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694" r:id="rId2"/>
  </p:sldMasterIdLst>
  <p:notesMasterIdLst>
    <p:notesMasterId r:id="rId16"/>
  </p:notesMasterIdLst>
  <p:sldIdLst>
    <p:sldId id="256" r:id="rId3"/>
    <p:sldId id="259" r:id="rId4"/>
    <p:sldId id="316" r:id="rId5"/>
    <p:sldId id="317" r:id="rId6"/>
    <p:sldId id="318" r:id="rId7"/>
    <p:sldId id="320" r:id="rId8"/>
    <p:sldId id="321" r:id="rId9"/>
    <p:sldId id="319" r:id="rId10"/>
    <p:sldId id="313" r:id="rId11"/>
    <p:sldId id="314" r:id="rId12"/>
    <p:sldId id="312" r:id="rId13"/>
    <p:sldId id="289" r:id="rId14"/>
    <p:sldId id="315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Cantarell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SemiBold" panose="00000700000000000000" pitchFamily="2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Proxima Nova Semibold" panose="020B0604020202020204" charset="0"/>
      <p:regular r:id="rId34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1199B5-979B-432B-A0AE-3D9670D97040}">
  <a:tblStyle styleId="{B21199B5-979B-432B-A0AE-3D9670D97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4660"/>
  </p:normalViewPr>
  <p:slideViewPr>
    <p:cSldViewPr snapToGrid="0">
      <p:cViewPr>
        <p:scale>
          <a:sx n="100" d="100"/>
          <a:sy n="100" d="100"/>
        </p:scale>
        <p:origin x="35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Done  km/week 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 </c:v>
                </c:pt>
                <c:pt idx="8">
                  <c:v>Week 9</c:v>
                </c:pt>
                <c:pt idx="9">
                  <c:v>Week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</c:v>
                </c:pt>
                <c:pt idx="1">
                  <c:v>11.5</c:v>
                </c:pt>
                <c:pt idx="2">
                  <c:v>11</c:v>
                </c:pt>
                <c:pt idx="3">
                  <c:v>7</c:v>
                </c:pt>
                <c:pt idx="4">
                  <c:v>11.5</c:v>
                </c:pt>
                <c:pt idx="5">
                  <c:v>6</c:v>
                </c:pt>
                <c:pt idx="6">
                  <c:v>10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E-4EB2-A3A4-763D06C42D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  km/week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 </c:v>
                </c:pt>
                <c:pt idx="8">
                  <c:v>Week 9</c:v>
                </c:pt>
                <c:pt idx="9">
                  <c:v>Week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6</c:v>
                </c:pt>
                <c:pt idx="8">
                  <c:v>10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E-4EB2-A3A4-763D06C42D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34765967"/>
        <c:axId val="1934762607"/>
      </c:barChart>
      <c:catAx>
        <c:axId val="19347659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762607"/>
        <c:crosses val="autoZero"/>
        <c:auto val="1"/>
        <c:lblAlgn val="ctr"/>
        <c:lblOffset val="100"/>
        <c:noMultiLvlLbl val="0"/>
      </c:catAx>
      <c:valAx>
        <c:axId val="193476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76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81849777466916E-2"/>
          <c:y val="4.6060764825963871E-2"/>
          <c:w val="0.93817368795723022"/>
          <c:h val="0.747662742086720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Stress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 </c:v>
                </c:pt>
                <c:pt idx="8">
                  <c:v>Week 9</c:v>
                </c:pt>
                <c:pt idx="9">
                  <c:v>Week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EE-4EB2-A3A4-763D06C42D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34765967"/>
        <c:axId val="1934762607"/>
      </c:lineChart>
      <c:catAx>
        <c:axId val="19347659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762607"/>
        <c:crosses val="autoZero"/>
        <c:auto val="1"/>
        <c:lblAlgn val="ctr"/>
        <c:lblOffset val="100"/>
        <c:noMultiLvlLbl val="0"/>
      </c:catAx>
      <c:valAx>
        <c:axId val="193476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76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 </c:v>
                </c:pt>
                <c:pt idx="8">
                  <c:v>Week 9</c:v>
                </c:pt>
                <c:pt idx="9">
                  <c:v>Week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42</c:v>
                </c:pt>
                <c:pt idx="1">
                  <c:v>46</c:v>
                </c:pt>
                <c:pt idx="2">
                  <c:v>49</c:v>
                </c:pt>
                <c:pt idx="3">
                  <c:v>33</c:v>
                </c:pt>
                <c:pt idx="4">
                  <c:v>43</c:v>
                </c:pt>
                <c:pt idx="5">
                  <c:v>58</c:v>
                </c:pt>
                <c:pt idx="6">
                  <c:v>46</c:v>
                </c:pt>
                <c:pt idx="7">
                  <c:v>45</c:v>
                </c:pt>
                <c:pt idx="8">
                  <c:v>48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E-4EB2-A3A4-763D06C42D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 </c:v>
                </c:pt>
                <c:pt idx="8">
                  <c:v>Week 9</c:v>
                </c:pt>
                <c:pt idx="9">
                  <c:v>Week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</c:v>
                </c:pt>
                <c:pt idx="1">
                  <c:v>21</c:v>
                </c:pt>
                <c:pt idx="2">
                  <c:v>25</c:v>
                </c:pt>
                <c:pt idx="3">
                  <c:v>21</c:v>
                </c:pt>
                <c:pt idx="4">
                  <c:v>4</c:v>
                </c:pt>
                <c:pt idx="5">
                  <c:v>17</c:v>
                </c:pt>
                <c:pt idx="6">
                  <c:v>16</c:v>
                </c:pt>
                <c:pt idx="7">
                  <c:v>18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E-4EB2-A3A4-763D06C42D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4765967"/>
        <c:axId val="1934762607"/>
      </c:barChart>
      <c:catAx>
        <c:axId val="19347659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762607"/>
        <c:crosses val="autoZero"/>
        <c:auto val="1"/>
        <c:lblAlgn val="ctr"/>
        <c:lblOffset val="100"/>
        <c:noMultiLvlLbl val="0"/>
      </c:catAx>
      <c:valAx>
        <c:axId val="193476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76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2" name="Google Shape;35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8" name="Google Shape;18798;ge7ae684978_0_28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9" name="Google Shape;18799;ge7ae684978_0_28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0" name="Google Shape;18150;ge7ae684978_0_27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1" name="Google Shape;18151;ge7ae684978_0_27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7" name="Google Shape;4697;gc53495f554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8" name="Google Shape;4698;gc53495f554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6" name="Google Shape;19176;ge7ae684978_0_28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7" name="Google Shape;19177;ge7ae684978_0_28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7" name="Google Shape;4697;gc53495f554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8" name="Google Shape;4698;gc53495f554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0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7" name="Google Shape;4697;gc53495f554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8" name="Google Shape;4698;gc53495f554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404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5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17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23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5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4" name="Google Shape;18464;ge7ae684978_0_27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5" name="Google Shape;18465;ge7ae684978_0_27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3025" y="1201200"/>
            <a:ext cx="7823700" cy="3182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97225" y="921025"/>
            <a:ext cx="7795500" cy="3248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726925"/>
            <a:ext cx="4959900" cy="2440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679900" y="726925"/>
            <a:ext cx="1389000" cy="3220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68900" y="726925"/>
            <a:ext cx="1355100" cy="17781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3128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94781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06433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18086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9738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41391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53043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64696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76348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88001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83128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94781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06433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18086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29738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641391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53043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64696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76348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688001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83128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594781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06433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18086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29738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1391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653043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64696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76348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688001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583128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94781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606433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618086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629738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41391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653043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64696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76348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88001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583128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594781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06433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18086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29738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641391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653043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664696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676348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688001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583128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594781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606433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618086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629738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1391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653043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664696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76348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88001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583128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594781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06433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8086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29738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41391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53043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64696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76348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88001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583128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4781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06433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8086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29738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41391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53043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64696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76348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88001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583128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594781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06433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8086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29738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41391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53043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64696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76348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88001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3128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4781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606433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618086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629738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641391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653043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64696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76348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688001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83128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594781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6433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18086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29738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41391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653043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664696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676348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688001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583128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594781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606433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618086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629738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641391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653043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664696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676348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688001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583128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594781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606433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618086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629738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641391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653043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664696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676348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688001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583128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594781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606433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618086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629738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641391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653043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664696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676348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688001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583128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594781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606433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618086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629738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641391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653043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664696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676348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688001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>
            <a:off x="583128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594781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06433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618086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629738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641391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653043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664696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676348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688001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583128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594781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606433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618086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629738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641391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653043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664696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676348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688001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583128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594781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606433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618086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629738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641391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653043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664696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676348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688001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583128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594781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606433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618086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629738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641391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653043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664696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676348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688001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583128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594781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606433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618086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629738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641391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653043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664696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676348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688001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583128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594781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606433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>
            <a:off x="618086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>
            <a:off x="629738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641391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653043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664696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>
            <a:off x="676348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>
            <a:off x="688001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583128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594781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>
            <a:off x="606433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618086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>
            <a:off x="629738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>
            <a:off x="641391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>
            <a:off x="653043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664696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676348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>
            <a:off x="688001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>
            <a:off x="583128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>
            <a:off x="594781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606433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>
            <a:off x="618086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>
            <a:off x="629738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641391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653043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>
            <a:off x="664696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676348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>
            <a:off x="688001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>
            <a:off x="583128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594781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>
            <a:off x="606433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>
            <a:off x="618086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>
            <a:off x="629738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>
            <a:off x="641391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653043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>
            <a:off x="664696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676348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>
            <a:off x="688001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>
            <a:off x="583128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>
            <a:off x="594781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>
            <a:off x="606433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618086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>
            <a:off x="629738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641391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653043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>
            <a:off x="664696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>
            <a:off x="676348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>
            <a:off x="688001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583128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594781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606433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>
            <a:off x="618086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>
            <a:off x="629738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>
            <a:off x="641391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>
            <a:off x="653043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>
            <a:off x="664696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676348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>
            <a:off x="688001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>
            <a:off x="583128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>
            <a:off x="594781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>
            <a:off x="606433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>
            <a:off x="618086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>
            <a:off x="629738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>
            <a:off x="641391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>
            <a:off x="653043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>
            <a:off x="664696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>
            <a:off x="676348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>
            <a:off x="688001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>
            <a:off x="583128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594781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>
            <a:off x="606433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>
            <a:off x="618086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>
            <a:off x="629738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>
            <a:off x="641391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>
            <a:off x="653043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664696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>
            <a:off x="676348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>
            <a:off x="688001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>
            <a:off x="583128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>
            <a:off x="594781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>
            <a:off x="606433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>
            <a:off x="618086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>
            <a:off x="629738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>
            <a:off x="641391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>
            <a:off x="653043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>
            <a:off x="664696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>
            <a:off x="676348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>
            <a:off x="688001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>
            <a:off x="583128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>
            <a:off x="594781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>
            <a:off x="606433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>
            <a:off x="618086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>
            <a:off x="629738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>
            <a:off x="641391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>
            <a:off x="653043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>
            <a:off x="664696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>
            <a:off x="676348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>
            <a:off x="688001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>
            <a:off x="583128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>
            <a:off x="594781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>
            <a:off x="606433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>
            <a:off x="618086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>
            <a:off x="629738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>
            <a:off x="641391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>
            <a:off x="653043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>
            <a:off x="664696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>
            <a:off x="676348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>
            <a:off x="688001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 txBox="1">
            <a:spLocks noGrp="1"/>
          </p:cNvSpPr>
          <p:nvPr>
            <p:ph type="subTitle" idx="1"/>
          </p:nvPr>
        </p:nvSpPr>
        <p:spPr>
          <a:xfrm>
            <a:off x="720000" y="3155025"/>
            <a:ext cx="4959900" cy="792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2"/>
          <p:cNvSpPr/>
          <p:nvPr/>
        </p:nvSpPr>
        <p:spPr>
          <a:xfrm>
            <a:off x="7068900" y="2505025"/>
            <a:ext cx="1355100" cy="14427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>
            <a:off x="8155383" y="24263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 flipH="1">
            <a:off x="385316" y="4603500"/>
            <a:ext cx="1117950" cy="324524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"/>
          <p:cNvGrpSpPr/>
          <p:nvPr/>
        </p:nvGrpSpPr>
        <p:grpSpPr>
          <a:xfrm>
            <a:off x="7335076" y="1136569"/>
            <a:ext cx="855193" cy="1066885"/>
            <a:chOff x="5429123" y="1357050"/>
            <a:chExt cx="2191680" cy="2734200"/>
          </a:xfrm>
        </p:grpSpPr>
        <p:sp>
          <p:nvSpPr>
            <p:cNvPr id="329" name="Google Shape;329;p2"/>
            <p:cNvSpPr/>
            <p:nvPr/>
          </p:nvSpPr>
          <p:spPr>
            <a:xfrm flipH="1">
              <a:off x="5485801" y="1410300"/>
              <a:ext cx="1922581" cy="47940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1" y="1"/>
                  </a:moveTo>
                  <a:lnTo>
                    <a:pt x="1" y="19175"/>
                  </a:lnTo>
                  <a:lnTo>
                    <a:pt x="13199" y="19175"/>
                  </a:lnTo>
                  <a:lnTo>
                    <a:pt x="13199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2" y="19175"/>
                  </a:lnTo>
                  <a:lnTo>
                    <a:pt x="249074" y="19165"/>
                  </a:lnTo>
                  <a:lnTo>
                    <a:pt x="250024" y="19148"/>
                  </a:lnTo>
                  <a:lnTo>
                    <a:pt x="250996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6" y="19028"/>
                  </a:lnTo>
                  <a:lnTo>
                    <a:pt x="254754" y="18984"/>
                  </a:lnTo>
                  <a:lnTo>
                    <a:pt x="255662" y="18930"/>
                  </a:lnTo>
                  <a:lnTo>
                    <a:pt x="256569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9" y="18673"/>
                  </a:lnTo>
                  <a:lnTo>
                    <a:pt x="260133" y="18596"/>
                  </a:lnTo>
                  <a:lnTo>
                    <a:pt x="260997" y="18509"/>
                  </a:lnTo>
                  <a:lnTo>
                    <a:pt x="261861" y="18422"/>
                  </a:lnTo>
                  <a:lnTo>
                    <a:pt x="262703" y="18329"/>
                  </a:lnTo>
                  <a:lnTo>
                    <a:pt x="263546" y="18230"/>
                  </a:lnTo>
                  <a:lnTo>
                    <a:pt x="264367" y="18127"/>
                  </a:lnTo>
                  <a:lnTo>
                    <a:pt x="265166" y="18017"/>
                  </a:lnTo>
                  <a:lnTo>
                    <a:pt x="265965" y="17903"/>
                  </a:lnTo>
                  <a:lnTo>
                    <a:pt x="266764" y="17788"/>
                  </a:lnTo>
                  <a:lnTo>
                    <a:pt x="267542" y="17662"/>
                  </a:lnTo>
                  <a:lnTo>
                    <a:pt x="268298" y="17537"/>
                  </a:lnTo>
                  <a:lnTo>
                    <a:pt x="269054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4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6" y="16526"/>
                  </a:lnTo>
                  <a:lnTo>
                    <a:pt x="273914" y="16368"/>
                  </a:lnTo>
                  <a:lnTo>
                    <a:pt x="274540" y="16198"/>
                  </a:lnTo>
                  <a:lnTo>
                    <a:pt x="275167" y="16034"/>
                  </a:lnTo>
                  <a:lnTo>
                    <a:pt x="275771" y="15859"/>
                  </a:lnTo>
                  <a:lnTo>
                    <a:pt x="276355" y="15685"/>
                  </a:lnTo>
                  <a:lnTo>
                    <a:pt x="276938" y="15504"/>
                  </a:lnTo>
                  <a:lnTo>
                    <a:pt x="277478" y="15319"/>
                  </a:lnTo>
                  <a:lnTo>
                    <a:pt x="278018" y="15133"/>
                  </a:lnTo>
                  <a:lnTo>
                    <a:pt x="278536" y="14947"/>
                  </a:lnTo>
                  <a:lnTo>
                    <a:pt x="279055" y="14750"/>
                  </a:lnTo>
                  <a:lnTo>
                    <a:pt x="279530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80" y="13740"/>
                  </a:lnTo>
                  <a:lnTo>
                    <a:pt x="281668" y="13527"/>
                  </a:lnTo>
                  <a:lnTo>
                    <a:pt x="282036" y="13314"/>
                  </a:lnTo>
                  <a:lnTo>
                    <a:pt x="282403" y="13101"/>
                  </a:lnTo>
                  <a:lnTo>
                    <a:pt x="282727" y="12882"/>
                  </a:lnTo>
                  <a:lnTo>
                    <a:pt x="283029" y="12658"/>
                  </a:lnTo>
                  <a:lnTo>
                    <a:pt x="283310" y="12434"/>
                  </a:lnTo>
                  <a:lnTo>
                    <a:pt x="283591" y="12210"/>
                  </a:lnTo>
                  <a:lnTo>
                    <a:pt x="283828" y="11981"/>
                  </a:lnTo>
                  <a:lnTo>
                    <a:pt x="284044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4" y="8632"/>
                  </a:lnTo>
                  <a:lnTo>
                    <a:pt x="284736" y="8397"/>
                  </a:lnTo>
                  <a:lnTo>
                    <a:pt x="284606" y="8162"/>
                  </a:lnTo>
                  <a:lnTo>
                    <a:pt x="284476" y="7933"/>
                  </a:lnTo>
                  <a:lnTo>
                    <a:pt x="284304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6" y="7020"/>
                  </a:lnTo>
                  <a:lnTo>
                    <a:pt x="283396" y="6791"/>
                  </a:lnTo>
                  <a:lnTo>
                    <a:pt x="283116" y="6572"/>
                  </a:lnTo>
                  <a:lnTo>
                    <a:pt x="282835" y="6348"/>
                  </a:lnTo>
                  <a:lnTo>
                    <a:pt x="282511" y="6130"/>
                  </a:lnTo>
                  <a:lnTo>
                    <a:pt x="282165" y="5917"/>
                  </a:lnTo>
                  <a:lnTo>
                    <a:pt x="281798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5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8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6" y="3699"/>
                  </a:lnTo>
                  <a:lnTo>
                    <a:pt x="276463" y="3513"/>
                  </a:lnTo>
                  <a:lnTo>
                    <a:pt x="275858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2" y="2317"/>
                  </a:lnTo>
                  <a:lnTo>
                    <a:pt x="271127" y="2164"/>
                  </a:lnTo>
                  <a:lnTo>
                    <a:pt x="270415" y="2016"/>
                  </a:lnTo>
                  <a:lnTo>
                    <a:pt x="269659" y="1874"/>
                  </a:lnTo>
                  <a:lnTo>
                    <a:pt x="268903" y="1738"/>
                  </a:lnTo>
                  <a:lnTo>
                    <a:pt x="268147" y="1601"/>
                  </a:lnTo>
                  <a:lnTo>
                    <a:pt x="267369" y="1476"/>
                  </a:lnTo>
                  <a:lnTo>
                    <a:pt x="266570" y="1355"/>
                  </a:lnTo>
                  <a:lnTo>
                    <a:pt x="265771" y="1235"/>
                  </a:lnTo>
                  <a:lnTo>
                    <a:pt x="264971" y="1120"/>
                  </a:lnTo>
                  <a:lnTo>
                    <a:pt x="264151" y="1017"/>
                  </a:lnTo>
                  <a:lnTo>
                    <a:pt x="263330" y="913"/>
                  </a:lnTo>
                  <a:lnTo>
                    <a:pt x="262487" y="815"/>
                  </a:lnTo>
                  <a:lnTo>
                    <a:pt x="261645" y="722"/>
                  </a:lnTo>
                  <a:lnTo>
                    <a:pt x="260781" y="634"/>
                  </a:lnTo>
                  <a:lnTo>
                    <a:pt x="259917" y="558"/>
                  </a:lnTo>
                  <a:lnTo>
                    <a:pt x="259053" y="481"/>
                  </a:lnTo>
                  <a:lnTo>
                    <a:pt x="258167" y="410"/>
                  </a:lnTo>
                  <a:lnTo>
                    <a:pt x="257282" y="345"/>
                  </a:lnTo>
                  <a:lnTo>
                    <a:pt x="256374" y="285"/>
                  </a:lnTo>
                  <a:lnTo>
                    <a:pt x="255489" y="230"/>
                  </a:lnTo>
                  <a:lnTo>
                    <a:pt x="254582" y="181"/>
                  </a:lnTo>
                  <a:lnTo>
                    <a:pt x="253653" y="137"/>
                  </a:lnTo>
                  <a:lnTo>
                    <a:pt x="252746" y="104"/>
                  </a:lnTo>
                  <a:lnTo>
                    <a:pt x="251817" y="72"/>
                  </a:lnTo>
                  <a:lnTo>
                    <a:pt x="250888" y="44"/>
                  </a:lnTo>
                  <a:lnTo>
                    <a:pt x="249959" y="22"/>
                  </a:lnTo>
                  <a:lnTo>
                    <a:pt x="249009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 flipH="1">
              <a:off x="5485801" y="1410300"/>
              <a:ext cx="1922581" cy="47940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1" y="1"/>
                  </a:moveTo>
                  <a:lnTo>
                    <a:pt x="1" y="19175"/>
                  </a:lnTo>
                  <a:lnTo>
                    <a:pt x="13199" y="19175"/>
                  </a:lnTo>
                  <a:lnTo>
                    <a:pt x="13199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08" y="19175"/>
                  </a:lnTo>
                  <a:lnTo>
                    <a:pt x="247108" y="19175"/>
                  </a:lnTo>
                  <a:lnTo>
                    <a:pt x="248102" y="19175"/>
                  </a:lnTo>
                  <a:lnTo>
                    <a:pt x="249074" y="19165"/>
                  </a:lnTo>
                  <a:lnTo>
                    <a:pt x="250024" y="19148"/>
                  </a:lnTo>
                  <a:lnTo>
                    <a:pt x="250996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6" y="19028"/>
                  </a:lnTo>
                  <a:lnTo>
                    <a:pt x="254754" y="18984"/>
                  </a:lnTo>
                  <a:lnTo>
                    <a:pt x="255662" y="18930"/>
                  </a:lnTo>
                  <a:lnTo>
                    <a:pt x="256569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9" y="18673"/>
                  </a:lnTo>
                  <a:lnTo>
                    <a:pt x="260133" y="18596"/>
                  </a:lnTo>
                  <a:lnTo>
                    <a:pt x="260997" y="18509"/>
                  </a:lnTo>
                  <a:lnTo>
                    <a:pt x="261861" y="18422"/>
                  </a:lnTo>
                  <a:lnTo>
                    <a:pt x="262703" y="18329"/>
                  </a:lnTo>
                  <a:lnTo>
                    <a:pt x="263546" y="18230"/>
                  </a:lnTo>
                  <a:lnTo>
                    <a:pt x="264367" y="18127"/>
                  </a:lnTo>
                  <a:lnTo>
                    <a:pt x="265166" y="18017"/>
                  </a:lnTo>
                  <a:lnTo>
                    <a:pt x="265965" y="17903"/>
                  </a:lnTo>
                  <a:lnTo>
                    <a:pt x="266764" y="17788"/>
                  </a:lnTo>
                  <a:lnTo>
                    <a:pt x="267542" y="17662"/>
                  </a:lnTo>
                  <a:lnTo>
                    <a:pt x="268298" y="17537"/>
                  </a:lnTo>
                  <a:lnTo>
                    <a:pt x="269054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4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6" y="16526"/>
                  </a:lnTo>
                  <a:lnTo>
                    <a:pt x="273914" y="16368"/>
                  </a:lnTo>
                  <a:lnTo>
                    <a:pt x="274540" y="16198"/>
                  </a:lnTo>
                  <a:lnTo>
                    <a:pt x="275167" y="16034"/>
                  </a:lnTo>
                  <a:lnTo>
                    <a:pt x="275771" y="15859"/>
                  </a:lnTo>
                  <a:lnTo>
                    <a:pt x="276355" y="15685"/>
                  </a:lnTo>
                  <a:lnTo>
                    <a:pt x="276938" y="15504"/>
                  </a:lnTo>
                  <a:lnTo>
                    <a:pt x="277478" y="15319"/>
                  </a:lnTo>
                  <a:lnTo>
                    <a:pt x="278018" y="15133"/>
                  </a:lnTo>
                  <a:lnTo>
                    <a:pt x="278536" y="14947"/>
                  </a:lnTo>
                  <a:lnTo>
                    <a:pt x="279055" y="14750"/>
                  </a:lnTo>
                  <a:lnTo>
                    <a:pt x="279530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80" y="13740"/>
                  </a:lnTo>
                  <a:lnTo>
                    <a:pt x="281668" y="13527"/>
                  </a:lnTo>
                  <a:lnTo>
                    <a:pt x="282036" y="13314"/>
                  </a:lnTo>
                  <a:lnTo>
                    <a:pt x="282403" y="13101"/>
                  </a:lnTo>
                  <a:lnTo>
                    <a:pt x="282727" y="12882"/>
                  </a:lnTo>
                  <a:lnTo>
                    <a:pt x="283029" y="12658"/>
                  </a:lnTo>
                  <a:lnTo>
                    <a:pt x="283310" y="12434"/>
                  </a:lnTo>
                  <a:lnTo>
                    <a:pt x="283591" y="12210"/>
                  </a:lnTo>
                  <a:lnTo>
                    <a:pt x="283828" y="11981"/>
                  </a:lnTo>
                  <a:lnTo>
                    <a:pt x="284044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4" y="8632"/>
                  </a:lnTo>
                  <a:lnTo>
                    <a:pt x="284736" y="8397"/>
                  </a:lnTo>
                  <a:lnTo>
                    <a:pt x="284606" y="8162"/>
                  </a:lnTo>
                  <a:lnTo>
                    <a:pt x="284476" y="7933"/>
                  </a:lnTo>
                  <a:lnTo>
                    <a:pt x="284304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6" y="7020"/>
                  </a:lnTo>
                  <a:lnTo>
                    <a:pt x="283396" y="6791"/>
                  </a:lnTo>
                  <a:lnTo>
                    <a:pt x="283116" y="6572"/>
                  </a:lnTo>
                  <a:lnTo>
                    <a:pt x="282835" y="6348"/>
                  </a:lnTo>
                  <a:lnTo>
                    <a:pt x="282511" y="6130"/>
                  </a:lnTo>
                  <a:lnTo>
                    <a:pt x="282165" y="5917"/>
                  </a:lnTo>
                  <a:lnTo>
                    <a:pt x="281798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5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8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6" y="3699"/>
                  </a:lnTo>
                  <a:lnTo>
                    <a:pt x="276463" y="3513"/>
                  </a:lnTo>
                  <a:lnTo>
                    <a:pt x="275858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2" y="2317"/>
                  </a:lnTo>
                  <a:lnTo>
                    <a:pt x="271127" y="2164"/>
                  </a:lnTo>
                  <a:lnTo>
                    <a:pt x="270415" y="2016"/>
                  </a:lnTo>
                  <a:lnTo>
                    <a:pt x="269659" y="1874"/>
                  </a:lnTo>
                  <a:lnTo>
                    <a:pt x="268903" y="1738"/>
                  </a:lnTo>
                  <a:lnTo>
                    <a:pt x="268147" y="1601"/>
                  </a:lnTo>
                  <a:lnTo>
                    <a:pt x="267369" y="1476"/>
                  </a:lnTo>
                  <a:lnTo>
                    <a:pt x="266570" y="1355"/>
                  </a:lnTo>
                  <a:lnTo>
                    <a:pt x="265771" y="1235"/>
                  </a:lnTo>
                  <a:lnTo>
                    <a:pt x="264971" y="1120"/>
                  </a:lnTo>
                  <a:lnTo>
                    <a:pt x="264151" y="1017"/>
                  </a:lnTo>
                  <a:lnTo>
                    <a:pt x="263330" y="913"/>
                  </a:lnTo>
                  <a:lnTo>
                    <a:pt x="262487" y="815"/>
                  </a:lnTo>
                  <a:lnTo>
                    <a:pt x="261645" y="722"/>
                  </a:lnTo>
                  <a:lnTo>
                    <a:pt x="260781" y="634"/>
                  </a:lnTo>
                  <a:lnTo>
                    <a:pt x="259917" y="558"/>
                  </a:lnTo>
                  <a:lnTo>
                    <a:pt x="259053" y="481"/>
                  </a:lnTo>
                  <a:lnTo>
                    <a:pt x="258167" y="410"/>
                  </a:lnTo>
                  <a:lnTo>
                    <a:pt x="257282" y="345"/>
                  </a:lnTo>
                  <a:lnTo>
                    <a:pt x="256374" y="285"/>
                  </a:lnTo>
                  <a:lnTo>
                    <a:pt x="255489" y="230"/>
                  </a:lnTo>
                  <a:lnTo>
                    <a:pt x="254582" y="181"/>
                  </a:lnTo>
                  <a:lnTo>
                    <a:pt x="253653" y="137"/>
                  </a:lnTo>
                  <a:lnTo>
                    <a:pt x="252746" y="104"/>
                  </a:lnTo>
                  <a:lnTo>
                    <a:pt x="251817" y="72"/>
                  </a:lnTo>
                  <a:lnTo>
                    <a:pt x="250888" y="44"/>
                  </a:lnTo>
                  <a:lnTo>
                    <a:pt x="249959" y="22"/>
                  </a:lnTo>
                  <a:lnTo>
                    <a:pt x="249009" y="11"/>
                  </a:lnTo>
                  <a:lnTo>
                    <a:pt x="248058" y="1"/>
                  </a:lnTo>
                  <a:lnTo>
                    <a:pt x="24710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 flipH="1">
              <a:off x="7408376" y="1410300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 flipH="1">
              <a:off x="6116654" y="2309625"/>
              <a:ext cx="1181872" cy="258300"/>
            </a:xfrm>
            <a:custGeom>
              <a:avLst/>
              <a:gdLst/>
              <a:ahLst/>
              <a:cxnLst/>
              <a:rect l="l" t="t" r="r" b="b"/>
              <a:pathLst>
                <a:path w="175222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0" y="1"/>
                  </a:moveTo>
                  <a:lnTo>
                    <a:pt x="0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 flipH="1">
              <a:off x="6116654" y="2309625"/>
              <a:ext cx="1181872" cy="258300"/>
            </a:xfrm>
            <a:custGeom>
              <a:avLst/>
              <a:gdLst/>
              <a:ahLst/>
              <a:cxnLst/>
              <a:rect l="l" t="t" r="r" b="b"/>
              <a:pathLst>
                <a:path w="175222" h="10332" fill="none" extrusionOk="0">
                  <a:moveTo>
                    <a:pt x="0" y="1"/>
                  </a:moveTo>
                  <a:lnTo>
                    <a:pt x="0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 flipH="1">
              <a:off x="6173474" y="2362775"/>
              <a:ext cx="1068233" cy="151875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1" y="6075"/>
                  </a:moveTo>
                  <a:lnTo>
                    <a:pt x="1" y="0"/>
                  </a:lnTo>
                  <a:lnTo>
                    <a:pt x="158374" y="0"/>
                  </a:lnTo>
                  <a:lnTo>
                    <a:pt x="158374" y="6075"/>
                  </a:lnTo>
                  <a:lnTo>
                    <a:pt x="1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 flipH="1">
              <a:off x="7241700" y="2514625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 flipH="1">
              <a:off x="5819294" y="1863325"/>
              <a:ext cx="1443390" cy="26375"/>
            </a:xfrm>
            <a:custGeom>
              <a:avLst/>
              <a:gdLst/>
              <a:ahLst/>
              <a:cxnLst/>
              <a:rect l="l" t="t" r="r" b="b"/>
              <a:pathLst>
                <a:path w="213994" h="1055" extrusionOk="0">
                  <a:moveTo>
                    <a:pt x="0" y="0"/>
                  </a:moveTo>
                  <a:lnTo>
                    <a:pt x="0" y="1054"/>
                  </a:lnTo>
                  <a:lnTo>
                    <a:pt x="213994" y="1054"/>
                  </a:lnTo>
                  <a:lnTo>
                    <a:pt x="213994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 flipH="1">
              <a:off x="5819294" y="1772075"/>
              <a:ext cx="1443390" cy="38000"/>
            </a:xfrm>
            <a:custGeom>
              <a:avLst/>
              <a:gdLst/>
              <a:ahLst/>
              <a:cxnLst/>
              <a:rect l="l" t="t" r="r" b="b"/>
              <a:pathLst>
                <a:path w="213994" h="1520" extrusionOk="0">
                  <a:moveTo>
                    <a:pt x="0" y="1"/>
                  </a:moveTo>
                  <a:lnTo>
                    <a:pt x="0" y="1520"/>
                  </a:lnTo>
                  <a:lnTo>
                    <a:pt x="213994" y="1520"/>
                  </a:lnTo>
                  <a:lnTo>
                    <a:pt x="213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 flipH="1">
              <a:off x="5485801" y="1818100"/>
              <a:ext cx="2078323" cy="2220025"/>
            </a:xfrm>
            <a:custGeom>
              <a:avLst/>
              <a:gdLst/>
              <a:ahLst/>
              <a:cxnLst/>
              <a:rect l="l" t="t" r="r" b="b"/>
              <a:pathLst>
                <a:path w="308128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7" y="29992"/>
                  </a:lnTo>
                  <a:lnTo>
                    <a:pt x="39377" y="19662"/>
                  </a:lnTo>
                  <a:close/>
                  <a:moveTo>
                    <a:pt x="308128" y="1"/>
                  </a:moveTo>
                  <a:lnTo>
                    <a:pt x="307307" y="279"/>
                  </a:lnTo>
                  <a:lnTo>
                    <a:pt x="306486" y="553"/>
                  </a:lnTo>
                  <a:lnTo>
                    <a:pt x="305622" y="820"/>
                  </a:lnTo>
                  <a:lnTo>
                    <a:pt x="304715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0" y="2055"/>
                  </a:lnTo>
                  <a:lnTo>
                    <a:pt x="299833" y="2279"/>
                  </a:lnTo>
                  <a:lnTo>
                    <a:pt x="298775" y="2497"/>
                  </a:lnTo>
                  <a:lnTo>
                    <a:pt x="297673" y="2705"/>
                  </a:lnTo>
                  <a:lnTo>
                    <a:pt x="296572" y="2907"/>
                  </a:lnTo>
                  <a:lnTo>
                    <a:pt x="295427" y="3098"/>
                  </a:lnTo>
                  <a:lnTo>
                    <a:pt x="294282" y="3284"/>
                  </a:lnTo>
                  <a:lnTo>
                    <a:pt x="293094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2" y="3934"/>
                  </a:lnTo>
                  <a:lnTo>
                    <a:pt x="288169" y="4076"/>
                  </a:lnTo>
                  <a:lnTo>
                    <a:pt x="286873" y="4207"/>
                  </a:lnTo>
                  <a:lnTo>
                    <a:pt x="285577" y="4333"/>
                  </a:lnTo>
                  <a:lnTo>
                    <a:pt x="284260" y="4442"/>
                  </a:lnTo>
                  <a:lnTo>
                    <a:pt x="282920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2" y="4852"/>
                  </a:lnTo>
                  <a:lnTo>
                    <a:pt x="275987" y="4901"/>
                  </a:lnTo>
                  <a:lnTo>
                    <a:pt x="274561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198" y="4994"/>
                  </a:lnTo>
                  <a:lnTo>
                    <a:pt x="0" y="4994"/>
                  </a:lnTo>
                  <a:lnTo>
                    <a:pt x="0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7" y="88752"/>
                  </a:lnTo>
                  <a:lnTo>
                    <a:pt x="275706" y="88724"/>
                  </a:lnTo>
                  <a:lnTo>
                    <a:pt x="276635" y="88692"/>
                  </a:lnTo>
                  <a:lnTo>
                    <a:pt x="277542" y="88653"/>
                  </a:lnTo>
                  <a:lnTo>
                    <a:pt x="278449" y="88610"/>
                  </a:lnTo>
                  <a:lnTo>
                    <a:pt x="279356" y="88561"/>
                  </a:lnTo>
                  <a:lnTo>
                    <a:pt x="280242" y="88500"/>
                  </a:lnTo>
                  <a:lnTo>
                    <a:pt x="281128" y="88440"/>
                  </a:lnTo>
                  <a:lnTo>
                    <a:pt x="282013" y="88375"/>
                  </a:lnTo>
                  <a:lnTo>
                    <a:pt x="282877" y="88304"/>
                  </a:lnTo>
                  <a:lnTo>
                    <a:pt x="283741" y="88227"/>
                  </a:lnTo>
                  <a:lnTo>
                    <a:pt x="284584" y="88145"/>
                  </a:lnTo>
                  <a:lnTo>
                    <a:pt x="285426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6" y="87665"/>
                  </a:lnTo>
                  <a:lnTo>
                    <a:pt x="289444" y="87555"/>
                  </a:lnTo>
                  <a:lnTo>
                    <a:pt x="290221" y="87435"/>
                  </a:lnTo>
                  <a:lnTo>
                    <a:pt x="290977" y="87315"/>
                  </a:lnTo>
                  <a:lnTo>
                    <a:pt x="291733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3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5" y="86354"/>
                  </a:lnTo>
                  <a:lnTo>
                    <a:pt x="296593" y="86201"/>
                  </a:lnTo>
                  <a:lnTo>
                    <a:pt x="297220" y="86048"/>
                  </a:lnTo>
                  <a:lnTo>
                    <a:pt x="297846" y="85884"/>
                  </a:lnTo>
                  <a:lnTo>
                    <a:pt x="298451" y="85720"/>
                  </a:lnTo>
                  <a:lnTo>
                    <a:pt x="299056" y="85550"/>
                  </a:lnTo>
                  <a:lnTo>
                    <a:pt x="299617" y="85376"/>
                  </a:lnTo>
                  <a:lnTo>
                    <a:pt x="300179" y="85201"/>
                  </a:lnTo>
                  <a:lnTo>
                    <a:pt x="300719" y="85021"/>
                  </a:lnTo>
                  <a:lnTo>
                    <a:pt x="301259" y="84840"/>
                  </a:lnTo>
                  <a:lnTo>
                    <a:pt x="301756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5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3" y="83267"/>
                  </a:lnTo>
                  <a:lnTo>
                    <a:pt x="305190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2" y="82415"/>
                  </a:lnTo>
                  <a:lnTo>
                    <a:pt x="306443" y="82196"/>
                  </a:lnTo>
                  <a:lnTo>
                    <a:pt x="306702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2" y="81295"/>
                  </a:lnTo>
                  <a:lnTo>
                    <a:pt x="307545" y="81065"/>
                  </a:lnTo>
                  <a:lnTo>
                    <a:pt x="307696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7998" y="80126"/>
                  </a:lnTo>
                  <a:lnTo>
                    <a:pt x="308063" y="79885"/>
                  </a:lnTo>
                  <a:lnTo>
                    <a:pt x="308106" y="79645"/>
                  </a:lnTo>
                  <a:lnTo>
                    <a:pt x="308128" y="79405"/>
                  </a:lnTo>
                  <a:lnTo>
                    <a:pt x="308128" y="73313"/>
                  </a:lnTo>
                  <a:lnTo>
                    <a:pt x="294217" y="75264"/>
                  </a:lnTo>
                  <a:lnTo>
                    <a:pt x="294217" y="32210"/>
                  </a:lnTo>
                  <a:lnTo>
                    <a:pt x="308128" y="30255"/>
                  </a:lnTo>
                  <a:lnTo>
                    <a:pt x="308128" y="24540"/>
                  </a:lnTo>
                  <a:lnTo>
                    <a:pt x="307696" y="24491"/>
                  </a:lnTo>
                  <a:lnTo>
                    <a:pt x="307264" y="24437"/>
                  </a:lnTo>
                  <a:lnTo>
                    <a:pt x="306443" y="24316"/>
                  </a:lnTo>
                  <a:lnTo>
                    <a:pt x="305622" y="24185"/>
                  </a:lnTo>
                  <a:lnTo>
                    <a:pt x="304845" y="24043"/>
                  </a:lnTo>
                  <a:lnTo>
                    <a:pt x="304067" y="23890"/>
                  </a:lnTo>
                  <a:lnTo>
                    <a:pt x="303311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3" y="22962"/>
                  </a:lnTo>
                  <a:lnTo>
                    <a:pt x="299855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2" y="21519"/>
                  </a:lnTo>
                  <a:lnTo>
                    <a:pt x="296485" y="21252"/>
                  </a:lnTo>
                  <a:lnTo>
                    <a:pt x="296010" y="20973"/>
                  </a:lnTo>
                  <a:lnTo>
                    <a:pt x="295557" y="20689"/>
                  </a:lnTo>
                  <a:lnTo>
                    <a:pt x="295146" y="20394"/>
                  </a:lnTo>
                  <a:lnTo>
                    <a:pt x="294757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7" y="19159"/>
                  </a:lnTo>
                  <a:lnTo>
                    <a:pt x="293548" y="18837"/>
                  </a:lnTo>
                  <a:lnTo>
                    <a:pt x="293310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5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2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5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0" y="14347"/>
                  </a:lnTo>
                  <a:lnTo>
                    <a:pt x="293548" y="14019"/>
                  </a:lnTo>
                  <a:lnTo>
                    <a:pt x="293807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57" y="12757"/>
                  </a:lnTo>
                  <a:lnTo>
                    <a:pt x="295146" y="12456"/>
                  </a:lnTo>
                  <a:lnTo>
                    <a:pt x="295557" y="12167"/>
                  </a:lnTo>
                  <a:lnTo>
                    <a:pt x="296010" y="11877"/>
                  </a:lnTo>
                  <a:lnTo>
                    <a:pt x="296485" y="11604"/>
                  </a:lnTo>
                  <a:lnTo>
                    <a:pt x="296982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5" y="10113"/>
                  </a:lnTo>
                  <a:lnTo>
                    <a:pt x="300503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1" y="9129"/>
                  </a:lnTo>
                  <a:lnTo>
                    <a:pt x="304067" y="8966"/>
                  </a:lnTo>
                  <a:lnTo>
                    <a:pt x="304845" y="8813"/>
                  </a:lnTo>
                  <a:lnTo>
                    <a:pt x="305622" y="8671"/>
                  </a:lnTo>
                  <a:lnTo>
                    <a:pt x="306443" y="8539"/>
                  </a:lnTo>
                  <a:lnTo>
                    <a:pt x="307264" y="8419"/>
                  </a:lnTo>
                  <a:lnTo>
                    <a:pt x="307696" y="8365"/>
                  </a:lnTo>
                  <a:lnTo>
                    <a:pt x="308128" y="8315"/>
                  </a:lnTo>
                  <a:lnTo>
                    <a:pt x="308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 flipH="1">
              <a:off x="5485801" y="1818100"/>
              <a:ext cx="2078323" cy="2220025"/>
            </a:xfrm>
            <a:custGeom>
              <a:avLst/>
              <a:gdLst/>
              <a:ahLst/>
              <a:cxnLst/>
              <a:rect l="l" t="t" r="r" b="b"/>
              <a:pathLst>
                <a:path w="308128" h="88801" fill="none" extrusionOk="0">
                  <a:moveTo>
                    <a:pt x="308128" y="1"/>
                  </a:moveTo>
                  <a:lnTo>
                    <a:pt x="308128" y="1"/>
                  </a:lnTo>
                  <a:lnTo>
                    <a:pt x="307307" y="279"/>
                  </a:lnTo>
                  <a:lnTo>
                    <a:pt x="306486" y="553"/>
                  </a:lnTo>
                  <a:lnTo>
                    <a:pt x="305622" y="820"/>
                  </a:lnTo>
                  <a:lnTo>
                    <a:pt x="304715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0" y="2055"/>
                  </a:lnTo>
                  <a:lnTo>
                    <a:pt x="299833" y="2279"/>
                  </a:lnTo>
                  <a:lnTo>
                    <a:pt x="298775" y="2497"/>
                  </a:lnTo>
                  <a:lnTo>
                    <a:pt x="297673" y="2705"/>
                  </a:lnTo>
                  <a:lnTo>
                    <a:pt x="296572" y="2907"/>
                  </a:lnTo>
                  <a:lnTo>
                    <a:pt x="295427" y="3098"/>
                  </a:lnTo>
                  <a:lnTo>
                    <a:pt x="294282" y="3284"/>
                  </a:lnTo>
                  <a:lnTo>
                    <a:pt x="293094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2" y="3934"/>
                  </a:lnTo>
                  <a:lnTo>
                    <a:pt x="288169" y="4076"/>
                  </a:lnTo>
                  <a:lnTo>
                    <a:pt x="286873" y="4207"/>
                  </a:lnTo>
                  <a:lnTo>
                    <a:pt x="285577" y="4333"/>
                  </a:lnTo>
                  <a:lnTo>
                    <a:pt x="284260" y="4442"/>
                  </a:lnTo>
                  <a:lnTo>
                    <a:pt x="282920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2" y="4852"/>
                  </a:lnTo>
                  <a:lnTo>
                    <a:pt x="275987" y="4901"/>
                  </a:lnTo>
                  <a:lnTo>
                    <a:pt x="274561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198" y="4994"/>
                  </a:lnTo>
                  <a:lnTo>
                    <a:pt x="0" y="4994"/>
                  </a:lnTo>
                  <a:lnTo>
                    <a:pt x="0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7" y="88752"/>
                  </a:lnTo>
                  <a:lnTo>
                    <a:pt x="275706" y="88724"/>
                  </a:lnTo>
                  <a:lnTo>
                    <a:pt x="276635" y="88692"/>
                  </a:lnTo>
                  <a:lnTo>
                    <a:pt x="277542" y="88653"/>
                  </a:lnTo>
                  <a:lnTo>
                    <a:pt x="278449" y="88610"/>
                  </a:lnTo>
                  <a:lnTo>
                    <a:pt x="279356" y="88561"/>
                  </a:lnTo>
                  <a:lnTo>
                    <a:pt x="280242" y="88500"/>
                  </a:lnTo>
                  <a:lnTo>
                    <a:pt x="281128" y="88440"/>
                  </a:lnTo>
                  <a:lnTo>
                    <a:pt x="282013" y="88375"/>
                  </a:lnTo>
                  <a:lnTo>
                    <a:pt x="282877" y="88304"/>
                  </a:lnTo>
                  <a:lnTo>
                    <a:pt x="283741" y="88227"/>
                  </a:lnTo>
                  <a:lnTo>
                    <a:pt x="284584" y="88145"/>
                  </a:lnTo>
                  <a:lnTo>
                    <a:pt x="285426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6" y="87665"/>
                  </a:lnTo>
                  <a:lnTo>
                    <a:pt x="289444" y="87555"/>
                  </a:lnTo>
                  <a:lnTo>
                    <a:pt x="290221" y="87435"/>
                  </a:lnTo>
                  <a:lnTo>
                    <a:pt x="290977" y="87315"/>
                  </a:lnTo>
                  <a:lnTo>
                    <a:pt x="291733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3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5" y="86354"/>
                  </a:lnTo>
                  <a:lnTo>
                    <a:pt x="296593" y="86201"/>
                  </a:lnTo>
                  <a:lnTo>
                    <a:pt x="297220" y="86048"/>
                  </a:lnTo>
                  <a:lnTo>
                    <a:pt x="297846" y="85884"/>
                  </a:lnTo>
                  <a:lnTo>
                    <a:pt x="298451" y="85720"/>
                  </a:lnTo>
                  <a:lnTo>
                    <a:pt x="299056" y="85550"/>
                  </a:lnTo>
                  <a:lnTo>
                    <a:pt x="299617" y="85376"/>
                  </a:lnTo>
                  <a:lnTo>
                    <a:pt x="300179" y="85201"/>
                  </a:lnTo>
                  <a:lnTo>
                    <a:pt x="300719" y="85021"/>
                  </a:lnTo>
                  <a:lnTo>
                    <a:pt x="301259" y="84840"/>
                  </a:lnTo>
                  <a:lnTo>
                    <a:pt x="301756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5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3" y="83267"/>
                  </a:lnTo>
                  <a:lnTo>
                    <a:pt x="305190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2" y="82415"/>
                  </a:lnTo>
                  <a:lnTo>
                    <a:pt x="306443" y="82196"/>
                  </a:lnTo>
                  <a:lnTo>
                    <a:pt x="306702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2" y="81295"/>
                  </a:lnTo>
                  <a:lnTo>
                    <a:pt x="307545" y="81065"/>
                  </a:lnTo>
                  <a:lnTo>
                    <a:pt x="307696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7998" y="80126"/>
                  </a:lnTo>
                  <a:lnTo>
                    <a:pt x="308063" y="79885"/>
                  </a:lnTo>
                  <a:lnTo>
                    <a:pt x="308106" y="79645"/>
                  </a:lnTo>
                  <a:lnTo>
                    <a:pt x="308128" y="79405"/>
                  </a:lnTo>
                  <a:lnTo>
                    <a:pt x="308128" y="73313"/>
                  </a:lnTo>
                  <a:lnTo>
                    <a:pt x="294217" y="75264"/>
                  </a:lnTo>
                  <a:lnTo>
                    <a:pt x="294217" y="32210"/>
                  </a:lnTo>
                  <a:lnTo>
                    <a:pt x="308128" y="30255"/>
                  </a:lnTo>
                  <a:lnTo>
                    <a:pt x="308128" y="24540"/>
                  </a:lnTo>
                  <a:lnTo>
                    <a:pt x="308128" y="24540"/>
                  </a:lnTo>
                  <a:lnTo>
                    <a:pt x="307696" y="24491"/>
                  </a:lnTo>
                  <a:lnTo>
                    <a:pt x="307264" y="24437"/>
                  </a:lnTo>
                  <a:lnTo>
                    <a:pt x="306443" y="24316"/>
                  </a:lnTo>
                  <a:lnTo>
                    <a:pt x="305622" y="24185"/>
                  </a:lnTo>
                  <a:lnTo>
                    <a:pt x="304845" y="24043"/>
                  </a:lnTo>
                  <a:lnTo>
                    <a:pt x="304067" y="23890"/>
                  </a:lnTo>
                  <a:lnTo>
                    <a:pt x="303311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3" y="22962"/>
                  </a:lnTo>
                  <a:lnTo>
                    <a:pt x="299855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2" y="21519"/>
                  </a:lnTo>
                  <a:lnTo>
                    <a:pt x="296485" y="21252"/>
                  </a:lnTo>
                  <a:lnTo>
                    <a:pt x="296010" y="20973"/>
                  </a:lnTo>
                  <a:lnTo>
                    <a:pt x="295557" y="20689"/>
                  </a:lnTo>
                  <a:lnTo>
                    <a:pt x="295146" y="20394"/>
                  </a:lnTo>
                  <a:lnTo>
                    <a:pt x="294757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7" y="19159"/>
                  </a:lnTo>
                  <a:lnTo>
                    <a:pt x="293548" y="18837"/>
                  </a:lnTo>
                  <a:lnTo>
                    <a:pt x="293310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5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2" y="16428"/>
                  </a:lnTo>
                  <a:lnTo>
                    <a:pt x="292662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5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0" y="14347"/>
                  </a:lnTo>
                  <a:lnTo>
                    <a:pt x="293548" y="14019"/>
                  </a:lnTo>
                  <a:lnTo>
                    <a:pt x="293807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57" y="12757"/>
                  </a:lnTo>
                  <a:lnTo>
                    <a:pt x="295146" y="12456"/>
                  </a:lnTo>
                  <a:lnTo>
                    <a:pt x="295557" y="12167"/>
                  </a:lnTo>
                  <a:lnTo>
                    <a:pt x="296010" y="11877"/>
                  </a:lnTo>
                  <a:lnTo>
                    <a:pt x="296485" y="11604"/>
                  </a:lnTo>
                  <a:lnTo>
                    <a:pt x="296982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5" y="10113"/>
                  </a:lnTo>
                  <a:lnTo>
                    <a:pt x="300503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1" y="9129"/>
                  </a:lnTo>
                  <a:lnTo>
                    <a:pt x="304067" y="8966"/>
                  </a:lnTo>
                  <a:lnTo>
                    <a:pt x="304845" y="8813"/>
                  </a:lnTo>
                  <a:lnTo>
                    <a:pt x="305622" y="8671"/>
                  </a:lnTo>
                  <a:lnTo>
                    <a:pt x="306443" y="8539"/>
                  </a:lnTo>
                  <a:lnTo>
                    <a:pt x="307264" y="8419"/>
                  </a:lnTo>
                  <a:lnTo>
                    <a:pt x="307696" y="8365"/>
                  </a:lnTo>
                  <a:lnTo>
                    <a:pt x="308128" y="8315"/>
                  </a:lnTo>
                  <a:lnTo>
                    <a:pt x="3081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 flipH="1">
              <a:off x="6116654" y="2309625"/>
              <a:ext cx="1181872" cy="258300"/>
            </a:xfrm>
            <a:custGeom>
              <a:avLst/>
              <a:gdLst/>
              <a:ahLst/>
              <a:cxnLst/>
              <a:rect l="l" t="t" r="r" b="b"/>
              <a:pathLst>
                <a:path w="175222" h="10332" fill="none" extrusionOk="0">
                  <a:moveTo>
                    <a:pt x="0" y="10331"/>
                  </a:moveTo>
                  <a:lnTo>
                    <a:pt x="0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0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 flipH="1">
              <a:off x="7298520" y="2567900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 flipH="1">
              <a:off x="5429123" y="1357050"/>
              <a:ext cx="2191680" cy="2734200"/>
            </a:xfrm>
            <a:custGeom>
              <a:avLst/>
              <a:gdLst/>
              <a:ahLst/>
              <a:cxnLst/>
              <a:rect l="l" t="t" r="r" b="b"/>
              <a:pathLst>
                <a:path w="324934" h="109368" extrusionOk="0">
                  <a:moveTo>
                    <a:pt x="267088" y="13215"/>
                  </a:moveTo>
                  <a:lnTo>
                    <a:pt x="267088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088" y="16602"/>
                  </a:moveTo>
                  <a:lnTo>
                    <a:pt x="267088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088" y="20251"/>
                  </a:moveTo>
                  <a:lnTo>
                    <a:pt x="267088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2" y="2141"/>
                  </a:lnTo>
                  <a:lnTo>
                    <a:pt x="281452" y="2152"/>
                  </a:lnTo>
                  <a:lnTo>
                    <a:pt x="282381" y="2174"/>
                  </a:lnTo>
                  <a:lnTo>
                    <a:pt x="283310" y="2202"/>
                  </a:lnTo>
                  <a:lnTo>
                    <a:pt x="284239" y="2234"/>
                  </a:lnTo>
                  <a:lnTo>
                    <a:pt x="285146" y="2267"/>
                  </a:lnTo>
                  <a:lnTo>
                    <a:pt x="286075" y="2311"/>
                  </a:lnTo>
                  <a:lnTo>
                    <a:pt x="286982" y="2360"/>
                  </a:lnTo>
                  <a:lnTo>
                    <a:pt x="287867" y="2415"/>
                  </a:lnTo>
                  <a:lnTo>
                    <a:pt x="288775" y="2475"/>
                  </a:lnTo>
                  <a:lnTo>
                    <a:pt x="289660" y="2540"/>
                  </a:lnTo>
                  <a:lnTo>
                    <a:pt x="290546" y="2611"/>
                  </a:lnTo>
                  <a:lnTo>
                    <a:pt x="291410" y="2688"/>
                  </a:lnTo>
                  <a:lnTo>
                    <a:pt x="292274" y="2764"/>
                  </a:lnTo>
                  <a:lnTo>
                    <a:pt x="293138" y="2852"/>
                  </a:lnTo>
                  <a:lnTo>
                    <a:pt x="293980" y="2945"/>
                  </a:lnTo>
                  <a:lnTo>
                    <a:pt x="294823" y="3043"/>
                  </a:lnTo>
                  <a:lnTo>
                    <a:pt x="295644" y="3147"/>
                  </a:lnTo>
                  <a:lnTo>
                    <a:pt x="296464" y="3250"/>
                  </a:lnTo>
                  <a:lnTo>
                    <a:pt x="297264" y="3365"/>
                  </a:lnTo>
                  <a:lnTo>
                    <a:pt x="298063" y="3485"/>
                  </a:lnTo>
                  <a:lnTo>
                    <a:pt x="298862" y="3606"/>
                  </a:lnTo>
                  <a:lnTo>
                    <a:pt x="299640" y="3731"/>
                  </a:lnTo>
                  <a:lnTo>
                    <a:pt x="300396" y="3868"/>
                  </a:lnTo>
                  <a:lnTo>
                    <a:pt x="301152" y="4004"/>
                  </a:lnTo>
                  <a:lnTo>
                    <a:pt x="301908" y="4146"/>
                  </a:lnTo>
                  <a:lnTo>
                    <a:pt x="302620" y="4294"/>
                  </a:lnTo>
                  <a:lnTo>
                    <a:pt x="303355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1" y="5463"/>
                  </a:lnTo>
                  <a:lnTo>
                    <a:pt x="307956" y="5643"/>
                  </a:lnTo>
                  <a:lnTo>
                    <a:pt x="308539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1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8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1" y="7834"/>
                  </a:lnTo>
                  <a:lnTo>
                    <a:pt x="313658" y="8047"/>
                  </a:lnTo>
                  <a:lnTo>
                    <a:pt x="314004" y="8260"/>
                  </a:lnTo>
                  <a:lnTo>
                    <a:pt x="314328" y="8478"/>
                  </a:lnTo>
                  <a:lnTo>
                    <a:pt x="314609" y="8702"/>
                  </a:lnTo>
                  <a:lnTo>
                    <a:pt x="314889" y="8921"/>
                  </a:lnTo>
                  <a:lnTo>
                    <a:pt x="315149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7" y="9833"/>
                  </a:lnTo>
                  <a:lnTo>
                    <a:pt x="315969" y="10063"/>
                  </a:lnTo>
                  <a:lnTo>
                    <a:pt x="316099" y="10292"/>
                  </a:lnTo>
                  <a:lnTo>
                    <a:pt x="316229" y="10527"/>
                  </a:lnTo>
                  <a:lnTo>
                    <a:pt x="316337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37" y="13881"/>
                  </a:lnTo>
                  <a:lnTo>
                    <a:pt x="315321" y="14111"/>
                  </a:lnTo>
                  <a:lnTo>
                    <a:pt x="315084" y="14340"/>
                  </a:lnTo>
                  <a:lnTo>
                    <a:pt x="314803" y="14564"/>
                  </a:lnTo>
                  <a:lnTo>
                    <a:pt x="314522" y="14788"/>
                  </a:lnTo>
                  <a:lnTo>
                    <a:pt x="314220" y="15012"/>
                  </a:lnTo>
                  <a:lnTo>
                    <a:pt x="313896" y="15231"/>
                  </a:lnTo>
                  <a:lnTo>
                    <a:pt x="313529" y="15444"/>
                  </a:lnTo>
                  <a:lnTo>
                    <a:pt x="313161" y="15657"/>
                  </a:lnTo>
                  <a:lnTo>
                    <a:pt x="312773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3" y="16684"/>
                  </a:lnTo>
                  <a:lnTo>
                    <a:pt x="310548" y="16880"/>
                  </a:lnTo>
                  <a:lnTo>
                    <a:pt x="310029" y="17077"/>
                  </a:lnTo>
                  <a:lnTo>
                    <a:pt x="309511" y="17263"/>
                  </a:lnTo>
                  <a:lnTo>
                    <a:pt x="308971" y="17449"/>
                  </a:lnTo>
                  <a:lnTo>
                    <a:pt x="308431" y="17634"/>
                  </a:lnTo>
                  <a:lnTo>
                    <a:pt x="307848" y="17815"/>
                  </a:lnTo>
                  <a:lnTo>
                    <a:pt x="307264" y="17989"/>
                  </a:lnTo>
                  <a:lnTo>
                    <a:pt x="306660" y="18164"/>
                  </a:lnTo>
                  <a:lnTo>
                    <a:pt x="306033" y="18328"/>
                  </a:lnTo>
                  <a:lnTo>
                    <a:pt x="305407" y="18498"/>
                  </a:lnTo>
                  <a:lnTo>
                    <a:pt x="304759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7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7" y="19535"/>
                  </a:lnTo>
                  <a:lnTo>
                    <a:pt x="299791" y="19667"/>
                  </a:lnTo>
                  <a:lnTo>
                    <a:pt x="299035" y="19792"/>
                  </a:lnTo>
                  <a:lnTo>
                    <a:pt x="298257" y="19918"/>
                  </a:lnTo>
                  <a:lnTo>
                    <a:pt x="297458" y="20033"/>
                  </a:lnTo>
                  <a:lnTo>
                    <a:pt x="296659" y="20147"/>
                  </a:lnTo>
                  <a:lnTo>
                    <a:pt x="295860" y="20257"/>
                  </a:lnTo>
                  <a:lnTo>
                    <a:pt x="295039" y="20360"/>
                  </a:lnTo>
                  <a:lnTo>
                    <a:pt x="294196" y="20459"/>
                  </a:lnTo>
                  <a:lnTo>
                    <a:pt x="293354" y="20552"/>
                  </a:lnTo>
                  <a:lnTo>
                    <a:pt x="292490" y="20639"/>
                  </a:lnTo>
                  <a:lnTo>
                    <a:pt x="291626" y="20726"/>
                  </a:lnTo>
                  <a:lnTo>
                    <a:pt x="290762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62" y="21005"/>
                  </a:lnTo>
                  <a:lnTo>
                    <a:pt x="287155" y="21060"/>
                  </a:lnTo>
                  <a:lnTo>
                    <a:pt x="286247" y="21114"/>
                  </a:lnTo>
                  <a:lnTo>
                    <a:pt x="285319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9" y="21256"/>
                  </a:lnTo>
                  <a:lnTo>
                    <a:pt x="281517" y="21278"/>
                  </a:lnTo>
                  <a:lnTo>
                    <a:pt x="280567" y="21295"/>
                  </a:lnTo>
                  <a:lnTo>
                    <a:pt x="279595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2" y="11090"/>
                  </a:lnTo>
                  <a:lnTo>
                    <a:pt x="44692" y="21305"/>
                  </a:lnTo>
                  <a:lnTo>
                    <a:pt x="31494" y="21305"/>
                  </a:lnTo>
                  <a:lnTo>
                    <a:pt x="31494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4" y="40284"/>
                  </a:lnTo>
                  <a:lnTo>
                    <a:pt x="315797" y="40180"/>
                  </a:lnTo>
                  <a:lnTo>
                    <a:pt x="315429" y="40071"/>
                  </a:lnTo>
                  <a:lnTo>
                    <a:pt x="315084" y="39950"/>
                  </a:lnTo>
                  <a:lnTo>
                    <a:pt x="314760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4" y="39295"/>
                  </a:lnTo>
                  <a:lnTo>
                    <a:pt x="313140" y="39147"/>
                  </a:lnTo>
                  <a:lnTo>
                    <a:pt x="312859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9" y="38350"/>
                  </a:lnTo>
                  <a:lnTo>
                    <a:pt x="311541" y="38180"/>
                  </a:lnTo>
                  <a:lnTo>
                    <a:pt x="311304" y="38000"/>
                  </a:lnTo>
                  <a:lnTo>
                    <a:pt x="311088" y="37820"/>
                  </a:lnTo>
                  <a:lnTo>
                    <a:pt x="310872" y="37634"/>
                  </a:lnTo>
                  <a:lnTo>
                    <a:pt x="310677" y="37443"/>
                  </a:lnTo>
                  <a:lnTo>
                    <a:pt x="310505" y="37252"/>
                  </a:lnTo>
                  <a:lnTo>
                    <a:pt x="310332" y="37050"/>
                  </a:lnTo>
                  <a:lnTo>
                    <a:pt x="310181" y="36848"/>
                  </a:lnTo>
                  <a:lnTo>
                    <a:pt x="310029" y="36645"/>
                  </a:lnTo>
                  <a:lnTo>
                    <a:pt x="309900" y="36432"/>
                  </a:lnTo>
                  <a:lnTo>
                    <a:pt x="309792" y="36219"/>
                  </a:lnTo>
                  <a:lnTo>
                    <a:pt x="309705" y="36006"/>
                  </a:lnTo>
                  <a:lnTo>
                    <a:pt x="309619" y="35782"/>
                  </a:lnTo>
                  <a:lnTo>
                    <a:pt x="309554" y="35558"/>
                  </a:lnTo>
                  <a:lnTo>
                    <a:pt x="309511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1" y="34406"/>
                  </a:lnTo>
                  <a:lnTo>
                    <a:pt x="309554" y="34176"/>
                  </a:lnTo>
                  <a:lnTo>
                    <a:pt x="309619" y="33952"/>
                  </a:lnTo>
                  <a:lnTo>
                    <a:pt x="309705" y="33734"/>
                  </a:lnTo>
                  <a:lnTo>
                    <a:pt x="309792" y="33515"/>
                  </a:lnTo>
                  <a:lnTo>
                    <a:pt x="309900" y="33302"/>
                  </a:lnTo>
                  <a:lnTo>
                    <a:pt x="310029" y="33094"/>
                  </a:lnTo>
                  <a:lnTo>
                    <a:pt x="310181" y="32887"/>
                  </a:lnTo>
                  <a:lnTo>
                    <a:pt x="310332" y="32685"/>
                  </a:lnTo>
                  <a:lnTo>
                    <a:pt x="310505" y="32488"/>
                  </a:lnTo>
                  <a:lnTo>
                    <a:pt x="310677" y="32291"/>
                  </a:lnTo>
                  <a:lnTo>
                    <a:pt x="310872" y="32106"/>
                  </a:lnTo>
                  <a:lnTo>
                    <a:pt x="311088" y="31920"/>
                  </a:lnTo>
                  <a:lnTo>
                    <a:pt x="311304" y="31734"/>
                  </a:lnTo>
                  <a:lnTo>
                    <a:pt x="311541" y="31559"/>
                  </a:lnTo>
                  <a:lnTo>
                    <a:pt x="311779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9" y="30740"/>
                  </a:lnTo>
                  <a:lnTo>
                    <a:pt x="313140" y="30587"/>
                  </a:lnTo>
                  <a:lnTo>
                    <a:pt x="313464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60" y="29910"/>
                  </a:lnTo>
                  <a:lnTo>
                    <a:pt x="315084" y="29784"/>
                  </a:lnTo>
                  <a:lnTo>
                    <a:pt x="315429" y="29669"/>
                  </a:lnTo>
                  <a:lnTo>
                    <a:pt x="315797" y="29560"/>
                  </a:lnTo>
                  <a:lnTo>
                    <a:pt x="316164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5" y="90089"/>
                  </a:lnTo>
                  <a:lnTo>
                    <a:pt x="311045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7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8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80" y="27746"/>
                  </a:lnTo>
                  <a:lnTo>
                    <a:pt x="310267" y="27932"/>
                  </a:lnTo>
                  <a:lnTo>
                    <a:pt x="309576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2" y="28779"/>
                  </a:lnTo>
                  <a:lnTo>
                    <a:pt x="307027" y="29014"/>
                  </a:lnTo>
                  <a:lnTo>
                    <a:pt x="306444" y="29259"/>
                  </a:lnTo>
                  <a:lnTo>
                    <a:pt x="305904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60" y="30609"/>
                  </a:lnTo>
                  <a:lnTo>
                    <a:pt x="303549" y="30898"/>
                  </a:lnTo>
                  <a:lnTo>
                    <a:pt x="303160" y="31199"/>
                  </a:lnTo>
                  <a:lnTo>
                    <a:pt x="302815" y="31505"/>
                  </a:lnTo>
                  <a:lnTo>
                    <a:pt x="302491" y="31816"/>
                  </a:lnTo>
                  <a:lnTo>
                    <a:pt x="302210" y="32133"/>
                  </a:lnTo>
                  <a:lnTo>
                    <a:pt x="301951" y="32461"/>
                  </a:lnTo>
                  <a:lnTo>
                    <a:pt x="301713" y="32789"/>
                  </a:lnTo>
                  <a:lnTo>
                    <a:pt x="301519" y="33122"/>
                  </a:lnTo>
                  <a:lnTo>
                    <a:pt x="301368" y="33466"/>
                  </a:lnTo>
                  <a:lnTo>
                    <a:pt x="301238" y="33810"/>
                  </a:lnTo>
                  <a:lnTo>
                    <a:pt x="301152" y="34160"/>
                  </a:lnTo>
                  <a:lnTo>
                    <a:pt x="301087" y="34509"/>
                  </a:lnTo>
                  <a:lnTo>
                    <a:pt x="301065" y="34870"/>
                  </a:lnTo>
                  <a:lnTo>
                    <a:pt x="301087" y="35225"/>
                  </a:lnTo>
                  <a:lnTo>
                    <a:pt x="301152" y="35580"/>
                  </a:lnTo>
                  <a:lnTo>
                    <a:pt x="301238" y="35924"/>
                  </a:lnTo>
                  <a:lnTo>
                    <a:pt x="301368" y="36274"/>
                  </a:lnTo>
                  <a:lnTo>
                    <a:pt x="301519" y="36613"/>
                  </a:lnTo>
                  <a:lnTo>
                    <a:pt x="301713" y="36946"/>
                  </a:lnTo>
                  <a:lnTo>
                    <a:pt x="301951" y="37279"/>
                  </a:lnTo>
                  <a:lnTo>
                    <a:pt x="302210" y="37601"/>
                  </a:lnTo>
                  <a:lnTo>
                    <a:pt x="302491" y="37918"/>
                  </a:lnTo>
                  <a:lnTo>
                    <a:pt x="302815" y="38230"/>
                  </a:lnTo>
                  <a:lnTo>
                    <a:pt x="303160" y="38541"/>
                  </a:lnTo>
                  <a:lnTo>
                    <a:pt x="303549" y="38836"/>
                  </a:lnTo>
                  <a:lnTo>
                    <a:pt x="303960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4" y="40224"/>
                  </a:lnTo>
                  <a:lnTo>
                    <a:pt x="306444" y="40480"/>
                  </a:lnTo>
                  <a:lnTo>
                    <a:pt x="307027" y="40726"/>
                  </a:lnTo>
                  <a:lnTo>
                    <a:pt x="307632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6" y="41611"/>
                  </a:lnTo>
                  <a:lnTo>
                    <a:pt x="310267" y="41808"/>
                  </a:lnTo>
                  <a:lnTo>
                    <a:pt x="310980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8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7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01" y="98568"/>
                  </a:lnTo>
                  <a:lnTo>
                    <a:pt x="316337" y="98808"/>
                  </a:lnTo>
                  <a:lnTo>
                    <a:pt x="316229" y="99043"/>
                  </a:lnTo>
                  <a:lnTo>
                    <a:pt x="316099" y="99278"/>
                  </a:lnTo>
                  <a:lnTo>
                    <a:pt x="315948" y="99507"/>
                  </a:lnTo>
                  <a:lnTo>
                    <a:pt x="315775" y="99737"/>
                  </a:lnTo>
                  <a:lnTo>
                    <a:pt x="315559" y="99966"/>
                  </a:lnTo>
                  <a:lnTo>
                    <a:pt x="315343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3" y="101075"/>
                  </a:lnTo>
                  <a:lnTo>
                    <a:pt x="313939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9" y="101917"/>
                  </a:lnTo>
                  <a:lnTo>
                    <a:pt x="312449" y="102119"/>
                  </a:lnTo>
                  <a:lnTo>
                    <a:pt x="312038" y="102321"/>
                  </a:lnTo>
                  <a:lnTo>
                    <a:pt x="311585" y="102517"/>
                  </a:lnTo>
                  <a:lnTo>
                    <a:pt x="311131" y="102714"/>
                  </a:lnTo>
                  <a:lnTo>
                    <a:pt x="310656" y="102905"/>
                  </a:lnTo>
                  <a:lnTo>
                    <a:pt x="310159" y="103097"/>
                  </a:lnTo>
                  <a:lnTo>
                    <a:pt x="309662" y="103282"/>
                  </a:lnTo>
                  <a:lnTo>
                    <a:pt x="309122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9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3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9" y="104948"/>
                  </a:lnTo>
                  <a:lnTo>
                    <a:pt x="302988" y="105096"/>
                  </a:lnTo>
                  <a:lnTo>
                    <a:pt x="302296" y="105233"/>
                  </a:lnTo>
                  <a:lnTo>
                    <a:pt x="301584" y="105375"/>
                  </a:lnTo>
                  <a:lnTo>
                    <a:pt x="300871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7" y="105997"/>
                  </a:lnTo>
                  <a:lnTo>
                    <a:pt x="297069" y="106107"/>
                  </a:lnTo>
                  <a:lnTo>
                    <a:pt x="296270" y="106210"/>
                  </a:lnTo>
                  <a:lnTo>
                    <a:pt x="295471" y="106314"/>
                  </a:lnTo>
                  <a:lnTo>
                    <a:pt x="294650" y="106413"/>
                  </a:lnTo>
                  <a:lnTo>
                    <a:pt x="293829" y="106500"/>
                  </a:lnTo>
                  <a:lnTo>
                    <a:pt x="292987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1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8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30" y="107216"/>
                  </a:lnTo>
                  <a:lnTo>
                    <a:pt x="281301" y="107227"/>
                  </a:lnTo>
                  <a:lnTo>
                    <a:pt x="280351" y="107237"/>
                  </a:lnTo>
                  <a:lnTo>
                    <a:pt x="279379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01" y="23436"/>
                  </a:lnTo>
                  <a:lnTo>
                    <a:pt x="280070" y="23431"/>
                  </a:lnTo>
                  <a:lnTo>
                    <a:pt x="281517" y="23414"/>
                  </a:lnTo>
                  <a:lnTo>
                    <a:pt x="282964" y="23381"/>
                  </a:lnTo>
                  <a:lnTo>
                    <a:pt x="284390" y="23343"/>
                  </a:lnTo>
                  <a:lnTo>
                    <a:pt x="285815" y="23294"/>
                  </a:lnTo>
                  <a:lnTo>
                    <a:pt x="287198" y="23234"/>
                  </a:lnTo>
                  <a:lnTo>
                    <a:pt x="288602" y="23163"/>
                  </a:lnTo>
                  <a:lnTo>
                    <a:pt x="289963" y="23081"/>
                  </a:lnTo>
                  <a:lnTo>
                    <a:pt x="291323" y="22988"/>
                  </a:lnTo>
                  <a:lnTo>
                    <a:pt x="292663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8" y="22229"/>
                  </a:lnTo>
                  <a:lnTo>
                    <a:pt x="300288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5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7" y="20262"/>
                  </a:lnTo>
                  <a:lnTo>
                    <a:pt x="311261" y="20022"/>
                  </a:lnTo>
                  <a:lnTo>
                    <a:pt x="312211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70" y="0"/>
                  </a:moveTo>
                  <a:lnTo>
                    <a:pt x="23070" y="21305"/>
                  </a:lnTo>
                  <a:lnTo>
                    <a:pt x="1" y="21305"/>
                  </a:lnTo>
                  <a:lnTo>
                    <a:pt x="1" y="109368"/>
                  </a:lnTo>
                  <a:lnTo>
                    <a:pt x="279379" y="109368"/>
                  </a:lnTo>
                  <a:lnTo>
                    <a:pt x="280567" y="109363"/>
                  </a:lnTo>
                  <a:lnTo>
                    <a:pt x="281733" y="109352"/>
                  </a:lnTo>
                  <a:lnTo>
                    <a:pt x="282878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9" y="109133"/>
                  </a:lnTo>
                  <a:lnTo>
                    <a:pt x="289660" y="109073"/>
                  </a:lnTo>
                  <a:lnTo>
                    <a:pt x="290762" y="109002"/>
                  </a:lnTo>
                  <a:lnTo>
                    <a:pt x="291842" y="108931"/>
                  </a:lnTo>
                  <a:lnTo>
                    <a:pt x="292922" y="108849"/>
                  </a:lnTo>
                  <a:lnTo>
                    <a:pt x="293980" y="108762"/>
                  </a:lnTo>
                  <a:lnTo>
                    <a:pt x="295039" y="108669"/>
                  </a:lnTo>
                  <a:lnTo>
                    <a:pt x="296076" y="108565"/>
                  </a:lnTo>
                  <a:lnTo>
                    <a:pt x="297091" y="108461"/>
                  </a:lnTo>
                  <a:lnTo>
                    <a:pt x="298106" y="108346"/>
                  </a:lnTo>
                  <a:lnTo>
                    <a:pt x="299121" y="108232"/>
                  </a:lnTo>
                  <a:lnTo>
                    <a:pt x="300093" y="108106"/>
                  </a:lnTo>
                  <a:lnTo>
                    <a:pt x="301087" y="107975"/>
                  </a:lnTo>
                  <a:lnTo>
                    <a:pt x="302037" y="107838"/>
                  </a:lnTo>
                  <a:lnTo>
                    <a:pt x="302988" y="107696"/>
                  </a:lnTo>
                  <a:lnTo>
                    <a:pt x="303916" y="107549"/>
                  </a:lnTo>
                  <a:lnTo>
                    <a:pt x="304824" y="107396"/>
                  </a:lnTo>
                  <a:lnTo>
                    <a:pt x="305731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65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5" y="105992"/>
                  </a:lnTo>
                  <a:lnTo>
                    <a:pt x="312341" y="105790"/>
                  </a:lnTo>
                  <a:lnTo>
                    <a:pt x="313075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6" y="104282"/>
                  </a:lnTo>
                  <a:lnTo>
                    <a:pt x="317741" y="104053"/>
                  </a:lnTo>
                  <a:lnTo>
                    <a:pt x="318324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4" y="103086"/>
                  </a:lnTo>
                  <a:lnTo>
                    <a:pt x="320441" y="102834"/>
                  </a:lnTo>
                  <a:lnTo>
                    <a:pt x="320894" y="102583"/>
                  </a:lnTo>
                  <a:lnTo>
                    <a:pt x="321348" y="102326"/>
                  </a:lnTo>
                  <a:lnTo>
                    <a:pt x="321758" y="102070"/>
                  </a:lnTo>
                  <a:lnTo>
                    <a:pt x="322169" y="101802"/>
                  </a:lnTo>
                  <a:lnTo>
                    <a:pt x="322536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5" y="100163"/>
                  </a:lnTo>
                  <a:lnTo>
                    <a:pt x="324221" y="99884"/>
                  </a:lnTo>
                  <a:lnTo>
                    <a:pt x="324393" y="99600"/>
                  </a:lnTo>
                  <a:lnTo>
                    <a:pt x="324566" y="99311"/>
                  </a:lnTo>
                  <a:lnTo>
                    <a:pt x="324696" y="99021"/>
                  </a:lnTo>
                  <a:lnTo>
                    <a:pt x="324804" y="98732"/>
                  </a:lnTo>
                  <a:lnTo>
                    <a:pt x="324869" y="98437"/>
                  </a:lnTo>
                  <a:lnTo>
                    <a:pt x="324912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2" y="11423"/>
                  </a:lnTo>
                  <a:lnTo>
                    <a:pt x="324869" y="11133"/>
                  </a:lnTo>
                  <a:lnTo>
                    <a:pt x="324804" y="10838"/>
                  </a:lnTo>
                  <a:lnTo>
                    <a:pt x="324696" y="10554"/>
                  </a:lnTo>
                  <a:lnTo>
                    <a:pt x="324588" y="10265"/>
                  </a:lnTo>
                  <a:lnTo>
                    <a:pt x="324437" y="9981"/>
                  </a:lnTo>
                  <a:lnTo>
                    <a:pt x="324242" y="9697"/>
                  </a:lnTo>
                  <a:lnTo>
                    <a:pt x="324048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9" y="8577"/>
                  </a:lnTo>
                  <a:lnTo>
                    <a:pt x="322946" y="8304"/>
                  </a:lnTo>
                  <a:lnTo>
                    <a:pt x="322601" y="8031"/>
                  </a:lnTo>
                  <a:lnTo>
                    <a:pt x="322233" y="7763"/>
                  </a:lnTo>
                  <a:lnTo>
                    <a:pt x="321845" y="7495"/>
                  </a:lnTo>
                  <a:lnTo>
                    <a:pt x="321434" y="7233"/>
                  </a:lnTo>
                  <a:lnTo>
                    <a:pt x="320981" y="6971"/>
                  </a:lnTo>
                  <a:lnTo>
                    <a:pt x="320505" y="6708"/>
                  </a:lnTo>
                  <a:lnTo>
                    <a:pt x="320030" y="6452"/>
                  </a:lnTo>
                  <a:lnTo>
                    <a:pt x="319490" y="6200"/>
                  </a:lnTo>
                  <a:lnTo>
                    <a:pt x="318950" y="5949"/>
                  </a:lnTo>
                  <a:lnTo>
                    <a:pt x="318389" y="5703"/>
                  </a:lnTo>
                  <a:lnTo>
                    <a:pt x="317784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3" y="4075"/>
                  </a:lnTo>
                  <a:lnTo>
                    <a:pt x="312945" y="3857"/>
                  </a:lnTo>
                  <a:lnTo>
                    <a:pt x="312168" y="3644"/>
                  </a:lnTo>
                  <a:lnTo>
                    <a:pt x="311369" y="3431"/>
                  </a:lnTo>
                  <a:lnTo>
                    <a:pt x="310526" y="3229"/>
                  </a:lnTo>
                  <a:lnTo>
                    <a:pt x="309684" y="3032"/>
                  </a:lnTo>
                  <a:lnTo>
                    <a:pt x="308820" y="2835"/>
                  </a:lnTo>
                  <a:lnTo>
                    <a:pt x="307956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284" y="1961"/>
                  </a:lnTo>
                  <a:lnTo>
                    <a:pt x="303355" y="1808"/>
                  </a:lnTo>
                  <a:lnTo>
                    <a:pt x="302383" y="1655"/>
                  </a:lnTo>
                  <a:lnTo>
                    <a:pt x="301411" y="1513"/>
                  </a:lnTo>
                  <a:lnTo>
                    <a:pt x="300417" y="1377"/>
                  </a:lnTo>
                  <a:lnTo>
                    <a:pt x="299424" y="1246"/>
                  </a:lnTo>
                  <a:lnTo>
                    <a:pt x="298408" y="1120"/>
                  </a:lnTo>
                  <a:lnTo>
                    <a:pt x="297372" y="1000"/>
                  </a:lnTo>
                  <a:lnTo>
                    <a:pt x="296356" y="885"/>
                  </a:lnTo>
                  <a:lnTo>
                    <a:pt x="295298" y="781"/>
                  </a:lnTo>
                  <a:lnTo>
                    <a:pt x="294240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8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70" y="131"/>
                  </a:lnTo>
                  <a:lnTo>
                    <a:pt x="284347" y="87"/>
                  </a:lnTo>
                  <a:lnTo>
                    <a:pt x="283202" y="60"/>
                  </a:lnTo>
                  <a:lnTo>
                    <a:pt x="282079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 flipH="1">
              <a:off x="5485801" y="1410300"/>
              <a:ext cx="1922581" cy="47940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44" y="11751"/>
                  </a:lnTo>
                  <a:lnTo>
                    <a:pt x="283828" y="11981"/>
                  </a:lnTo>
                  <a:lnTo>
                    <a:pt x="283591" y="12210"/>
                  </a:lnTo>
                  <a:lnTo>
                    <a:pt x="283310" y="12434"/>
                  </a:lnTo>
                  <a:lnTo>
                    <a:pt x="283029" y="12658"/>
                  </a:lnTo>
                  <a:lnTo>
                    <a:pt x="282727" y="12882"/>
                  </a:lnTo>
                  <a:lnTo>
                    <a:pt x="282403" y="13101"/>
                  </a:lnTo>
                  <a:lnTo>
                    <a:pt x="282036" y="13314"/>
                  </a:lnTo>
                  <a:lnTo>
                    <a:pt x="281668" y="13527"/>
                  </a:lnTo>
                  <a:lnTo>
                    <a:pt x="281280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30" y="14554"/>
                  </a:lnTo>
                  <a:lnTo>
                    <a:pt x="279055" y="14750"/>
                  </a:lnTo>
                  <a:lnTo>
                    <a:pt x="278536" y="14947"/>
                  </a:lnTo>
                  <a:lnTo>
                    <a:pt x="278018" y="15133"/>
                  </a:lnTo>
                  <a:lnTo>
                    <a:pt x="277478" y="15319"/>
                  </a:lnTo>
                  <a:lnTo>
                    <a:pt x="276938" y="15504"/>
                  </a:lnTo>
                  <a:lnTo>
                    <a:pt x="276355" y="15685"/>
                  </a:lnTo>
                  <a:lnTo>
                    <a:pt x="275771" y="15859"/>
                  </a:lnTo>
                  <a:lnTo>
                    <a:pt x="275167" y="16034"/>
                  </a:lnTo>
                  <a:lnTo>
                    <a:pt x="274540" y="16198"/>
                  </a:lnTo>
                  <a:lnTo>
                    <a:pt x="273914" y="16368"/>
                  </a:lnTo>
                  <a:lnTo>
                    <a:pt x="273266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4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4" y="17405"/>
                  </a:lnTo>
                  <a:lnTo>
                    <a:pt x="268298" y="17537"/>
                  </a:lnTo>
                  <a:lnTo>
                    <a:pt x="267542" y="17662"/>
                  </a:lnTo>
                  <a:lnTo>
                    <a:pt x="266764" y="17788"/>
                  </a:lnTo>
                  <a:lnTo>
                    <a:pt x="265965" y="17903"/>
                  </a:lnTo>
                  <a:lnTo>
                    <a:pt x="265166" y="18017"/>
                  </a:lnTo>
                  <a:lnTo>
                    <a:pt x="264367" y="18127"/>
                  </a:lnTo>
                  <a:lnTo>
                    <a:pt x="263546" y="18230"/>
                  </a:lnTo>
                  <a:lnTo>
                    <a:pt x="262703" y="18329"/>
                  </a:lnTo>
                  <a:lnTo>
                    <a:pt x="261861" y="18422"/>
                  </a:lnTo>
                  <a:lnTo>
                    <a:pt x="260997" y="18509"/>
                  </a:lnTo>
                  <a:lnTo>
                    <a:pt x="260133" y="18596"/>
                  </a:lnTo>
                  <a:lnTo>
                    <a:pt x="259269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69" y="18875"/>
                  </a:lnTo>
                  <a:lnTo>
                    <a:pt x="255662" y="18930"/>
                  </a:lnTo>
                  <a:lnTo>
                    <a:pt x="254754" y="18984"/>
                  </a:lnTo>
                  <a:lnTo>
                    <a:pt x="253826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6" y="19126"/>
                  </a:lnTo>
                  <a:lnTo>
                    <a:pt x="250024" y="19148"/>
                  </a:lnTo>
                  <a:lnTo>
                    <a:pt x="249074" y="19165"/>
                  </a:lnTo>
                  <a:lnTo>
                    <a:pt x="248102" y="19175"/>
                  </a:lnTo>
                  <a:lnTo>
                    <a:pt x="247108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9" y="8960"/>
                  </a:lnTo>
                  <a:lnTo>
                    <a:pt x="13199" y="19175"/>
                  </a:lnTo>
                  <a:lnTo>
                    <a:pt x="1" y="19175"/>
                  </a:lnTo>
                  <a:lnTo>
                    <a:pt x="1" y="1"/>
                  </a:lnTo>
                  <a:lnTo>
                    <a:pt x="247108" y="1"/>
                  </a:lnTo>
                  <a:lnTo>
                    <a:pt x="247108" y="1"/>
                  </a:lnTo>
                  <a:lnTo>
                    <a:pt x="248058" y="1"/>
                  </a:lnTo>
                  <a:lnTo>
                    <a:pt x="249009" y="11"/>
                  </a:lnTo>
                  <a:lnTo>
                    <a:pt x="249959" y="22"/>
                  </a:lnTo>
                  <a:lnTo>
                    <a:pt x="250888" y="44"/>
                  </a:lnTo>
                  <a:lnTo>
                    <a:pt x="251817" y="72"/>
                  </a:lnTo>
                  <a:lnTo>
                    <a:pt x="252746" y="104"/>
                  </a:lnTo>
                  <a:lnTo>
                    <a:pt x="253653" y="137"/>
                  </a:lnTo>
                  <a:lnTo>
                    <a:pt x="254582" y="181"/>
                  </a:lnTo>
                  <a:lnTo>
                    <a:pt x="255489" y="230"/>
                  </a:lnTo>
                  <a:lnTo>
                    <a:pt x="256374" y="285"/>
                  </a:lnTo>
                  <a:lnTo>
                    <a:pt x="257282" y="345"/>
                  </a:lnTo>
                  <a:lnTo>
                    <a:pt x="258167" y="410"/>
                  </a:lnTo>
                  <a:lnTo>
                    <a:pt x="259053" y="481"/>
                  </a:lnTo>
                  <a:lnTo>
                    <a:pt x="259917" y="558"/>
                  </a:lnTo>
                  <a:lnTo>
                    <a:pt x="260781" y="634"/>
                  </a:lnTo>
                  <a:lnTo>
                    <a:pt x="261645" y="722"/>
                  </a:lnTo>
                  <a:lnTo>
                    <a:pt x="262487" y="815"/>
                  </a:lnTo>
                  <a:lnTo>
                    <a:pt x="263330" y="913"/>
                  </a:lnTo>
                  <a:lnTo>
                    <a:pt x="264151" y="1017"/>
                  </a:lnTo>
                  <a:lnTo>
                    <a:pt x="264971" y="1120"/>
                  </a:lnTo>
                  <a:lnTo>
                    <a:pt x="265771" y="1235"/>
                  </a:lnTo>
                  <a:lnTo>
                    <a:pt x="266570" y="1355"/>
                  </a:lnTo>
                  <a:lnTo>
                    <a:pt x="267369" y="1476"/>
                  </a:lnTo>
                  <a:lnTo>
                    <a:pt x="268147" y="1601"/>
                  </a:lnTo>
                  <a:lnTo>
                    <a:pt x="268903" y="1738"/>
                  </a:lnTo>
                  <a:lnTo>
                    <a:pt x="269659" y="1874"/>
                  </a:lnTo>
                  <a:lnTo>
                    <a:pt x="270415" y="2016"/>
                  </a:lnTo>
                  <a:lnTo>
                    <a:pt x="271127" y="2164"/>
                  </a:lnTo>
                  <a:lnTo>
                    <a:pt x="271862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8" y="3333"/>
                  </a:lnTo>
                  <a:lnTo>
                    <a:pt x="276463" y="3513"/>
                  </a:lnTo>
                  <a:lnTo>
                    <a:pt x="277046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8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5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8" y="5704"/>
                  </a:lnTo>
                  <a:lnTo>
                    <a:pt x="282165" y="5917"/>
                  </a:lnTo>
                  <a:lnTo>
                    <a:pt x="282511" y="6130"/>
                  </a:lnTo>
                  <a:lnTo>
                    <a:pt x="282835" y="6348"/>
                  </a:lnTo>
                  <a:lnTo>
                    <a:pt x="283116" y="6572"/>
                  </a:lnTo>
                  <a:lnTo>
                    <a:pt x="283396" y="6791"/>
                  </a:lnTo>
                  <a:lnTo>
                    <a:pt x="283656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4" y="7703"/>
                  </a:lnTo>
                  <a:lnTo>
                    <a:pt x="284476" y="7933"/>
                  </a:lnTo>
                  <a:lnTo>
                    <a:pt x="284606" y="8162"/>
                  </a:lnTo>
                  <a:lnTo>
                    <a:pt x="284736" y="8397"/>
                  </a:lnTo>
                  <a:lnTo>
                    <a:pt x="284844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 flipH="1">
              <a:off x="5485801" y="1818100"/>
              <a:ext cx="2078323" cy="2220025"/>
            </a:xfrm>
            <a:custGeom>
              <a:avLst/>
              <a:gdLst/>
              <a:ahLst/>
              <a:cxnLst/>
              <a:rect l="l" t="t" r="r" b="b"/>
              <a:pathLst>
                <a:path w="308128" h="88801" fill="none" extrusionOk="0">
                  <a:moveTo>
                    <a:pt x="308128" y="8315"/>
                  </a:moveTo>
                  <a:lnTo>
                    <a:pt x="308128" y="8315"/>
                  </a:lnTo>
                  <a:lnTo>
                    <a:pt x="307696" y="8365"/>
                  </a:lnTo>
                  <a:lnTo>
                    <a:pt x="307264" y="8419"/>
                  </a:lnTo>
                  <a:lnTo>
                    <a:pt x="306443" y="8539"/>
                  </a:lnTo>
                  <a:lnTo>
                    <a:pt x="305622" y="8671"/>
                  </a:lnTo>
                  <a:lnTo>
                    <a:pt x="304845" y="8813"/>
                  </a:lnTo>
                  <a:lnTo>
                    <a:pt x="304067" y="8966"/>
                  </a:lnTo>
                  <a:lnTo>
                    <a:pt x="303311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3" y="9894"/>
                  </a:lnTo>
                  <a:lnTo>
                    <a:pt x="299855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2" y="11331"/>
                  </a:lnTo>
                  <a:lnTo>
                    <a:pt x="296485" y="11604"/>
                  </a:lnTo>
                  <a:lnTo>
                    <a:pt x="296010" y="11877"/>
                  </a:lnTo>
                  <a:lnTo>
                    <a:pt x="295557" y="12167"/>
                  </a:lnTo>
                  <a:lnTo>
                    <a:pt x="295146" y="12456"/>
                  </a:lnTo>
                  <a:lnTo>
                    <a:pt x="294757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7" y="13691"/>
                  </a:lnTo>
                  <a:lnTo>
                    <a:pt x="293548" y="14019"/>
                  </a:lnTo>
                  <a:lnTo>
                    <a:pt x="293310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5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2" y="16428"/>
                  </a:lnTo>
                  <a:lnTo>
                    <a:pt x="292662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5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0" y="18504"/>
                  </a:lnTo>
                  <a:lnTo>
                    <a:pt x="293548" y="18837"/>
                  </a:lnTo>
                  <a:lnTo>
                    <a:pt x="293807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57" y="20099"/>
                  </a:lnTo>
                  <a:lnTo>
                    <a:pt x="295146" y="20394"/>
                  </a:lnTo>
                  <a:lnTo>
                    <a:pt x="295557" y="20689"/>
                  </a:lnTo>
                  <a:lnTo>
                    <a:pt x="296010" y="20973"/>
                  </a:lnTo>
                  <a:lnTo>
                    <a:pt x="296485" y="21252"/>
                  </a:lnTo>
                  <a:lnTo>
                    <a:pt x="296982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5" y="22743"/>
                  </a:lnTo>
                  <a:lnTo>
                    <a:pt x="300503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1" y="23726"/>
                  </a:lnTo>
                  <a:lnTo>
                    <a:pt x="304067" y="23890"/>
                  </a:lnTo>
                  <a:lnTo>
                    <a:pt x="304845" y="24043"/>
                  </a:lnTo>
                  <a:lnTo>
                    <a:pt x="305622" y="24185"/>
                  </a:lnTo>
                  <a:lnTo>
                    <a:pt x="306443" y="24316"/>
                  </a:lnTo>
                  <a:lnTo>
                    <a:pt x="307264" y="24437"/>
                  </a:lnTo>
                  <a:lnTo>
                    <a:pt x="307696" y="24491"/>
                  </a:lnTo>
                  <a:lnTo>
                    <a:pt x="308128" y="24540"/>
                  </a:lnTo>
                  <a:lnTo>
                    <a:pt x="308128" y="30255"/>
                  </a:lnTo>
                  <a:lnTo>
                    <a:pt x="294217" y="32210"/>
                  </a:lnTo>
                  <a:lnTo>
                    <a:pt x="294217" y="75264"/>
                  </a:lnTo>
                  <a:lnTo>
                    <a:pt x="308128" y="73313"/>
                  </a:lnTo>
                  <a:lnTo>
                    <a:pt x="308128" y="79405"/>
                  </a:lnTo>
                  <a:lnTo>
                    <a:pt x="308128" y="79405"/>
                  </a:lnTo>
                  <a:lnTo>
                    <a:pt x="308106" y="79645"/>
                  </a:lnTo>
                  <a:lnTo>
                    <a:pt x="308063" y="79885"/>
                  </a:lnTo>
                  <a:lnTo>
                    <a:pt x="307998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6" y="80836"/>
                  </a:lnTo>
                  <a:lnTo>
                    <a:pt x="307545" y="81065"/>
                  </a:lnTo>
                  <a:lnTo>
                    <a:pt x="307372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2" y="81972"/>
                  </a:lnTo>
                  <a:lnTo>
                    <a:pt x="306443" y="82196"/>
                  </a:lnTo>
                  <a:lnTo>
                    <a:pt x="306162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0" y="83059"/>
                  </a:lnTo>
                  <a:lnTo>
                    <a:pt x="304823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5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56" y="84655"/>
                  </a:lnTo>
                  <a:lnTo>
                    <a:pt x="301259" y="84840"/>
                  </a:lnTo>
                  <a:lnTo>
                    <a:pt x="300719" y="85021"/>
                  </a:lnTo>
                  <a:lnTo>
                    <a:pt x="300179" y="85201"/>
                  </a:lnTo>
                  <a:lnTo>
                    <a:pt x="299617" y="85376"/>
                  </a:lnTo>
                  <a:lnTo>
                    <a:pt x="299056" y="85550"/>
                  </a:lnTo>
                  <a:lnTo>
                    <a:pt x="298451" y="85720"/>
                  </a:lnTo>
                  <a:lnTo>
                    <a:pt x="297846" y="85884"/>
                  </a:lnTo>
                  <a:lnTo>
                    <a:pt x="297220" y="86048"/>
                  </a:lnTo>
                  <a:lnTo>
                    <a:pt x="296593" y="86201"/>
                  </a:lnTo>
                  <a:lnTo>
                    <a:pt x="295945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3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3" y="87195"/>
                  </a:lnTo>
                  <a:lnTo>
                    <a:pt x="290977" y="87315"/>
                  </a:lnTo>
                  <a:lnTo>
                    <a:pt x="290221" y="87435"/>
                  </a:lnTo>
                  <a:lnTo>
                    <a:pt x="289444" y="87555"/>
                  </a:lnTo>
                  <a:lnTo>
                    <a:pt x="288666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6" y="88058"/>
                  </a:lnTo>
                  <a:lnTo>
                    <a:pt x="284584" y="88145"/>
                  </a:lnTo>
                  <a:lnTo>
                    <a:pt x="283741" y="88227"/>
                  </a:lnTo>
                  <a:lnTo>
                    <a:pt x="282877" y="88304"/>
                  </a:lnTo>
                  <a:lnTo>
                    <a:pt x="282013" y="88375"/>
                  </a:lnTo>
                  <a:lnTo>
                    <a:pt x="281128" y="88440"/>
                  </a:lnTo>
                  <a:lnTo>
                    <a:pt x="280242" y="88500"/>
                  </a:lnTo>
                  <a:lnTo>
                    <a:pt x="279356" y="88561"/>
                  </a:lnTo>
                  <a:lnTo>
                    <a:pt x="278449" y="88610"/>
                  </a:lnTo>
                  <a:lnTo>
                    <a:pt x="277542" y="88653"/>
                  </a:lnTo>
                  <a:lnTo>
                    <a:pt x="276635" y="88692"/>
                  </a:lnTo>
                  <a:lnTo>
                    <a:pt x="275706" y="88724"/>
                  </a:lnTo>
                  <a:lnTo>
                    <a:pt x="274777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0" y="88801"/>
                  </a:lnTo>
                  <a:lnTo>
                    <a:pt x="0" y="4994"/>
                  </a:lnTo>
                  <a:lnTo>
                    <a:pt x="270198" y="4994"/>
                  </a:lnTo>
                  <a:lnTo>
                    <a:pt x="270198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1" y="4939"/>
                  </a:lnTo>
                  <a:lnTo>
                    <a:pt x="275987" y="4901"/>
                  </a:lnTo>
                  <a:lnTo>
                    <a:pt x="277412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0" y="4546"/>
                  </a:lnTo>
                  <a:lnTo>
                    <a:pt x="284260" y="4442"/>
                  </a:lnTo>
                  <a:lnTo>
                    <a:pt x="285577" y="4333"/>
                  </a:lnTo>
                  <a:lnTo>
                    <a:pt x="286873" y="4207"/>
                  </a:lnTo>
                  <a:lnTo>
                    <a:pt x="288169" y="4076"/>
                  </a:lnTo>
                  <a:lnTo>
                    <a:pt x="289422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4" y="3459"/>
                  </a:lnTo>
                  <a:lnTo>
                    <a:pt x="294282" y="3284"/>
                  </a:lnTo>
                  <a:lnTo>
                    <a:pt x="295427" y="3098"/>
                  </a:lnTo>
                  <a:lnTo>
                    <a:pt x="296572" y="2907"/>
                  </a:lnTo>
                  <a:lnTo>
                    <a:pt x="297673" y="2705"/>
                  </a:lnTo>
                  <a:lnTo>
                    <a:pt x="298775" y="2497"/>
                  </a:lnTo>
                  <a:lnTo>
                    <a:pt x="299833" y="2279"/>
                  </a:lnTo>
                  <a:lnTo>
                    <a:pt x="300870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5" y="1083"/>
                  </a:lnTo>
                  <a:lnTo>
                    <a:pt x="305622" y="820"/>
                  </a:lnTo>
                  <a:lnTo>
                    <a:pt x="306486" y="553"/>
                  </a:lnTo>
                  <a:lnTo>
                    <a:pt x="307307" y="279"/>
                  </a:lnTo>
                  <a:lnTo>
                    <a:pt x="308128" y="1"/>
                  </a:lnTo>
                  <a:lnTo>
                    <a:pt x="308128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 flipH="1">
              <a:off x="5429123" y="1357050"/>
              <a:ext cx="2191680" cy="2734200"/>
            </a:xfrm>
            <a:custGeom>
              <a:avLst/>
              <a:gdLst/>
              <a:ahLst/>
              <a:cxnLst/>
              <a:rect l="l" t="t" r="r" b="b"/>
              <a:pathLst>
                <a:path w="324934" h="109368" fill="none" extrusionOk="0">
                  <a:moveTo>
                    <a:pt x="1" y="21305"/>
                  </a:moveTo>
                  <a:lnTo>
                    <a:pt x="1" y="109368"/>
                  </a:lnTo>
                  <a:lnTo>
                    <a:pt x="279379" y="109368"/>
                  </a:lnTo>
                  <a:lnTo>
                    <a:pt x="279379" y="109368"/>
                  </a:lnTo>
                  <a:lnTo>
                    <a:pt x="280567" y="109363"/>
                  </a:lnTo>
                  <a:lnTo>
                    <a:pt x="281733" y="109352"/>
                  </a:lnTo>
                  <a:lnTo>
                    <a:pt x="282878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9" y="109133"/>
                  </a:lnTo>
                  <a:lnTo>
                    <a:pt x="289660" y="109073"/>
                  </a:lnTo>
                  <a:lnTo>
                    <a:pt x="290762" y="109002"/>
                  </a:lnTo>
                  <a:lnTo>
                    <a:pt x="291842" y="108931"/>
                  </a:lnTo>
                  <a:lnTo>
                    <a:pt x="292922" y="108849"/>
                  </a:lnTo>
                  <a:lnTo>
                    <a:pt x="293980" y="108762"/>
                  </a:lnTo>
                  <a:lnTo>
                    <a:pt x="295039" y="108669"/>
                  </a:lnTo>
                  <a:lnTo>
                    <a:pt x="296076" y="108565"/>
                  </a:lnTo>
                  <a:lnTo>
                    <a:pt x="297091" y="108461"/>
                  </a:lnTo>
                  <a:lnTo>
                    <a:pt x="298106" y="108346"/>
                  </a:lnTo>
                  <a:lnTo>
                    <a:pt x="299121" y="108232"/>
                  </a:lnTo>
                  <a:lnTo>
                    <a:pt x="300093" y="108106"/>
                  </a:lnTo>
                  <a:lnTo>
                    <a:pt x="301087" y="107975"/>
                  </a:lnTo>
                  <a:lnTo>
                    <a:pt x="302037" y="107838"/>
                  </a:lnTo>
                  <a:lnTo>
                    <a:pt x="302988" y="107696"/>
                  </a:lnTo>
                  <a:lnTo>
                    <a:pt x="303916" y="107549"/>
                  </a:lnTo>
                  <a:lnTo>
                    <a:pt x="304824" y="107396"/>
                  </a:lnTo>
                  <a:lnTo>
                    <a:pt x="305731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65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5" y="105992"/>
                  </a:lnTo>
                  <a:lnTo>
                    <a:pt x="312341" y="105790"/>
                  </a:lnTo>
                  <a:lnTo>
                    <a:pt x="313075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6" y="104282"/>
                  </a:lnTo>
                  <a:lnTo>
                    <a:pt x="317741" y="104053"/>
                  </a:lnTo>
                  <a:lnTo>
                    <a:pt x="318324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4" y="103086"/>
                  </a:lnTo>
                  <a:lnTo>
                    <a:pt x="320441" y="102834"/>
                  </a:lnTo>
                  <a:lnTo>
                    <a:pt x="320894" y="102583"/>
                  </a:lnTo>
                  <a:lnTo>
                    <a:pt x="321348" y="102326"/>
                  </a:lnTo>
                  <a:lnTo>
                    <a:pt x="321758" y="102070"/>
                  </a:lnTo>
                  <a:lnTo>
                    <a:pt x="322169" y="101802"/>
                  </a:lnTo>
                  <a:lnTo>
                    <a:pt x="322536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5" y="100163"/>
                  </a:lnTo>
                  <a:lnTo>
                    <a:pt x="324221" y="99884"/>
                  </a:lnTo>
                  <a:lnTo>
                    <a:pt x="324393" y="99600"/>
                  </a:lnTo>
                  <a:lnTo>
                    <a:pt x="324566" y="99311"/>
                  </a:lnTo>
                  <a:lnTo>
                    <a:pt x="324696" y="99021"/>
                  </a:lnTo>
                  <a:lnTo>
                    <a:pt x="324804" y="98732"/>
                  </a:lnTo>
                  <a:lnTo>
                    <a:pt x="324869" y="98437"/>
                  </a:lnTo>
                  <a:lnTo>
                    <a:pt x="324912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2" y="11423"/>
                  </a:lnTo>
                  <a:lnTo>
                    <a:pt x="324869" y="11133"/>
                  </a:lnTo>
                  <a:lnTo>
                    <a:pt x="324804" y="10838"/>
                  </a:lnTo>
                  <a:lnTo>
                    <a:pt x="324696" y="10554"/>
                  </a:lnTo>
                  <a:lnTo>
                    <a:pt x="324588" y="10265"/>
                  </a:lnTo>
                  <a:lnTo>
                    <a:pt x="324437" y="9981"/>
                  </a:lnTo>
                  <a:lnTo>
                    <a:pt x="324242" y="9697"/>
                  </a:lnTo>
                  <a:lnTo>
                    <a:pt x="324048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9" y="8577"/>
                  </a:lnTo>
                  <a:lnTo>
                    <a:pt x="322946" y="8304"/>
                  </a:lnTo>
                  <a:lnTo>
                    <a:pt x="322601" y="8031"/>
                  </a:lnTo>
                  <a:lnTo>
                    <a:pt x="322233" y="7763"/>
                  </a:lnTo>
                  <a:lnTo>
                    <a:pt x="321845" y="7495"/>
                  </a:lnTo>
                  <a:lnTo>
                    <a:pt x="321434" y="7233"/>
                  </a:lnTo>
                  <a:lnTo>
                    <a:pt x="320981" y="6971"/>
                  </a:lnTo>
                  <a:lnTo>
                    <a:pt x="320505" y="6708"/>
                  </a:lnTo>
                  <a:lnTo>
                    <a:pt x="320030" y="6452"/>
                  </a:lnTo>
                  <a:lnTo>
                    <a:pt x="319490" y="6200"/>
                  </a:lnTo>
                  <a:lnTo>
                    <a:pt x="318950" y="5949"/>
                  </a:lnTo>
                  <a:lnTo>
                    <a:pt x="318389" y="5703"/>
                  </a:lnTo>
                  <a:lnTo>
                    <a:pt x="317784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3" y="4075"/>
                  </a:lnTo>
                  <a:lnTo>
                    <a:pt x="312945" y="3857"/>
                  </a:lnTo>
                  <a:lnTo>
                    <a:pt x="312168" y="3644"/>
                  </a:lnTo>
                  <a:lnTo>
                    <a:pt x="311369" y="3431"/>
                  </a:lnTo>
                  <a:lnTo>
                    <a:pt x="311369" y="3431"/>
                  </a:lnTo>
                  <a:lnTo>
                    <a:pt x="310526" y="3229"/>
                  </a:lnTo>
                  <a:lnTo>
                    <a:pt x="309684" y="3032"/>
                  </a:lnTo>
                  <a:lnTo>
                    <a:pt x="308820" y="2835"/>
                  </a:lnTo>
                  <a:lnTo>
                    <a:pt x="307956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284" y="1961"/>
                  </a:lnTo>
                  <a:lnTo>
                    <a:pt x="303355" y="1808"/>
                  </a:lnTo>
                  <a:lnTo>
                    <a:pt x="302383" y="1655"/>
                  </a:lnTo>
                  <a:lnTo>
                    <a:pt x="301411" y="1513"/>
                  </a:lnTo>
                  <a:lnTo>
                    <a:pt x="300417" y="1377"/>
                  </a:lnTo>
                  <a:lnTo>
                    <a:pt x="299424" y="1246"/>
                  </a:lnTo>
                  <a:lnTo>
                    <a:pt x="298408" y="1120"/>
                  </a:lnTo>
                  <a:lnTo>
                    <a:pt x="297372" y="1000"/>
                  </a:lnTo>
                  <a:lnTo>
                    <a:pt x="296356" y="885"/>
                  </a:lnTo>
                  <a:lnTo>
                    <a:pt x="295298" y="781"/>
                  </a:lnTo>
                  <a:lnTo>
                    <a:pt x="294240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8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70" y="131"/>
                  </a:lnTo>
                  <a:lnTo>
                    <a:pt x="284347" y="87"/>
                  </a:lnTo>
                  <a:lnTo>
                    <a:pt x="283202" y="60"/>
                  </a:lnTo>
                  <a:lnTo>
                    <a:pt x="282079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01" y="0"/>
                  </a:lnTo>
                  <a:lnTo>
                    <a:pt x="23070" y="0"/>
                  </a:lnTo>
                  <a:lnTo>
                    <a:pt x="23070" y="21305"/>
                  </a:lnTo>
                  <a:lnTo>
                    <a:pt x="1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 flipH="1">
              <a:off x="5485801" y="2090850"/>
              <a:ext cx="47498" cy="275900"/>
            </a:xfrm>
            <a:custGeom>
              <a:avLst/>
              <a:gdLst/>
              <a:ahLst/>
              <a:cxnLst/>
              <a:rect l="l" t="t" r="r" b="b"/>
              <a:pathLst>
                <a:path w="7042" h="11036" fill="none" extrusionOk="0">
                  <a:moveTo>
                    <a:pt x="0" y="5518"/>
                  </a:moveTo>
                  <a:lnTo>
                    <a:pt x="0" y="5518"/>
                  </a:lnTo>
                  <a:lnTo>
                    <a:pt x="0" y="5283"/>
                  </a:lnTo>
                  <a:lnTo>
                    <a:pt x="22" y="5054"/>
                  </a:lnTo>
                  <a:lnTo>
                    <a:pt x="65" y="4824"/>
                  </a:lnTo>
                  <a:lnTo>
                    <a:pt x="130" y="4600"/>
                  </a:lnTo>
                  <a:lnTo>
                    <a:pt x="216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0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8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2" y="2207"/>
                  </a:lnTo>
                  <a:lnTo>
                    <a:pt x="2290" y="2033"/>
                  </a:lnTo>
                  <a:lnTo>
                    <a:pt x="2549" y="1863"/>
                  </a:lnTo>
                  <a:lnTo>
                    <a:pt x="2808" y="1699"/>
                  </a:lnTo>
                  <a:lnTo>
                    <a:pt x="3089" y="1541"/>
                  </a:lnTo>
                  <a:lnTo>
                    <a:pt x="3370" y="1388"/>
                  </a:lnTo>
                  <a:lnTo>
                    <a:pt x="3651" y="1235"/>
                  </a:lnTo>
                  <a:lnTo>
                    <a:pt x="3975" y="1093"/>
                  </a:lnTo>
                  <a:lnTo>
                    <a:pt x="4277" y="951"/>
                  </a:lnTo>
                  <a:lnTo>
                    <a:pt x="4601" y="814"/>
                  </a:lnTo>
                  <a:lnTo>
                    <a:pt x="4925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40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40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5" y="10353"/>
                  </a:lnTo>
                  <a:lnTo>
                    <a:pt x="4601" y="10222"/>
                  </a:lnTo>
                  <a:lnTo>
                    <a:pt x="4277" y="10085"/>
                  </a:lnTo>
                  <a:lnTo>
                    <a:pt x="3975" y="9943"/>
                  </a:lnTo>
                  <a:lnTo>
                    <a:pt x="3651" y="9795"/>
                  </a:lnTo>
                  <a:lnTo>
                    <a:pt x="3370" y="9648"/>
                  </a:lnTo>
                  <a:lnTo>
                    <a:pt x="3089" y="9489"/>
                  </a:lnTo>
                  <a:lnTo>
                    <a:pt x="2808" y="9331"/>
                  </a:lnTo>
                  <a:lnTo>
                    <a:pt x="2549" y="9167"/>
                  </a:lnTo>
                  <a:lnTo>
                    <a:pt x="2290" y="8998"/>
                  </a:lnTo>
                  <a:lnTo>
                    <a:pt x="2052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8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0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6" y="6654"/>
                  </a:lnTo>
                  <a:lnTo>
                    <a:pt x="130" y="6430"/>
                  </a:lnTo>
                  <a:lnTo>
                    <a:pt x="65" y="6206"/>
                  </a:lnTo>
                  <a:lnTo>
                    <a:pt x="22" y="5982"/>
                  </a:lnTo>
                  <a:lnTo>
                    <a:pt x="0" y="5747"/>
                  </a:lnTo>
                  <a:lnTo>
                    <a:pt x="0" y="5518"/>
                  </a:lnTo>
                  <a:lnTo>
                    <a:pt x="0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 flipH="1">
              <a:off x="5485801" y="2635225"/>
              <a:ext cx="37010" cy="974075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1" y="38962"/>
                  </a:moveTo>
                  <a:lnTo>
                    <a:pt x="1" y="771"/>
                  </a:lnTo>
                  <a:lnTo>
                    <a:pt x="5487" y="1"/>
                  </a:lnTo>
                  <a:lnTo>
                    <a:pt x="5487" y="38192"/>
                  </a:lnTo>
                  <a:lnTo>
                    <a:pt x="1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 flipH="1">
              <a:off x="5522804" y="3609275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 flipH="1">
              <a:off x="5522804" y="2654475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 flipH="1">
              <a:off x="5485801" y="2090850"/>
              <a:ext cx="47498" cy="275900"/>
            </a:xfrm>
            <a:custGeom>
              <a:avLst/>
              <a:gdLst/>
              <a:ahLst/>
              <a:cxnLst/>
              <a:rect l="l" t="t" r="r" b="b"/>
              <a:pathLst>
                <a:path w="7042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40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5" y="683"/>
                  </a:lnTo>
                  <a:lnTo>
                    <a:pt x="4601" y="814"/>
                  </a:lnTo>
                  <a:lnTo>
                    <a:pt x="4277" y="951"/>
                  </a:lnTo>
                  <a:lnTo>
                    <a:pt x="3975" y="1093"/>
                  </a:lnTo>
                  <a:lnTo>
                    <a:pt x="3651" y="1235"/>
                  </a:lnTo>
                  <a:lnTo>
                    <a:pt x="3370" y="1388"/>
                  </a:lnTo>
                  <a:lnTo>
                    <a:pt x="3089" y="1541"/>
                  </a:lnTo>
                  <a:lnTo>
                    <a:pt x="2808" y="1699"/>
                  </a:lnTo>
                  <a:lnTo>
                    <a:pt x="2549" y="1863"/>
                  </a:lnTo>
                  <a:lnTo>
                    <a:pt x="2290" y="2033"/>
                  </a:lnTo>
                  <a:lnTo>
                    <a:pt x="2052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8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0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6" y="4382"/>
                  </a:lnTo>
                  <a:lnTo>
                    <a:pt x="130" y="4600"/>
                  </a:lnTo>
                  <a:lnTo>
                    <a:pt x="65" y="4824"/>
                  </a:lnTo>
                  <a:lnTo>
                    <a:pt x="22" y="5054"/>
                  </a:lnTo>
                  <a:lnTo>
                    <a:pt x="0" y="5283"/>
                  </a:lnTo>
                  <a:lnTo>
                    <a:pt x="0" y="5518"/>
                  </a:lnTo>
                  <a:lnTo>
                    <a:pt x="0" y="5747"/>
                  </a:lnTo>
                  <a:lnTo>
                    <a:pt x="22" y="5982"/>
                  </a:lnTo>
                  <a:lnTo>
                    <a:pt x="65" y="6206"/>
                  </a:lnTo>
                  <a:lnTo>
                    <a:pt x="130" y="6430"/>
                  </a:lnTo>
                  <a:lnTo>
                    <a:pt x="216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0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8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2" y="8828"/>
                  </a:lnTo>
                  <a:lnTo>
                    <a:pt x="2290" y="8998"/>
                  </a:lnTo>
                  <a:lnTo>
                    <a:pt x="2549" y="9167"/>
                  </a:lnTo>
                  <a:lnTo>
                    <a:pt x="2808" y="9331"/>
                  </a:lnTo>
                  <a:lnTo>
                    <a:pt x="3089" y="9489"/>
                  </a:lnTo>
                  <a:lnTo>
                    <a:pt x="3370" y="9648"/>
                  </a:lnTo>
                  <a:lnTo>
                    <a:pt x="3651" y="9795"/>
                  </a:lnTo>
                  <a:lnTo>
                    <a:pt x="3975" y="9943"/>
                  </a:lnTo>
                  <a:lnTo>
                    <a:pt x="4277" y="10085"/>
                  </a:lnTo>
                  <a:lnTo>
                    <a:pt x="4601" y="10222"/>
                  </a:lnTo>
                  <a:lnTo>
                    <a:pt x="4925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40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 flipH="1">
              <a:off x="5485801" y="2090850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 flipH="1">
              <a:off x="5819294" y="1687400"/>
              <a:ext cx="1443390" cy="31575"/>
            </a:xfrm>
            <a:custGeom>
              <a:avLst/>
              <a:gdLst/>
              <a:ahLst/>
              <a:cxnLst/>
              <a:rect l="l" t="t" r="r" b="b"/>
              <a:pathLst>
                <a:path w="213994" h="1263" fill="none" extrusionOk="0">
                  <a:moveTo>
                    <a:pt x="0" y="1263"/>
                  </a:moveTo>
                  <a:lnTo>
                    <a:pt x="0" y="1"/>
                  </a:lnTo>
                  <a:lnTo>
                    <a:pt x="213994" y="1"/>
                  </a:lnTo>
                  <a:lnTo>
                    <a:pt x="213994" y="1263"/>
                  </a:lnTo>
                  <a:lnTo>
                    <a:pt x="0" y="12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 flipH="1">
              <a:off x="5819294" y="1687400"/>
              <a:ext cx="1443390" cy="31575"/>
            </a:xfrm>
            <a:custGeom>
              <a:avLst/>
              <a:gdLst/>
              <a:ahLst/>
              <a:cxnLst/>
              <a:rect l="l" t="t" r="r" b="b"/>
              <a:pathLst>
                <a:path w="213994" h="1263" extrusionOk="0">
                  <a:moveTo>
                    <a:pt x="0" y="1"/>
                  </a:moveTo>
                  <a:lnTo>
                    <a:pt x="0" y="1263"/>
                  </a:lnTo>
                  <a:lnTo>
                    <a:pt x="213994" y="1263"/>
                  </a:lnTo>
                  <a:lnTo>
                    <a:pt x="213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 flipH="1">
              <a:off x="5485801" y="2635225"/>
              <a:ext cx="37010" cy="974075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1" y="771"/>
                  </a:moveTo>
                  <a:lnTo>
                    <a:pt x="1" y="38962"/>
                  </a:lnTo>
                  <a:lnTo>
                    <a:pt x="5487" y="38192"/>
                  </a:lnTo>
                  <a:lnTo>
                    <a:pt x="5487" y="1"/>
                  </a:lnTo>
                  <a:lnTo>
                    <a:pt x="1" y="77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 flipH="1">
              <a:off x="5485801" y="2090850"/>
              <a:ext cx="47498" cy="275900"/>
            </a:xfrm>
            <a:custGeom>
              <a:avLst/>
              <a:gdLst/>
              <a:ahLst/>
              <a:cxnLst/>
              <a:rect l="l" t="t" r="r" b="b"/>
              <a:pathLst>
                <a:path w="7042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40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5" y="683"/>
                  </a:lnTo>
                  <a:lnTo>
                    <a:pt x="4601" y="814"/>
                  </a:lnTo>
                  <a:lnTo>
                    <a:pt x="4277" y="951"/>
                  </a:lnTo>
                  <a:lnTo>
                    <a:pt x="3975" y="1093"/>
                  </a:lnTo>
                  <a:lnTo>
                    <a:pt x="3651" y="1235"/>
                  </a:lnTo>
                  <a:lnTo>
                    <a:pt x="3370" y="1388"/>
                  </a:lnTo>
                  <a:lnTo>
                    <a:pt x="3089" y="1541"/>
                  </a:lnTo>
                  <a:lnTo>
                    <a:pt x="2808" y="1699"/>
                  </a:lnTo>
                  <a:lnTo>
                    <a:pt x="2549" y="1863"/>
                  </a:lnTo>
                  <a:lnTo>
                    <a:pt x="2290" y="2033"/>
                  </a:lnTo>
                  <a:lnTo>
                    <a:pt x="2052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8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0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6" y="4382"/>
                  </a:lnTo>
                  <a:lnTo>
                    <a:pt x="130" y="4600"/>
                  </a:lnTo>
                  <a:lnTo>
                    <a:pt x="65" y="4824"/>
                  </a:lnTo>
                  <a:lnTo>
                    <a:pt x="22" y="5054"/>
                  </a:lnTo>
                  <a:lnTo>
                    <a:pt x="0" y="5283"/>
                  </a:lnTo>
                  <a:lnTo>
                    <a:pt x="0" y="5518"/>
                  </a:lnTo>
                  <a:lnTo>
                    <a:pt x="0" y="5518"/>
                  </a:lnTo>
                  <a:lnTo>
                    <a:pt x="0" y="5747"/>
                  </a:lnTo>
                  <a:lnTo>
                    <a:pt x="22" y="5982"/>
                  </a:lnTo>
                  <a:lnTo>
                    <a:pt x="65" y="6206"/>
                  </a:lnTo>
                  <a:lnTo>
                    <a:pt x="130" y="6430"/>
                  </a:lnTo>
                  <a:lnTo>
                    <a:pt x="216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0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8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2" y="8828"/>
                  </a:lnTo>
                  <a:lnTo>
                    <a:pt x="2290" y="8998"/>
                  </a:lnTo>
                  <a:lnTo>
                    <a:pt x="2549" y="9167"/>
                  </a:lnTo>
                  <a:lnTo>
                    <a:pt x="2808" y="9331"/>
                  </a:lnTo>
                  <a:lnTo>
                    <a:pt x="3089" y="9489"/>
                  </a:lnTo>
                  <a:lnTo>
                    <a:pt x="3370" y="9648"/>
                  </a:lnTo>
                  <a:lnTo>
                    <a:pt x="3651" y="9795"/>
                  </a:lnTo>
                  <a:lnTo>
                    <a:pt x="3975" y="9943"/>
                  </a:lnTo>
                  <a:lnTo>
                    <a:pt x="4277" y="10085"/>
                  </a:lnTo>
                  <a:lnTo>
                    <a:pt x="4601" y="10222"/>
                  </a:lnTo>
                  <a:lnTo>
                    <a:pt x="4925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40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 flipH="1">
              <a:off x="5485801" y="2635225"/>
              <a:ext cx="37010" cy="974075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7" y="1"/>
                  </a:moveTo>
                  <a:lnTo>
                    <a:pt x="1" y="771"/>
                  </a:lnTo>
                  <a:lnTo>
                    <a:pt x="1" y="38962"/>
                  </a:lnTo>
                  <a:lnTo>
                    <a:pt x="5487" y="38192"/>
                  </a:lnTo>
                  <a:lnTo>
                    <a:pt x="5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 flipH="1">
              <a:off x="6173474" y="2362775"/>
              <a:ext cx="1068233" cy="151875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1" y="0"/>
                  </a:moveTo>
                  <a:lnTo>
                    <a:pt x="1" y="6075"/>
                  </a:lnTo>
                  <a:lnTo>
                    <a:pt x="158374" y="6075"/>
                  </a:lnTo>
                  <a:lnTo>
                    <a:pt x="158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"/>
          <p:cNvSpPr/>
          <p:nvPr/>
        </p:nvSpPr>
        <p:spPr>
          <a:xfrm flipH="1">
            <a:off x="7487192" y="1334046"/>
            <a:ext cx="563339" cy="12321"/>
          </a:xfrm>
          <a:custGeom>
            <a:avLst/>
            <a:gdLst/>
            <a:ahLst/>
            <a:cxnLst/>
            <a:rect l="l" t="t" r="r" b="b"/>
            <a:pathLst>
              <a:path w="213994" h="1263" extrusionOk="0">
                <a:moveTo>
                  <a:pt x="0" y="1"/>
                </a:moveTo>
                <a:lnTo>
                  <a:pt x="0" y="1263"/>
                </a:lnTo>
                <a:lnTo>
                  <a:pt x="213994" y="1263"/>
                </a:lnTo>
                <a:lnTo>
                  <a:pt x="213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9">
  <p:cSld name="CUSTOM_19"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43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43"/>
          <p:cNvSpPr/>
          <p:nvPr/>
        </p:nvSpPr>
        <p:spPr>
          <a:xfrm>
            <a:off x="702150" y="445025"/>
            <a:ext cx="7739700" cy="572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311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39700" cy="5727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5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"/>
          <p:cNvSpPr/>
          <p:nvPr/>
        </p:nvSpPr>
        <p:spPr>
          <a:xfrm>
            <a:off x="352275" y="815450"/>
            <a:ext cx="7695300" cy="416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"/>
          <p:cNvSpPr/>
          <p:nvPr/>
        </p:nvSpPr>
        <p:spPr>
          <a:xfrm>
            <a:off x="539050" y="630775"/>
            <a:ext cx="7695300" cy="4168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"/>
          <p:cNvSpPr/>
          <p:nvPr/>
        </p:nvSpPr>
        <p:spPr>
          <a:xfrm>
            <a:off x="720000" y="540000"/>
            <a:ext cx="7704000" cy="6369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"/>
          <p:cNvSpPr/>
          <p:nvPr/>
        </p:nvSpPr>
        <p:spPr>
          <a:xfrm>
            <a:off x="720000" y="1176900"/>
            <a:ext cx="7704000" cy="3426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"/>
          <p:cNvSpPr/>
          <p:nvPr/>
        </p:nvSpPr>
        <p:spPr>
          <a:xfrm>
            <a:off x="720000" y="1176900"/>
            <a:ext cx="2426700" cy="496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"/>
          <p:cNvSpPr/>
          <p:nvPr/>
        </p:nvSpPr>
        <p:spPr>
          <a:xfrm>
            <a:off x="3146700" y="1176900"/>
            <a:ext cx="5277300" cy="496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69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"/>
          <p:cNvSpPr/>
          <p:nvPr/>
        </p:nvSpPr>
        <p:spPr>
          <a:xfrm flipH="1">
            <a:off x="7952151" y="22515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"/>
          <p:cNvSpPr/>
          <p:nvPr/>
        </p:nvSpPr>
        <p:spPr>
          <a:xfrm>
            <a:off x="1186483" y="1678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"/>
          <p:cNvSpPr/>
          <p:nvPr/>
        </p:nvSpPr>
        <p:spPr>
          <a:xfrm>
            <a:off x="491250" y="699875"/>
            <a:ext cx="7739700" cy="572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"/>
          <p:cNvSpPr/>
          <p:nvPr/>
        </p:nvSpPr>
        <p:spPr>
          <a:xfrm>
            <a:off x="4755675" y="2516300"/>
            <a:ext cx="3091500" cy="1801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"/>
          <p:cNvSpPr/>
          <p:nvPr/>
        </p:nvSpPr>
        <p:spPr>
          <a:xfrm>
            <a:off x="947025" y="2516300"/>
            <a:ext cx="3132600" cy="1801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"/>
          <p:cNvSpPr/>
          <p:nvPr/>
        </p:nvSpPr>
        <p:spPr>
          <a:xfrm>
            <a:off x="1110152" y="2367375"/>
            <a:ext cx="3132600" cy="1801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4914050" y="2367375"/>
            <a:ext cx="3091500" cy="1801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1255142" y="2150250"/>
            <a:ext cx="3171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"/>
          <p:cNvSpPr/>
          <p:nvPr/>
        </p:nvSpPr>
        <p:spPr>
          <a:xfrm>
            <a:off x="5017425" y="2150250"/>
            <a:ext cx="3171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"/>
          <p:cNvSpPr/>
          <p:nvPr/>
        </p:nvSpPr>
        <p:spPr>
          <a:xfrm>
            <a:off x="720000" y="445025"/>
            <a:ext cx="77397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title" idx="2"/>
          </p:nvPr>
        </p:nvSpPr>
        <p:spPr>
          <a:xfrm>
            <a:off x="1255143" y="2156400"/>
            <a:ext cx="3171000" cy="527700"/>
          </a:xfrm>
          <a:prstGeom prst="rect">
            <a:avLst/>
          </a:prstGeom>
          <a:noFill/>
          <a:ln>
            <a:noFill/>
          </a:ln>
          <a:effectLst>
            <a:outerShdw dist="38100" dir="104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1"/>
          </p:nvPr>
        </p:nvSpPr>
        <p:spPr>
          <a:xfrm>
            <a:off x="1255142" y="2671701"/>
            <a:ext cx="3171000" cy="1305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title" idx="3"/>
          </p:nvPr>
        </p:nvSpPr>
        <p:spPr>
          <a:xfrm>
            <a:off x="5017400" y="2156400"/>
            <a:ext cx="3171000" cy="527700"/>
          </a:xfrm>
          <a:prstGeom prst="rect">
            <a:avLst/>
          </a:prstGeom>
          <a:noFill/>
          <a:ln>
            <a:noFill/>
          </a:ln>
          <a:effectLst>
            <a:outerShdw dist="28575" dir="111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subTitle" idx="4"/>
          </p:nvPr>
        </p:nvSpPr>
        <p:spPr>
          <a:xfrm>
            <a:off x="5017449" y="2671719"/>
            <a:ext cx="3171000" cy="1305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/>
          <p:nvPr/>
        </p:nvSpPr>
        <p:spPr>
          <a:xfrm flipH="1">
            <a:off x="8133976" y="4706225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"/>
          <p:cNvSpPr/>
          <p:nvPr/>
        </p:nvSpPr>
        <p:spPr>
          <a:xfrm>
            <a:off x="143983" y="1409422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"/>
          <p:cNvSpPr/>
          <p:nvPr/>
        </p:nvSpPr>
        <p:spPr>
          <a:xfrm>
            <a:off x="491250" y="699875"/>
            <a:ext cx="7739700" cy="572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"/>
          <p:cNvSpPr/>
          <p:nvPr/>
        </p:nvSpPr>
        <p:spPr>
          <a:xfrm>
            <a:off x="720000" y="445025"/>
            <a:ext cx="77397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6"/>
          <p:cNvSpPr/>
          <p:nvPr/>
        </p:nvSpPr>
        <p:spPr>
          <a:xfrm flipH="1">
            <a:off x="8070526" y="10750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6"/>
          <p:cNvSpPr/>
          <p:nvPr/>
        </p:nvSpPr>
        <p:spPr>
          <a:xfrm>
            <a:off x="191883" y="148333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"/>
          <p:cNvSpPr/>
          <p:nvPr/>
        </p:nvSpPr>
        <p:spPr>
          <a:xfrm>
            <a:off x="1300600" y="1261054"/>
            <a:ext cx="5924100" cy="30279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7"/>
          <p:cNvSpPr/>
          <p:nvPr/>
        </p:nvSpPr>
        <p:spPr>
          <a:xfrm>
            <a:off x="1464026" y="1118350"/>
            <a:ext cx="5902800" cy="3014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7"/>
          <p:cNvSpPr/>
          <p:nvPr/>
        </p:nvSpPr>
        <p:spPr>
          <a:xfrm>
            <a:off x="1631551" y="1790895"/>
            <a:ext cx="5880900" cy="2149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"/>
          <p:cNvSpPr/>
          <p:nvPr/>
        </p:nvSpPr>
        <p:spPr>
          <a:xfrm>
            <a:off x="1631550" y="863397"/>
            <a:ext cx="5880900" cy="9273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9" name="Google Shape;409;p7"/>
          <p:cNvGrpSpPr/>
          <p:nvPr/>
        </p:nvGrpSpPr>
        <p:grpSpPr>
          <a:xfrm>
            <a:off x="568770" y="4399788"/>
            <a:ext cx="500507" cy="157674"/>
            <a:chOff x="1489842" y="2250175"/>
            <a:chExt cx="4263261" cy="1343050"/>
          </a:xfrm>
        </p:grpSpPr>
        <p:sp>
          <p:nvSpPr>
            <p:cNvPr id="410" name="Google Shape;410;p7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7"/>
          <p:cNvSpPr/>
          <p:nvPr/>
        </p:nvSpPr>
        <p:spPr>
          <a:xfrm flipH="1">
            <a:off x="8022488" y="460350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7"/>
          <p:cNvSpPr/>
          <p:nvPr/>
        </p:nvSpPr>
        <p:spPr>
          <a:xfrm>
            <a:off x="417508" y="3069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"/>
          <p:cNvSpPr/>
          <p:nvPr/>
        </p:nvSpPr>
        <p:spPr>
          <a:xfrm>
            <a:off x="3786775" y="815450"/>
            <a:ext cx="4580700" cy="4168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8"/>
          <p:cNvSpPr/>
          <p:nvPr/>
        </p:nvSpPr>
        <p:spPr>
          <a:xfrm>
            <a:off x="4018052" y="630775"/>
            <a:ext cx="4580700" cy="4168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8"/>
          <p:cNvSpPr/>
          <p:nvPr/>
        </p:nvSpPr>
        <p:spPr>
          <a:xfrm>
            <a:off x="4192125" y="540000"/>
            <a:ext cx="4646700" cy="378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"/>
          <p:cNvSpPr/>
          <p:nvPr/>
        </p:nvSpPr>
        <p:spPr>
          <a:xfrm>
            <a:off x="4192125" y="4323325"/>
            <a:ext cx="4646700" cy="279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"/>
          <p:cNvSpPr txBox="1">
            <a:spLocks noGrp="1"/>
          </p:cNvSpPr>
          <p:nvPr>
            <p:ph type="title"/>
          </p:nvPr>
        </p:nvSpPr>
        <p:spPr>
          <a:xfrm>
            <a:off x="4419400" y="540000"/>
            <a:ext cx="4419300" cy="3783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"/>
          <p:cNvSpPr/>
          <p:nvPr/>
        </p:nvSpPr>
        <p:spPr>
          <a:xfrm>
            <a:off x="714165" y="1012740"/>
            <a:ext cx="7042800" cy="3599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9"/>
          <p:cNvSpPr/>
          <p:nvPr/>
        </p:nvSpPr>
        <p:spPr>
          <a:xfrm>
            <a:off x="908449" y="843092"/>
            <a:ext cx="7017300" cy="3583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9"/>
          <p:cNvSpPr/>
          <p:nvPr/>
        </p:nvSpPr>
        <p:spPr>
          <a:xfrm>
            <a:off x="1107606" y="1642622"/>
            <a:ext cx="6991200" cy="2555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9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9"/>
          <p:cNvSpPr/>
          <p:nvPr/>
        </p:nvSpPr>
        <p:spPr>
          <a:xfrm>
            <a:off x="1107604" y="540000"/>
            <a:ext cx="6991200" cy="110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title"/>
          </p:nvPr>
        </p:nvSpPr>
        <p:spPr>
          <a:xfrm>
            <a:off x="1631425" y="863400"/>
            <a:ext cx="5880900" cy="927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7" name="Google Shape;427;p9"/>
          <p:cNvGrpSpPr/>
          <p:nvPr/>
        </p:nvGrpSpPr>
        <p:grpSpPr>
          <a:xfrm>
            <a:off x="219495" y="539988"/>
            <a:ext cx="500507" cy="157674"/>
            <a:chOff x="1489842" y="2250175"/>
            <a:chExt cx="4263261" cy="1343050"/>
          </a:xfrm>
        </p:grpSpPr>
        <p:sp>
          <p:nvSpPr>
            <p:cNvPr id="428" name="Google Shape;428;p9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9"/>
          <p:cNvSpPr/>
          <p:nvPr/>
        </p:nvSpPr>
        <p:spPr>
          <a:xfrm>
            <a:off x="8246033" y="3069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"/>
          <p:cNvSpPr/>
          <p:nvPr/>
        </p:nvSpPr>
        <p:spPr>
          <a:xfrm>
            <a:off x="352275" y="815450"/>
            <a:ext cx="3699300" cy="416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0"/>
          <p:cNvSpPr/>
          <p:nvPr/>
        </p:nvSpPr>
        <p:spPr>
          <a:xfrm>
            <a:off x="539050" y="630775"/>
            <a:ext cx="3699300" cy="4168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0"/>
          <p:cNvSpPr/>
          <p:nvPr/>
        </p:nvSpPr>
        <p:spPr>
          <a:xfrm>
            <a:off x="720000" y="540000"/>
            <a:ext cx="3699300" cy="3783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0"/>
          <p:cNvSpPr/>
          <p:nvPr/>
        </p:nvSpPr>
        <p:spPr>
          <a:xfrm>
            <a:off x="720000" y="4323325"/>
            <a:ext cx="3699300" cy="279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699300" cy="3783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1"/>
          <p:cNvSpPr/>
          <p:nvPr/>
        </p:nvSpPr>
        <p:spPr>
          <a:xfrm>
            <a:off x="1300600" y="773150"/>
            <a:ext cx="5924100" cy="12891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1"/>
          <p:cNvSpPr/>
          <p:nvPr/>
        </p:nvSpPr>
        <p:spPr>
          <a:xfrm>
            <a:off x="1464025" y="537875"/>
            <a:ext cx="5902800" cy="1368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1631550" y="220950"/>
            <a:ext cx="5924100" cy="1511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1"/>
          <p:cNvSpPr txBox="1">
            <a:spLocks noGrp="1"/>
          </p:cNvSpPr>
          <p:nvPr>
            <p:ph type="title" hasCustomPrompt="1"/>
          </p:nvPr>
        </p:nvSpPr>
        <p:spPr>
          <a:xfrm>
            <a:off x="1653000" y="222000"/>
            <a:ext cx="5902800" cy="1510200"/>
          </a:xfrm>
          <a:prstGeom prst="rect">
            <a:avLst/>
          </a:prstGeom>
          <a:effectLst>
            <a:outerShdw dist="19050" dir="1014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2" name="Google Shape;442;p11"/>
          <p:cNvSpPr/>
          <p:nvPr/>
        </p:nvSpPr>
        <p:spPr>
          <a:xfrm>
            <a:off x="1300600" y="2695450"/>
            <a:ext cx="5924100" cy="2066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1"/>
          <p:cNvSpPr/>
          <p:nvPr/>
        </p:nvSpPr>
        <p:spPr>
          <a:xfrm>
            <a:off x="1464025" y="2457050"/>
            <a:ext cx="5902800" cy="2149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1"/>
          <p:cNvSpPr/>
          <p:nvPr/>
        </p:nvSpPr>
        <p:spPr>
          <a:xfrm>
            <a:off x="1631551" y="2264045"/>
            <a:ext cx="5880900" cy="2149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1"/>
          <p:cNvSpPr txBox="1">
            <a:spLocks noGrp="1"/>
          </p:cNvSpPr>
          <p:nvPr>
            <p:ph type="subTitle" idx="1"/>
          </p:nvPr>
        </p:nvSpPr>
        <p:spPr>
          <a:xfrm>
            <a:off x="2263500" y="2253125"/>
            <a:ext cx="4617000" cy="2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1"/>
          <p:cNvSpPr/>
          <p:nvPr/>
        </p:nvSpPr>
        <p:spPr>
          <a:xfrm flipH="1">
            <a:off x="318476" y="226405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1"/>
          <p:cNvSpPr/>
          <p:nvPr/>
        </p:nvSpPr>
        <p:spPr>
          <a:xfrm>
            <a:off x="7555808" y="19064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  <a:defRPr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89" r:id="rId11"/>
    <p:sldLayoutId id="214748369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p4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568" name="Google Shape;3568;p4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Google Shape;3574;p48"/>
          <p:cNvSpPr txBox="1">
            <a:spLocks noGrp="1"/>
          </p:cNvSpPr>
          <p:nvPr>
            <p:ph type="subTitle" idx="1"/>
          </p:nvPr>
        </p:nvSpPr>
        <p:spPr>
          <a:xfrm>
            <a:off x="721325" y="3155025"/>
            <a:ext cx="49599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ontserrat" panose="00000500000000000000" pitchFamily="2" charset="0"/>
              </a:rPr>
              <a:t>A THI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3575" name="Google Shape;3575;p48"/>
          <p:cNvSpPr txBox="1"/>
          <p:nvPr/>
        </p:nvSpPr>
        <p:spPr>
          <a:xfrm>
            <a:off x="721325" y="750769"/>
            <a:ext cx="4527300" cy="1820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vi-VN" sz="4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JOGGIN</a:t>
            </a:r>
            <a:r>
              <a:rPr lang="en-US" sz="4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vi-VN" sz="4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4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sz="1100" b="1" dirty="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357325-DA54-470D-DB49-FEC20F5D7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23" y="2509806"/>
            <a:ext cx="1343852" cy="14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1" name="Google Shape;18801;p106"/>
          <p:cNvSpPr/>
          <p:nvPr/>
        </p:nvSpPr>
        <p:spPr>
          <a:xfrm>
            <a:off x="1042813" y="1767791"/>
            <a:ext cx="362447" cy="354614"/>
          </a:xfrm>
          <a:custGeom>
            <a:avLst/>
            <a:gdLst/>
            <a:ahLst/>
            <a:cxnLst/>
            <a:rect l="l" t="t" r="r" b="b"/>
            <a:pathLst>
              <a:path w="12123" h="11861" extrusionOk="0">
                <a:moveTo>
                  <a:pt x="5740" y="334"/>
                </a:moveTo>
                <a:lnTo>
                  <a:pt x="5740" y="1596"/>
                </a:lnTo>
                <a:cubicBezTo>
                  <a:pt x="5621" y="1596"/>
                  <a:pt x="5502" y="1596"/>
                  <a:pt x="5383" y="1644"/>
                </a:cubicBezTo>
                <a:cubicBezTo>
                  <a:pt x="4382" y="1763"/>
                  <a:pt x="3478" y="2192"/>
                  <a:pt x="2811" y="2906"/>
                </a:cubicBezTo>
                <a:lnTo>
                  <a:pt x="2644" y="3073"/>
                </a:lnTo>
                <a:lnTo>
                  <a:pt x="1668" y="2263"/>
                </a:lnTo>
                <a:cubicBezTo>
                  <a:pt x="1668" y="2263"/>
                  <a:pt x="1930" y="1953"/>
                  <a:pt x="1977" y="1953"/>
                </a:cubicBezTo>
                <a:cubicBezTo>
                  <a:pt x="2858" y="1072"/>
                  <a:pt x="4001" y="501"/>
                  <a:pt x="5240" y="358"/>
                </a:cubicBezTo>
                <a:cubicBezTo>
                  <a:pt x="5383" y="334"/>
                  <a:pt x="5549" y="334"/>
                  <a:pt x="5692" y="334"/>
                </a:cubicBezTo>
                <a:close/>
                <a:moveTo>
                  <a:pt x="6073" y="382"/>
                </a:moveTo>
                <a:cubicBezTo>
                  <a:pt x="7502" y="405"/>
                  <a:pt x="8836" y="1001"/>
                  <a:pt x="9860" y="2025"/>
                </a:cubicBezTo>
                <a:cubicBezTo>
                  <a:pt x="10860" y="3025"/>
                  <a:pt x="11432" y="4382"/>
                  <a:pt x="11479" y="5811"/>
                </a:cubicBezTo>
                <a:lnTo>
                  <a:pt x="10217" y="5811"/>
                </a:lnTo>
                <a:cubicBezTo>
                  <a:pt x="10146" y="4406"/>
                  <a:pt x="9431" y="3144"/>
                  <a:pt x="8264" y="2382"/>
                </a:cubicBezTo>
                <a:cubicBezTo>
                  <a:pt x="8239" y="2357"/>
                  <a:pt x="8212" y="2347"/>
                  <a:pt x="8183" y="2347"/>
                </a:cubicBezTo>
                <a:cubicBezTo>
                  <a:pt x="8129" y="2347"/>
                  <a:pt x="8073" y="2383"/>
                  <a:pt x="8026" y="2430"/>
                </a:cubicBezTo>
                <a:cubicBezTo>
                  <a:pt x="7978" y="2525"/>
                  <a:pt x="8002" y="2620"/>
                  <a:pt x="8098" y="2668"/>
                </a:cubicBezTo>
                <a:cubicBezTo>
                  <a:pt x="9217" y="3430"/>
                  <a:pt x="9884" y="4644"/>
                  <a:pt x="9884" y="5978"/>
                </a:cubicBezTo>
                <a:cubicBezTo>
                  <a:pt x="9884" y="8098"/>
                  <a:pt x="8098" y="9884"/>
                  <a:pt x="5930" y="9884"/>
                </a:cubicBezTo>
                <a:cubicBezTo>
                  <a:pt x="3763" y="9884"/>
                  <a:pt x="1977" y="8098"/>
                  <a:pt x="1977" y="5930"/>
                </a:cubicBezTo>
                <a:cubicBezTo>
                  <a:pt x="1977" y="5049"/>
                  <a:pt x="2263" y="4192"/>
                  <a:pt x="2763" y="3501"/>
                </a:cubicBezTo>
                <a:cubicBezTo>
                  <a:pt x="3263" y="2835"/>
                  <a:pt x="4025" y="2311"/>
                  <a:pt x="4835" y="2120"/>
                </a:cubicBezTo>
                <a:cubicBezTo>
                  <a:pt x="5168" y="2025"/>
                  <a:pt x="5549" y="1953"/>
                  <a:pt x="5930" y="1953"/>
                </a:cubicBezTo>
                <a:cubicBezTo>
                  <a:pt x="6431" y="1953"/>
                  <a:pt x="6931" y="2049"/>
                  <a:pt x="7407" y="2263"/>
                </a:cubicBezTo>
                <a:cubicBezTo>
                  <a:pt x="7423" y="2267"/>
                  <a:pt x="7440" y="2269"/>
                  <a:pt x="7457" y="2269"/>
                </a:cubicBezTo>
                <a:cubicBezTo>
                  <a:pt x="7540" y="2269"/>
                  <a:pt x="7625" y="2223"/>
                  <a:pt x="7645" y="2144"/>
                </a:cubicBezTo>
                <a:cubicBezTo>
                  <a:pt x="7645" y="2049"/>
                  <a:pt x="7621" y="2001"/>
                  <a:pt x="7526" y="1953"/>
                </a:cubicBezTo>
                <a:cubicBezTo>
                  <a:pt x="7050" y="1787"/>
                  <a:pt x="6573" y="1668"/>
                  <a:pt x="6073" y="1668"/>
                </a:cubicBezTo>
                <a:lnTo>
                  <a:pt x="6073" y="382"/>
                </a:lnTo>
                <a:close/>
                <a:moveTo>
                  <a:pt x="5502" y="1"/>
                </a:moveTo>
                <a:cubicBezTo>
                  <a:pt x="5264" y="24"/>
                  <a:pt x="5002" y="48"/>
                  <a:pt x="4764" y="96"/>
                </a:cubicBezTo>
                <a:cubicBezTo>
                  <a:pt x="4478" y="144"/>
                  <a:pt x="4144" y="239"/>
                  <a:pt x="3835" y="358"/>
                </a:cubicBezTo>
                <a:cubicBezTo>
                  <a:pt x="3073" y="644"/>
                  <a:pt x="2334" y="1120"/>
                  <a:pt x="1739" y="1715"/>
                </a:cubicBezTo>
                <a:cubicBezTo>
                  <a:pt x="596" y="2858"/>
                  <a:pt x="1" y="4335"/>
                  <a:pt x="1" y="5930"/>
                </a:cubicBezTo>
                <a:cubicBezTo>
                  <a:pt x="1" y="7431"/>
                  <a:pt x="572" y="8860"/>
                  <a:pt x="1572" y="9979"/>
                </a:cubicBezTo>
                <a:cubicBezTo>
                  <a:pt x="1612" y="10005"/>
                  <a:pt x="1665" y="10024"/>
                  <a:pt x="1713" y="10024"/>
                </a:cubicBezTo>
                <a:cubicBezTo>
                  <a:pt x="1753" y="10024"/>
                  <a:pt x="1789" y="10011"/>
                  <a:pt x="1811" y="9979"/>
                </a:cubicBezTo>
                <a:cubicBezTo>
                  <a:pt x="1882" y="9907"/>
                  <a:pt x="1906" y="9788"/>
                  <a:pt x="1811" y="9717"/>
                </a:cubicBezTo>
                <a:cubicBezTo>
                  <a:pt x="858" y="8693"/>
                  <a:pt x="334" y="7335"/>
                  <a:pt x="334" y="5907"/>
                </a:cubicBezTo>
                <a:cubicBezTo>
                  <a:pt x="334" y="4692"/>
                  <a:pt x="715" y="3501"/>
                  <a:pt x="1453" y="2549"/>
                </a:cubicBezTo>
                <a:lnTo>
                  <a:pt x="2477" y="3358"/>
                </a:lnTo>
                <a:cubicBezTo>
                  <a:pt x="1930" y="4097"/>
                  <a:pt x="1620" y="5025"/>
                  <a:pt x="1620" y="6002"/>
                </a:cubicBezTo>
                <a:cubicBezTo>
                  <a:pt x="1644" y="8336"/>
                  <a:pt x="3549" y="10193"/>
                  <a:pt x="5859" y="10241"/>
                </a:cubicBezTo>
                <a:cubicBezTo>
                  <a:pt x="5874" y="10241"/>
                  <a:pt x="5889" y="10241"/>
                  <a:pt x="5904" y="10241"/>
                </a:cubicBezTo>
                <a:cubicBezTo>
                  <a:pt x="8241" y="10241"/>
                  <a:pt x="10146" y="8392"/>
                  <a:pt x="10241" y="6097"/>
                </a:cubicBezTo>
                <a:lnTo>
                  <a:pt x="11527" y="6097"/>
                </a:lnTo>
                <a:cubicBezTo>
                  <a:pt x="11503" y="7526"/>
                  <a:pt x="10908" y="8860"/>
                  <a:pt x="9884" y="9884"/>
                </a:cubicBezTo>
                <a:cubicBezTo>
                  <a:pt x="8836" y="10908"/>
                  <a:pt x="7407" y="11503"/>
                  <a:pt x="5930" y="11503"/>
                </a:cubicBezTo>
                <a:cubicBezTo>
                  <a:pt x="4644" y="11503"/>
                  <a:pt x="3406" y="11074"/>
                  <a:pt x="2382" y="10265"/>
                </a:cubicBezTo>
                <a:cubicBezTo>
                  <a:pt x="2338" y="10231"/>
                  <a:pt x="2299" y="10214"/>
                  <a:pt x="2262" y="10214"/>
                </a:cubicBezTo>
                <a:cubicBezTo>
                  <a:pt x="2220" y="10214"/>
                  <a:pt x="2182" y="10237"/>
                  <a:pt x="2144" y="10288"/>
                </a:cubicBezTo>
                <a:cubicBezTo>
                  <a:pt x="2096" y="10384"/>
                  <a:pt x="2096" y="10479"/>
                  <a:pt x="2168" y="10527"/>
                </a:cubicBezTo>
                <a:cubicBezTo>
                  <a:pt x="3216" y="11384"/>
                  <a:pt x="4549" y="11860"/>
                  <a:pt x="5930" y="11860"/>
                </a:cubicBezTo>
                <a:cubicBezTo>
                  <a:pt x="7931" y="11860"/>
                  <a:pt x="9741" y="10908"/>
                  <a:pt x="10908" y="9193"/>
                </a:cubicBezTo>
                <a:cubicBezTo>
                  <a:pt x="11312" y="8574"/>
                  <a:pt x="11622" y="7859"/>
                  <a:pt x="11765" y="7097"/>
                </a:cubicBezTo>
                <a:cubicBezTo>
                  <a:pt x="12122" y="5097"/>
                  <a:pt x="11527" y="3120"/>
                  <a:pt x="10122" y="1715"/>
                </a:cubicBezTo>
                <a:cubicBezTo>
                  <a:pt x="9002" y="596"/>
                  <a:pt x="7502" y="1"/>
                  <a:pt x="593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02" name="Google Shape;18802;p106"/>
          <p:cNvGrpSpPr/>
          <p:nvPr/>
        </p:nvGrpSpPr>
        <p:grpSpPr>
          <a:xfrm>
            <a:off x="2541658" y="1767756"/>
            <a:ext cx="356737" cy="353239"/>
            <a:chOff x="3192838" y="1931233"/>
            <a:chExt cx="298300" cy="295375"/>
          </a:xfrm>
        </p:grpSpPr>
        <p:sp>
          <p:nvSpPr>
            <p:cNvPr id="18803" name="Google Shape;18803;p106"/>
            <p:cNvSpPr/>
            <p:nvPr/>
          </p:nvSpPr>
          <p:spPr>
            <a:xfrm>
              <a:off x="3192838" y="1931233"/>
              <a:ext cx="91700" cy="295375"/>
            </a:xfrm>
            <a:custGeom>
              <a:avLst/>
              <a:gdLst/>
              <a:ahLst/>
              <a:cxnLst/>
              <a:rect l="l" t="t" r="r" b="b"/>
              <a:pathLst>
                <a:path w="3668" h="11815" extrusionOk="0">
                  <a:moveTo>
                    <a:pt x="1858" y="336"/>
                  </a:moveTo>
                  <a:cubicBezTo>
                    <a:pt x="2239" y="336"/>
                    <a:pt x="2596" y="479"/>
                    <a:pt x="2882" y="741"/>
                  </a:cubicBezTo>
                  <a:cubicBezTo>
                    <a:pt x="3168" y="1003"/>
                    <a:pt x="3311" y="1384"/>
                    <a:pt x="3311" y="1789"/>
                  </a:cubicBezTo>
                  <a:cubicBezTo>
                    <a:pt x="3311" y="2479"/>
                    <a:pt x="2930" y="3003"/>
                    <a:pt x="2311" y="3218"/>
                  </a:cubicBezTo>
                  <a:cubicBezTo>
                    <a:pt x="2263" y="3218"/>
                    <a:pt x="2239" y="3241"/>
                    <a:pt x="2215" y="3265"/>
                  </a:cubicBezTo>
                  <a:lnTo>
                    <a:pt x="1858" y="3765"/>
                  </a:lnTo>
                  <a:lnTo>
                    <a:pt x="1501" y="3265"/>
                  </a:lnTo>
                  <a:cubicBezTo>
                    <a:pt x="1477" y="3241"/>
                    <a:pt x="1453" y="3218"/>
                    <a:pt x="1406" y="3218"/>
                  </a:cubicBezTo>
                  <a:cubicBezTo>
                    <a:pt x="786" y="3003"/>
                    <a:pt x="358" y="2408"/>
                    <a:pt x="405" y="1765"/>
                  </a:cubicBezTo>
                  <a:cubicBezTo>
                    <a:pt x="429" y="979"/>
                    <a:pt x="1048" y="360"/>
                    <a:pt x="1834" y="336"/>
                  </a:cubicBezTo>
                  <a:close/>
                  <a:moveTo>
                    <a:pt x="1923" y="0"/>
                  </a:moveTo>
                  <a:cubicBezTo>
                    <a:pt x="1894" y="0"/>
                    <a:pt x="1864" y="1"/>
                    <a:pt x="1834" y="3"/>
                  </a:cubicBezTo>
                  <a:cubicBezTo>
                    <a:pt x="882" y="26"/>
                    <a:pt x="72" y="812"/>
                    <a:pt x="48" y="1765"/>
                  </a:cubicBezTo>
                  <a:lnTo>
                    <a:pt x="48" y="1813"/>
                  </a:lnTo>
                  <a:lnTo>
                    <a:pt x="48" y="5766"/>
                  </a:lnTo>
                  <a:cubicBezTo>
                    <a:pt x="48" y="5861"/>
                    <a:pt x="96" y="5956"/>
                    <a:pt x="191" y="5956"/>
                  </a:cubicBezTo>
                  <a:cubicBezTo>
                    <a:pt x="310" y="5956"/>
                    <a:pt x="405" y="5885"/>
                    <a:pt x="405" y="5766"/>
                  </a:cubicBezTo>
                  <a:lnTo>
                    <a:pt x="405" y="2884"/>
                  </a:lnTo>
                  <a:cubicBezTo>
                    <a:pt x="620" y="3194"/>
                    <a:pt x="905" y="3432"/>
                    <a:pt x="1263" y="3551"/>
                  </a:cubicBezTo>
                  <a:lnTo>
                    <a:pt x="1668" y="4099"/>
                  </a:lnTo>
                  <a:cubicBezTo>
                    <a:pt x="1722" y="4171"/>
                    <a:pt x="1818" y="4203"/>
                    <a:pt x="1903" y="4203"/>
                  </a:cubicBezTo>
                  <a:cubicBezTo>
                    <a:pt x="1929" y="4203"/>
                    <a:pt x="1955" y="4200"/>
                    <a:pt x="1977" y="4194"/>
                  </a:cubicBezTo>
                  <a:lnTo>
                    <a:pt x="2072" y="4099"/>
                  </a:lnTo>
                  <a:lnTo>
                    <a:pt x="2477" y="3551"/>
                  </a:lnTo>
                  <a:cubicBezTo>
                    <a:pt x="2834" y="3432"/>
                    <a:pt x="3144" y="3194"/>
                    <a:pt x="3335" y="2884"/>
                  </a:cubicBezTo>
                  <a:lnTo>
                    <a:pt x="3335" y="11434"/>
                  </a:lnTo>
                  <a:cubicBezTo>
                    <a:pt x="3335" y="11457"/>
                    <a:pt x="3311" y="11481"/>
                    <a:pt x="3287" y="11481"/>
                  </a:cubicBezTo>
                  <a:lnTo>
                    <a:pt x="429" y="11481"/>
                  </a:lnTo>
                  <a:cubicBezTo>
                    <a:pt x="405" y="11481"/>
                    <a:pt x="358" y="11457"/>
                    <a:pt x="358" y="11434"/>
                  </a:cubicBezTo>
                  <a:lnTo>
                    <a:pt x="358" y="6575"/>
                  </a:lnTo>
                  <a:cubicBezTo>
                    <a:pt x="358" y="6480"/>
                    <a:pt x="310" y="6409"/>
                    <a:pt x="215" y="6409"/>
                  </a:cubicBezTo>
                  <a:cubicBezTo>
                    <a:pt x="96" y="6409"/>
                    <a:pt x="1" y="6456"/>
                    <a:pt x="1" y="6575"/>
                  </a:cubicBezTo>
                  <a:lnTo>
                    <a:pt x="1" y="11434"/>
                  </a:lnTo>
                  <a:cubicBezTo>
                    <a:pt x="1" y="11648"/>
                    <a:pt x="191" y="11815"/>
                    <a:pt x="405" y="11815"/>
                  </a:cubicBezTo>
                  <a:lnTo>
                    <a:pt x="3263" y="11815"/>
                  </a:lnTo>
                  <a:cubicBezTo>
                    <a:pt x="3454" y="11815"/>
                    <a:pt x="3644" y="11648"/>
                    <a:pt x="3644" y="11434"/>
                  </a:cubicBezTo>
                  <a:lnTo>
                    <a:pt x="3644" y="1813"/>
                  </a:lnTo>
                  <a:cubicBezTo>
                    <a:pt x="3668" y="1312"/>
                    <a:pt x="3501" y="860"/>
                    <a:pt x="3144" y="503"/>
                  </a:cubicBezTo>
                  <a:cubicBezTo>
                    <a:pt x="2809" y="168"/>
                    <a:pt x="2370" y="0"/>
                    <a:pt x="19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4" name="Google Shape;18804;p106"/>
            <p:cNvSpPr/>
            <p:nvPr/>
          </p:nvSpPr>
          <p:spPr>
            <a:xfrm>
              <a:off x="3222013" y="1955483"/>
              <a:ext cx="32175" cy="37850"/>
            </a:xfrm>
            <a:custGeom>
              <a:avLst/>
              <a:gdLst/>
              <a:ahLst/>
              <a:cxnLst/>
              <a:rect l="l" t="t" r="r" b="b"/>
              <a:pathLst>
                <a:path w="1287" h="1514" extrusionOk="0">
                  <a:moveTo>
                    <a:pt x="691" y="604"/>
                  </a:moveTo>
                  <a:lnTo>
                    <a:pt x="786" y="866"/>
                  </a:lnTo>
                  <a:lnTo>
                    <a:pt x="596" y="866"/>
                  </a:lnTo>
                  <a:lnTo>
                    <a:pt x="691" y="604"/>
                  </a:lnTo>
                  <a:close/>
                  <a:moveTo>
                    <a:pt x="686" y="1"/>
                  </a:moveTo>
                  <a:cubicBezTo>
                    <a:pt x="602" y="1"/>
                    <a:pt x="532" y="36"/>
                    <a:pt x="477" y="128"/>
                  </a:cubicBezTo>
                  <a:lnTo>
                    <a:pt x="48" y="1271"/>
                  </a:lnTo>
                  <a:cubicBezTo>
                    <a:pt x="0" y="1343"/>
                    <a:pt x="72" y="1462"/>
                    <a:pt x="167" y="1509"/>
                  </a:cubicBezTo>
                  <a:cubicBezTo>
                    <a:pt x="177" y="1513"/>
                    <a:pt x="187" y="1514"/>
                    <a:pt x="197" y="1514"/>
                  </a:cubicBezTo>
                  <a:cubicBezTo>
                    <a:pt x="263" y="1514"/>
                    <a:pt x="337" y="1452"/>
                    <a:pt x="358" y="1390"/>
                  </a:cubicBezTo>
                  <a:lnTo>
                    <a:pt x="429" y="1200"/>
                  </a:lnTo>
                  <a:lnTo>
                    <a:pt x="882" y="1200"/>
                  </a:lnTo>
                  <a:lnTo>
                    <a:pt x="929" y="1390"/>
                  </a:lnTo>
                  <a:cubicBezTo>
                    <a:pt x="953" y="1462"/>
                    <a:pt x="1048" y="1509"/>
                    <a:pt x="1120" y="1509"/>
                  </a:cubicBezTo>
                  <a:cubicBezTo>
                    <a:pt x="1239" y="1462"/>
                    <a:pt x="1286" y="1390"/>
                    <a:pt x="1263" y="1271"/>
                  </a:cubicBezTo>
                  <a:lnTo>
                    <a:pt x="882" y="128"/>
                  </a:lnTo>
                  <a:cubicBezTo>
                    <a:pt x="834" y="80"/>
                    <a:pt x="810" y="33"/>
                    <a:pt x="762" y="9"/>
                  </a:cubicBezTo>
                  <a:cubicBezTo>
                    <a:pt x="736" y="4"/>
                    <a:pt x="710" y="1"/>
                    <a:pt x="6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5" name="Google Shape;18805;p106"/>
            <p:cNvSpPr/>
            <p:nvPr/>
          </p:nvSpPr>
          <p:spPr>
            <a:xfrm>
              <a:off x="3212488" y="207358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120" y="286"/>
                    <a:pt x="2120" y="191"/>
                  </a:cubicBezTo>
                  <a:cubicBezTo>
                    <a:pt x="2120" y="72"/>
                    <a:pt x="2048" y="0"/>
                    <a:pt x="1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6" name="Google Shape;18806;p106"/>
            <p:cNvSpPr/>
            <p:nvPr/>
          </p:nvSpPr>
          <p:spPr>
            <a:xfrm>
              <a:off x="3212488" y="209323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120" y="310"/>
                    <a:pt x="2120" y="214"/>
                  </a:cubicBezTo>
                  <a:cubicBezTo>
                    <a:pt x="2120" y="95"/>
                    <a:pt x="2048" y="0"/>
                    <a:pt x="1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7" name="Google Shape;18807;p106"/>
            <p:cNvSpPr/>
            <p:nvPr/>
          </p:nvSpPr>
          <p:spPr>
            <a:xfrm>
              <a:off x="3212488" y="2113458"/>
              <a:ext cx="53000" cy="8975"/>
            </a:xfrm>
            <a:custGeom>
              <a:avLst/>
              <a:gdLst/>
              <a:ahLst/>
              <a:cxnLst/>
              <a:rect l="l" t="t" r="r" b="b"/>
              <a:pathLst>
                <a:path w="2120" h="359" extrusionOk="0">
                  <a:moveTo>
                    <a:pt x="167" y="1"/>
                  </a:moveTo>
                  <a:cubicBezTo>
                    <a:pt x="96" y="1"/>
                    <a:pt x="0" y="72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8" name="Google Shape;18808;p106"/>
            <p:cNvSpPr/>
            <p:nvPr/>
          </p:nvSpPr>
          <p:spPr>
            <a:xfrm>
              <a:off x="3212488" y="2133708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1"/>
                  </a:moveTo>
                  <a:cubicBezTo>
                    <a:pt x="96" y="1"/>
                    <a:pt x="0" y="48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286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9" name="Google Shape;18809;p106"/>
            <p:cNvSpPr/>
            <p:nvPr/>
          </p:nvSpPr>
          <p:spPr>
            <a:xfrm>
              <a:off x="3212488" y="2152758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1"/>
                  </a:moveTo>
                  <a:cubicBezTo>
                    <a:pt x="96" y="1"/>
                    <a:pt x="0" y="72"/>
                    <a:pt x="0" y="167"/>
                  </a:cubicBezTo>
                  <a:cubicBezTo>
                    <a:pt x="0" y="286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0" name="Google Shape;18810;p106"/>
            <p:cNvSpPr/>
            <p:nvPr/>
          </p:nvSpPr>
          <p:spPr>
            <a:xfrm>
              <a:off x="3212488" y="2173008"/>
              <a:ext cx="26825" cy="8950"/>
            </a:xfrm>
            <a:custGeom>
              <a:avLst/>
              <a:gdLst/>
              <a:ahLst/>
              <a:cxnLst/>
              <a:rect l="l" t="t" r="r" b="b"/>
              <a:pathLst>
                <a:path w="1073" h="358" extrusionOk="0">
                  <a:moveTo>
                    <a:pt x="167" y="0"/>
                  </a:moveTo>
                  <a:cubicBezTo>
                    <a:pt x="96" y="0"/>
                    <a:pt x="0" y="72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882" y="357"/>
                  </a:lnTo>
                  <a:cubicBezTo>
                    <a:pt x="977" y="357"/>
                    <a:pt x="1072" y="310"/>
                    <a:pt x="1072" y="215"/>
                  </a:cubicBezTo>
                  <a:cubicBezTo>
                    <a:pt x="1072" y="96"/>
                    <a:pt x="1024" y="0"/>
                    <a:pt x="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1" name="Google Shape;18811;p106"/>
            <p:cNvSpPr/>
            <p:nvPr/>
          </p:nvSpPr>
          <p:spPr>
            <a:xfrm>
              <a:off x="3400013" y="1931233"/>
              <a:ext cx="91125" cy="295375"/>
            </a:xfrm>
            <a:custGeom>
              <a:avLst/>
              <a:gdLst/>
              <a:ahLst/>
              <a:cxnLst/>
              <a:rect l="l" t="t" r="r" b="b"/>
              <a:pathLst>
                <a:path w="3645" h="11815" extrusionOk="0">
                  <a:moveTo>
                    <a:pt x="1811" y="336"/>
                  </a:moveTo>
                  <a:cubicBezTo>
                    <a:pt x="2216" y="336"/>
                    <a:pt x="2573" y="479"/>
                    <a:pt x="2835" y="741"/>
                  </a:cubicBezTo>
                  <a:cubicBezTo>
                    <a:pt x="3121" y="1003"/>
                    <a:pt x="3287" y="1384"/>
                    <a:pt x="3287" y="1789"/>
                  </a:cubicBezTo>
                  <a:cubicBezTo>
                    <a:pt x="3311" y="2479"/>
                    <a:pt x="2882" y="3003"/>
                    <a:pt x="2263" y="3218"/>
                  </a:cubicBezTo>
                  <a:cubicBezTo>
                    <a:pt x="2240" y="3218"/>
                    <a:pt x="2216" y="3241"/>
                    <a:pt x="2168" y="3265"/>
                  </a:cubicBezTo>
                  <a:lnTo>
                    <a:pt x="1811" y="3765"/>
                  </a:lnTo>
                  <a:lnTo>
                    <a:pt x="1454" y="3265"/>
                  </a:lnTo>
                  <a:cubicBezTo>
                    <a:pt x="1430" y="3241"/>
                    <a:pt x="1406" y="3218"/>
                    <a:pt x="1382" y="3218"/>
                  </a:cubicBezTo>
                  <a:cubicBezTo>
                    <a:pt x="739" y="3003"/>
                    <a:pt x="334" y="2408"/>
                    <a:pt x="358" y="1765"/>
                  </a:cubicBezTo>
                  <a:cubicBezTo>
                    <a:pt x="382" y="979"/>
                    <a:pt x="1025" y="360"/>
                    <a:pt x="1787" y="336"/>
                  </a:cubicBezTo>
                  <a:close/>
                  <a:moveTo>
                    <a:pt x="3311" y="2884"/>
                  </a:moveTo>
                  <a:lnTo>
                    <a:pt x="3311" y="11434"/>
                  </a:lnTo>
                  <a:cubicBezTo>
                    <a:pt x="3311" y="11457"/>
                    <a:pt x="3287" y="11481"/>
                    <a:pt x="3240" y="11481"/>
                  </a:cubicBezTo>
                  <a:lnTo>
                    <a:pt x="382" y="11481"/>
                  </a:lnTo>
                  <a:cubicBezTo>
                    <a:pt x="358" y="11481"/>
                    <a:pt x="334" y="11457"/>
                    <a:pt x="334" y="11434"/>
                  </a:cubicBezTo>
                  <a:lnTo>
                    <a:pt x="334" y="2884"/>
                  </a:lnTo>
                  <a:cubicBezTo>
                    <a:pt x="525" y="3194"/>
                    <a:pt x="834" y="3432"/>
                    <a:pt x="1192" y="3551"/>
                  </a:cubicBezTo>
                  <a:lnTo>
                    <a:pt x="1597" y="4099"/>
                  </a:lnTo>
                  <a:cubicBezTo>
                    <a:pt x="1668" y="4170"/>
                    <a:pt x="1716" y="4194"/>
                    <a:pt x="1811" y="4194"/>
                  </a:cubicBezTo>
                  <a:cubicBezTo>
                    <a:pt x="1906" y="4194"/>
                    <a:pt x="1954" y="4170"/>
                    <a:pt x="2025" y="4099"/>
                  </a:cubicBezTo>
                  <a:lnTo>
                    <a:pt x="2430" y="3551"/>
                  </a:lnTo>
                  <a:cubicBezTo>
                    <a:pt x="2787" y="3432"/>
                    <a:pt x="3097" y="3194"/>
                    <a:pt x="3311" y="2884"/>
                  </a:cubicBezTo>
                  <a:close/>
                  <a:moveTo>
                    <a:pt x="1876" y="0"/>
                  </a:moveTo>
                  <a:cubicBezTo>
                    <a:pt x="1847" y="0"/>
                    <a:pt x="1817" y="1"/>
                    <a:pt x="1787" y="3"/>
                  </a:cubicBezTo>
                  <a:cubicBezTo>
                    <a:pt x="834" y="26"/>
                    <a:pt x="25" y="812"/>
                    <a:pt x="1" y="1765"/>
                  </a:cubicBezTo>
                  <a:lnTo>
                    <a:pt x="1" y="1813"/>
                  </a:lnTo>
                  <a:lnTo>
                    <a:pt x="1" y="11434"/>
                  </a:lnTo>
                  <a:cubicBezTo>
                    <a:pt x="1" y="11648"/>
                    <a:pt x="191" y="11815"/>
                    <a:pt x="382" y="11815"/>
                  </a:cubicBezTo>
                  <a:lnTo>
                    <a:pt x="3240" y="11815"/>
                  </a:lnTo>
                  <a:cubicBezTo>
                    <a:pt x="3454" y="11815"/>
                    <a:pt x="3645" y="11648"/>
                    <a:pt x="3645" y="11434"/>
                  </a:cubicBezTo>
                  <a:lnTo>
                    <a:pt x="3645" y="1813"/>
                  </a:lnTo>
                  <a:cubicBezTo>
                    <a:pt x="3645" y="1312"/>
                    <a:pt x="3454" y="860"/>
                    <a:pt x="3097" y="503"/>
                  </a:cubicBezTo>
                  <a:cubicBezTo>
                    <a:pt x="2762" y="168"/>
                    <a:pt x="2322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2" name="Google Shape;18812;p106"/>
            <p:cNvSpPr/>
            <p:nvPr/>
          </p:nvSpPr>
          <p:spPr>
            <a:xfrm>
              <a:off x="3429788" y="1955108"/>
              <a:ext cx="32775" cy="36925"/>
            </a:xfrm>
            <a:custGeom>
              <a:avLst/>
              <a:gdLst/>
              <a:ahLst/>
              <a:cxnLst/>
              <a:rect l="l" t="t" r="r" b="b"/>
              <a:pathLst>
                <a:path w="1311" h="1477" extrusionOk="0">
                  <a:moveTo>
                    <a:pt x="739" y="0"/>
                  </a:moveTo>
                  <a:cubicBezTo>
                    <a:pt x="334" y="0"/>
                    <a:pt x="1" y="310"/>
                    <a:pt x="1" y="738"/>
                  </a:cubicBezTo>
                  <a:cubicBezTo>
                    <a:pt x="1" y="1143"/>
                    <a:pt x="334" y="1477"/>
                    <a:pt x="739" y="1477"/>
                  </a:cubicBezTo>
                  <a:cubicBezTo>
                    <a:pt x="929" y="1477"/>
                    <a:pt x="1072" y="1429"/>
                    <a:pt x="1191" y="1334"/>
                  </a:cubicBezTo>
                  <a:lnTo>
                    <a:pt x="1263" y="1262"/>
                  </a:lnTo>
                  <a:cubicBezTo>
                    <a:pt x="1310" y="1215"/>
                    <a:pt x="1287" y="1119"/>
                    <a:pt x="1215" y="1072"/>
                  </a:cubicBezTo>
                  <a:cubicBezTo>
                    <a:pt x="1193" y="1039"/>
                    <a:pt x="1156" y="1021"/>
                    <a:pt x="1115" y="1021"/>
                  </a:cubicBezTo>
                  <a:cubicBezTo>
                    <a:pt x="1067" y="1021"/>
                    <a:pt x="1015" y="1045"/>
                    <a:pt x="977" y="1096"/>
                  </a:cubicBezTo>
                  <a:lnTo>
                    <a:pt x="953" y="1119"/>
                  </a:lnTo>
                  <a:cubicBezTo>
                    <a:pt x="906" y="1191"/>
                    <a:pt x="834" y="1191"/>
                    <a:pt x="739" y="1191"/>
                  </a:cubicBezTo>
                  <a:cubicBezTo>
                    <a:pt x="501" y="1191"/>
                    <a:pt x="334" y="1000"/>
                    <a:pt x="334" y="762"/>
                  </a:cubicBezTo>
                  <a:cubicBezTo>
                    <a:pt x="334" y="524"/>
                    <a:pt x="501" y="357"/>
                    <a:pt x="739" y="357"/>
                  </a:cubicBezTo>
                  <a:cubicBezTo>
                    <a:pt x="834" y="357"/>
                    <a:pt x="906" y="381"/>
                    <a:pt x="977" y="405"/>
                  </a:cubicBezTo>
                  <a:cubicBezTo>
                    <a:pt x="1010" y="430"/>
                    <a:pt x="1043" y="440"/>
                    <a:pt x="1075" y="440"/>
                  </a:cubicBezTo>
                  <a:cubicBezTo>
                    <a:pt x="1133" y="440"/>
                    <a:pt x="1184" y="404"/>
                    <a:pt x="1215" y="357"/>
                  </a:cubicBezTo>
                  <a:cubicBezTo>
                    <a:pt x="1287" y="262"/>
                    <a:pt x="1263" y="167"/>
                    <a:pt x="1168" y="119"/>
                  </a:cubicBezTo>
                  <a:cubicBezTo>
                    <a:pt x="1049" y="24"/>
                    <a:pt x="906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3" name="Google Shape;18813;p106"/>
            <p:cNvSpPr/>
            <p:nvPr/>
          </p:nvSpPr>
          <p:spPr>
            <a:xfrm>
              <a:off x="3419663" y="2074183"/>
              <a:ext cx="52425" cy="8950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7"/>
                    <a:pt x="168" y="357"/>
                  </a:cubicBezTo>
                  <a:lnTo>
                    <a:pt x="1930" y="357"/>
                  </a:lnTo>
                  <a:cubicBezTo>
                    <a:pt x="2025" y="357"/>
                    <a:pt x="2096" y="286"/>
                    <a:pt x="2096" y="214"/>
                  </a:cubicBezTo>
                  <a:cubicBezTo>
                    <a:pt x="2096" y="95"/>
                    <a:pt x="2025" y="0"/>
                    <a:pt x="1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4" name="Google Shape;18814;p106"/>
            <p:cNvSpPr/>
            <p:nvPr/>
          </p:nvSpPr>
          <p:spPr>
            <a:xfrm>
              <a:off x="3419663" y="2093233"/>
              <a:ext cx="52425" cy="8950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48" y="357"/>
                    <a:pt x="168" y="357"/>
                  </a:cubicBezTo>
                  <a:lnTo>
                    <a:pt x="1930" y="357"/>
                  </a:lnTo>
                  <a:cubicBezTo>
                    <a:pt x="2025" y="357"/>
                    <a:pt x="2096" y="310"/>
                    <a:pt x="2096" y="214"/>
                  </a:cubicBezTo>
                  <a:cubicBezTo>
                    <a:pt x="2096" y="95"/>
                    <a:pt x="2025" y="0"/>
                    <a:pt x="1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5" name="Google Shape;18815;p106"/>
            <p:cNvSpPr/>
            <p:nvPr/>
          </p:nvSpPr>
          <p:spPr>
            <a:xfrm>
              <a:off x="3419663" y="2113458"/>
              <a:ext cx="52425" cy="8975"/>
            </a:xfrm>
            <a:custGeom>
              <a:avLst/>
              <a:gdLst/>
              <a:ahLst/>
              <a:cxnLst/>
              <a:rect l="l" t="t" r="r" b="b"/>
              <a:pathLst>
                <a:path w="2097" h="359" extrusionOk="0">
                  <a:moveTo>
                    <a:pt x="168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63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6" name="Google Shape;18816;p106"/>
            <p:cNvSpPr/>
            <p:nvPr/>
          </p:nvSpPr>
          <p:spPr>
            <a:xfrm>
              <a:off x="3419663" y="2133708"/>
              <a:ext cx="52425" cy="8950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8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62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7" name="Google Shape;18817;p106"/>
            <p:cNvSpPr/>
            <p:nvPr/>
          </p:nvSpPr>
          <p:spPr>
            <a:xfrm>
              <a:off x="3419663" y="2152758"/>
              <a:ext cx="52425" cy="8950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8" name="Google Shape;18818;p106"/>
            <p:cNvSpPr/>
            <p:nvPr/>
          </p:nvSpPr>
          <p:spPr>
            <a:xfrm>
              <a:off x="3419663" y="2173008"/>
              <a:ext cx="26825" cy="8950"/>
            </a:xfrm>
            <a:custGeom>
              <a:avLst/>
              <a:gdLst/>
              <a:ahLst/>
              <a:cxnLst/>
              <a:rect l="l" t="t" r="r" b="b"/>
              <a:pathLst>
                <a:path w="1073" h="358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7"/>
                    <a:pt x="168" y="357"/>
                  </a:cubicBezTo>
                  <a:lnTo>
                    <a:pt x="882" y="357"/>
                  </a:lnTo>
                  <a:cubicBezTo>
                    <a:pt x="977" y="357"/>
                    <a:pt x="1072" y="310"/>
                    <a:pt x="1072" y="215"/>
                  </a:cubicBezTo>
                  <a:cubicBezTo>
                    <a:pt x="1072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9" name="Google Shape;18819;p106"/>
            <p:cNvSpPr/>
            <p:nvPr/>
          </p:nvSpPr>
          <p:spPr>
            <a:xfrm>
              <a:off x="3329188" y="2163483"/>
              <a:ext cx="26200" cy="36925"/>
            </a:xfrm>
            <a:custGeom>
              <a:avLst/>
              <a:gdLst/>
              <a:ahLst/>
              <a:cxnLst/>
              <a:rect l="l" t="t" r="r" b="b"/>
              <a:pathLst>
                <a:path w="1048" h="1477" extrusionOk="0">
                  <a:moveTo>
                    <a:pt x="524" y="334"/>
                  </a:moveTo>
                  <a:cubicBezTo>
                    <a:pt x="548" y="334"/>
                    <a:pt x="595" y="357"/>
                    <a:pt x="595" y="381"/>
                  </a:cubicBezTo>
                  <a:cubicBezTo>
                    <a:pt x="595" y="429"/>
                    <a:pt x="572" y="500"/>
                    <a:pt x="524" y="500"/>
                  </a:cubicBezTo>
                  <a:lnTo>
                    <a:pt x="357" y="500"/>
                  </a:lnTo>
                  <a:lnTo>
                    <a:pt x="357" y="334"/>
                  </a:lnTo>
                  <a:close/>
                  <a:moveTo>
                    <a:pt x="572" y="858"/>
                  </a:moveTo>
                  <a:cubicBezTo>
                    <a:pt x="643" y="858"/>
                    <a:pt x="691" y="881"/>
                    <a:pt x="714" y="977"/>
                  </a:cubicBezTo>
                  <a:cubicBezTo>
                    <a:pt x="714" y="1048"/>
                    <a:pt x="667" y="1120"/>
                    <a:pt x="572" y="1120"/>
                  </a:cubicBezTo>
                  <a:lnTo>
                    <a:pt x="357" y="1120"/>
                  </a:lnTo>
                  <a:lnTo>
                    <a:pt x="357" y="858"/>
                  </a:lnTo>
                  <a:close/>
                  <a:moveTo>
                    <a:pt x="191" y="0"/>
                  </a:moveTo>
                  <a:cubicBezTo>
                    <a:pt x="95" y="0"/>
                    <a:pt x="0" y="96"/>
                    <a:pt x="0" y="167"/>
                  </a:cubicBezTo>
                  <a:lnTo>
                    <a:pt x="0" y="1334"/>
                  </a:lnTo>
                  <a:lnTo>
                    <a:pt x="0" y="1405"/>
                  </a:lnTo>
                  <a:cubicBezTo>
                    <a:pt x="48" y="1429"/>
                    <a:pt x="95" y="1477"/>
                    <a:pt x="191" y="1477"/>
                  </a:cubicBezTo>
                  <a:lnTo>
                    <a:pt x="572" y="1477"/>
                  </a:lnTo>
                  <a:cubicBezTo>
                    <a:pt x="834" y="1477"/>
                    <a:pt x="1048" y="1286"/>
                    <a:pt x="1048" y="1000"/>
                  </a:cubicBezTo>
                  <a:cubicBezTo>
                    <a:pt x="1048" y="858"/>
                    <a:pt x="1000" y="738"/>
                    <a:pt x="905" y="643"/>
                  </a:cubicBezTo>
                  <a:cubicBezTo>
                    <a:pt x="953" y="572"/>
                    <a:pt x="953" y="477"/>
                    <a:pt x="953" y="357"/>
                  </a:cubicBezTo>
                  <a:cubicBezTo>
                    <a:pt x="929" y="143"/>
                    <a:pt x="714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0" name="Google Shape;18820;p106"/>
            <p:cNvSpPr/>
            <p:nvPr/>
          </p:nvSpPr>
          <p:spPr>
            <a:xfrm>
              <a:off x="3297613" y="1931283"/>
              <a:ext cx="90525" cy="295325"/>
            </a:xfrm>
            <a:custGeom>
              <a:avLst/>
              <a:gdLst/>
              <a:ahLst/>
              <a:cxnLst/>
              <a:rect l="l" t="t" r="r" b="b"/>
              <a:pathLst>
                <a:path w="3621" h="11813" extrusionOk="0">
                  <a:moveTo>
                    <a:pt x="1811" y="8026"/>
                  </a:moveTo>
                  <a:lnTo>
                    <a:pt x="2168" y="8550"/>
                  </a:lnTo>
                  <a:cubicBezTo>
                    <a:pt x="2192" y="8574"/>
                    <a:pt x="2216" y="8598"/>
                    <a:pt x="2263" y="8598"/>
                  </a:cubicBezTo>
                  <a:cubicBezTo>
                    <a:pt x="2882" y="8812"/>
                    <a:pt x="3287" y="9407"/>
                    <a:pt x="3263" y="10050"/>
                  </a:cubicBezTo>
                  <a:cubicBezTo>
                    <a:pt x="3240" y="10836"/>
                    <a:pt x="2620" y="11455"/>
                    <a:pt x="1835" y="11479"/>
                  </a:cubicBezTo>
                  <a:cubicBezTo>
                    <a:pt x="1454" y="11479"/>
                    <a:pt x="1049" y="11336"/>
                    <a:pt x="763" y="11074"/>
                  </a:cubicBezTo>
                  <a:cubicBezTo>
                    <a:pt x="453" y="10812"/>
                    <a:pt x="310" y="10408"/>
                    <a:pt x="310" y="10026"/>
                  </a:cubicBezTo>
                  <a:cubicBezTo>
                    <a:pt x="310" y="9384"/>
                    <a:pt x="739" y="8812"/>
                    <a:pt x="1358" y="8598"/>
                  </a:cubicBezTo>
                  <a:cubicBezTo>
                    <a:pt x="1382" y="8598"/>
                    <a:pt x="1430" y="8574"/>
                    <a:pt x="1454" y="8550"/>
                  </a:cubicBezTo>
                  <a:lnTo>
                    <a:pt x="1811" y="8026"/>
                  </a:lnTo>
                  <a:close/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lnTo>
                    <a:pt x="1" y="9979"/>
                  </a:lnTo>
                  <a:cubicBezTo>
                    <a:pt x="1" y="10455"/>
                    <a:pt x="168" y="10884"/>
                    <a:pt x="501" y="11241"/>
                  </a:cubicBezTo>
                  <a:cubicBezTo>
                    <a:pt x="858" y="11598"/>
                    <a:pt x="1287" y="11813"/>
                    <a:pt x="1811" y="11813"/>
                  </a:cubicBezTo>
                  <a:lnTo>
                    <a:pt x="1835" y="11813"/>
                  </a:lnTo>
                  <a:cubicBezTo>
                    <a:pt x="2787" y="11789"/>
                    <a:pt x="3597" y="11003"/>
                    <a:pt x="3621" y="10050"/>
                  </a:cubicBezTo>
                  <a:lnTo>
                    <a:pt x="3621" y="10003"/>
                  </a:lnTo>
                  <a:lnTo>
                    <a:pt x="3621" y="1953"/>
                  </a:lnTo>
                  <a:cubicBezTo>
                    <a:pt x="3621" y="1882"/>
                    <a:pt x="3573" y="1787"/>
                    <a:pt x="3478" y="1787"/>
                  </a:cubicBezTo>
                  <a:cubicBezTo>
                    <a:pt x="3359" y="1787"/>
                    <a:pt x="3263" y="1834"/>
                    <a:pt x="3263" y="1953"/>
                  </a:cubicBezTo>
                  <a:lnTo>
                    <a:pt x="3263" y="8931"/>
                  </a:lnTo>
                  <a:cubicBezTo>
                    <a:pt x="3049" y="8621"/>
                    <a:pt x="2763" y="8383"/>
                    <a:pt x="2406" y="8264"/>
                  </a:cubicBezTo>
                  <a:lnTo>
                    <a:pt x="1977" y="7716"/>
                  </a:lnTo>
                  <a:lnTo>
                    <a:pt x="1906" y="7621"/>
                  </a:lnTo>
                  <a:cubicBezTo>
                    <a:pt x="1868" y="7598"/>
                    <a:pt x="1830" y="7588"/>
                    <a:pt x="1793" y="7588"/>
                  </a:cubicBezTo>
                  <a:cubicBezTo>
                    <a:pt x="1715" y="7588"/>
                    <a:pt x="1645" y="7636"/>
                    <a:pt x="1596" y="7716"/>
                  </a:cubicBezTo>
                  <a:lnTo>
                    <a:pt x="1192" y="8264"/>
                  </a:lnTo>
                  <a:cubicBezTo>
                    <a:pt x="834" y="8383"/>
                    <a:pt x="525" y="8621"/>
                    <a:pt x="310" y="8931"/>
                  </a:cubicBezTo>
                  <a:lnTo>
                    <a:pt x="310" y="382"/>
                  </a:lnTo>
                  <a:cubicBezTo>
                    <a:pt x="310" y="358"/>
                    <a:pt x="358" y="334"/>
                    <a:pt x="382" y="334"/>
                  </a:cubicBezTo>
                  <a:lnTo>
                    <a:pt x="3240" y="334"/>
                  </a:lnTo>
                  <a:cubicBezTo>
                    <a:pt x="3263" y="334"/>
                    <a:pt x="3287" y="358"/>
                    <a:pt x="3287" y="382"/>
                  </a:cubicBezTo>
                  <a:lnTo>
                    <a:pt x="3287" y="1168"/>
                  </a:lnTo>
                  <a:cubicBezTo>
                    <a:pt x="3263" y="1239"/>
                    <a:pt x="3311" y="1334"/>
                    <a:pt x="3454" y="1334"/>
                  </a:cubicBezTo>
                  <a:cubicBezTo>
                    <a:pt x="3525" y="1334"/>
                    <a:pt x="3621" y="1239"/>
                    <a:pt x="3621" y="1168"/>
                  </a:cubicBezTo>
                  <a:lnTo>
                    <a:pt x="3621" y="382"/>
                  </a:lnTo>
                  <a:cubicBezTo>
                    <a:pt x="3621" y="167"/>
                    <a:pt x="3454" y="1"/>
                    <a:pt x="32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1" name="Google Shape;18821;p106"/>
            <p:cNvSpPr/>
            <p:nvPr/>
          </p:nvSpPr>
          <p:spPr>
            <a:xfrm>
              <a:off x="3316088" y="197593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86"/>
                    <a:pt x="2120" y="191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2" name="Google Shape;18822;p106"/>
            <p:cNvSpPr/>
            <p:nvPr/>
          </p:nvSpPr>
          <p:spPr>
            <a:xfrm>
              <a:off x="3316088" y="199618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86"/>
                    <a:pt x="2120" y="191"/>
                  </a:cubicBezTo>
                  <a:cubicBezTo>
                    <a:pt x="2120" y="72"/>
                    <a:pt x="2048" y="0"/>
                    <a:pt x="1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3" name="Google Shape;18823;p106"/>
            <p:cNvSpPr/>
            <p:nvPr/>
          </p:nvSpPr>
          <p:spPr>
            <a:xfrm>
              <a:off x="3316088" y="201583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4" y="357"/>
                    <a:pt x="2120" y="310"/>
                    <a:pt x="2120" y="215"/>
                  </a:cubicBezTo>
                  <a:cubicBezTo>
                    <a:pt x="2120" y="96"/>
                    <a:pt x="2048" y="0"/>
                    <a:pt x="1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4" name="Google Shape;18824;p106"/>
            <p:cNvSpPr/>
            <p:nvPr/>
          </p:nvSpPr>
          <p:spPr>
            <a:xfrm>
              <a:off x="3316088" y="203548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4" y="357"/>
                    <a:pt x="2120" y="286"/>
                    <a:pt x="2120" y="191"/>
                  </a:cubicBezTo>
                  <a:cubicBezTo>
                    <a:pt x="2120" y="95"/>
                    <a:pt x="2048" y="0"/>
                    <a:pt x="1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5" name="Google Shape;18825;p106"/>
            <p:cNvSpPr/>
            <p:nvPr/>
          </p:nvSpPr>
          <p:spPr>
            <a:xfrm>
              <a:off x="3316088" y="2055708"/>
              <a:ext cx="53000" cy="8975"/>
            </a:xfrm>
            <a:custGeom>
              <a:avLst/>
              <a:gdLst/>
              <a:ahLst/>
              <a:cxnLst/>
              <a:rect l="l" t="t" r="r" b="b"/>
              <a:pathLst>
                <a:path w="2120" h="359" extrusionOk="0">
                  <a:moveTo>
                    <a:pt x="167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63"/>
                    <a:pt x="2120" y="144"/>
                  </a:cubicBezTo>
                  <a:cubicBezTo>
                    <a:pt x="2120" y="48"/>
                    <a:pt x="2024" y="1"/>
                    <a:pt x="1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6" name="Google Shape;18826;p106"/>
            <p:cNvSpPr/>
            <p:nvPr/>
          </p:nvSpPr>
          <p:spPr>
            <a:xfrm>
              <a:off x="3316088" y="2075358"/>
              <a:ext cx="26800" cy="8950"/>
            </a:xfrm>
            <a:custGeom>
              <a:avLst/>
              <a:gdLst/>
              <a:ahLst/>
              <a:cxnLst/>
              <a:rect l="l" t="t" r="r" b="b"/>
              <a:pathLst>
                <a:path w="1072" h="358" extrusionOk="0">
                  <a:moveTo>
                    <a:pt x="167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358"/>
                    <a:pt x="167" y="358"/>
                  </a:cubicBezTo>
                  <a:lnTo>
                    <a:pt x="881" y="358"/>
                  </a:lnTo>
                  <a:cubicBezTo>
                    <a:pt x="976" y="358"/>
                    <a:pt x="1072" y="310"/>
                    <a:pt x="1072" y="215"/>
                  </a:cubicBezTo>
                  <a:cubicBezTo>
                    <a:pt x="1072" y="96"/>
                    <a:pt x="1000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7" name="Google Shape;18827;p106"/>
          <p:cNvGrpSpPr/>
          <p:nvPr/>
        </p:nvGrpSpPr>
        <p:grpSpPr>
          <a:xfrm>
            <a:off x="3272903" y="1766411"/>
            <a:ext cx="342506" cy="355302"/>
            <a:chOff x="3676863" y="1930108"/>
            <a:chExt cx="286400" cy="297100"/>
          </a:xfrm>
        </p:grpSpPr>
        <p:sp>
          <p:nvSpPr>
            <p:cNvPr id="18828" name="Google Shape;18828;p106"/>
            <p:cNvSpPr/>
            <p:nvPr/>
          </p:nvSpPr>
          <p:spPr>
            <a:xfrm>
              <a:off x="3779863" y="1930108"/>
              <a:ext cx="79200" cy="79200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96" y="500"/>
                  </a:moveTo>
                  <a:lnTo>
                    <a:pt x="2763" y="2810"/>
                  </a:lnTo>
                  <a:lnTo>
                    <a:pt x="429" y="2810"/>
                  </a:lnTo>
                  <a:lnTo>
                    <a:pt x="1596" y="500"/>
                  </a:lnTo>
                  <a:close/>
                  <a:moveTo>
                    <a:pt x="1596" y="0"/>
                  </a:moveTo>
                  <a:cubicBezTo>
                    <a:pt x="1501" y="0"/>
                    <a:pt x="1406" y="71"/>
                    <a:pt x="1382" y="167"/>
                  </a:cubicBezTo>
                  <a:lnTo>
                    <a:pt x="48" y="2810"/>
                  </a:lnTo>
                  <a:cubicBezTo>
                    <a:pt x="1" y="2905"/>
                    <a:pt x="24" y="3024"/>
                    <a:pt x="120" y="3096"/>
                  </a:cubicBezTo>
                  <a:cubicBezTo>
                    <a:pt x="143" y="3144"/>
                    <a:pt x="191" y="3167"/>
                    <a:pt x="263" y="3167"/>
                  </a:cubicBezTo>
                  <a:lnTo>
                    <a:pt x="2906" y="3167"/>
                  </a:lnTo>
                  <a:cubicBezTo>
                    <a:pt x="3001" y="3167"/>
                    <a:pt x="3049" y="3144"/>
                    <a:pt x="3120" y="3072"/>
                  </a:cubicBezTo>
                  <a:cubicBezTo>
                    <a:pt x="3168" y="2977"/>
                    <a:pt x="3168" y="2905"/>
                    <a:pt x="3144" y="2810"/>
                  </a:cubicBezTo>
                  <a:lnTo>
                    <a:pt x="1810" y="167"/>
                  </a:lnTo>
                  <a:cubicBezTo>
                    <a:pt x="1763" y="71"/>
                    <a:pt x="1691" y="0"/>
                    <a:pt x="1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9" name="Google Shape;18829;p106"/>
            <p:cNvSpPr/>
            <p:nvPr/>
          </p:nvSpPr>
          <p:spPr>
            <a:xfrm>
              <a:off x="3732838" y="2021183"/>
              <a:ext cx="175650" cy="92900"/>
            </a:xfrm>
            <a:custGeom>
              <a:avLst/>
              <a:gdLst/>
              <a:ahLst/>
              <a:cxnLst/>
              <a:rect l="l" t="t" r="r" b="b"/>
              <a:pathLst>
                <a:path w="7026" h="3716" extrusionOk="0">
                  <a:moveTo>
                    <a:pt x="1834" y="1"/>
                  </a:moveTo>
                  <a:cubicBezTo>
                    <a:pt x="1763" y="1"/>
                    <a:pt x="1667" y="48"/>
                    <a:pt x="1643" y="143"/>
                  </a:cubicBezTo>
                  <a:lnTo>
                    <a:pt x="24" y="3358"/>
                  </a:lnTo>
                  <a:cubicBezTo>
                    <a:pt x="0" y="3454"/>
                    <a:pt x="0" y="3549"/>
                    <a:pt x="24" y="3597"/>
                  </a:cubicBezTo>
                  <a:cubicBezTo>
                    <a:pt x="48" y="3692"/>
                    <a:pt x="143" y="3716"/>
                    <a:pt x="238" y="3716"/>
                  </a:cubicBezTo>
                  <a:lnTo>
                    <a:pt x="6764" y="3716"/>
                  </a:lnTo>
                  <a:cubicBezTo>
                    <a:pt x="6835" y="3716"/>
                    <a:pt x="6906" y="3692"/>
                    <a:pt x="6954" y="3644"/>
                  </a:cubicBezTo>
                  <a:cubicBezTo>
                    <a:pt x="7026" y="3549"/>
                    <a:pt x="7026" y="3454"/>
                    <a:pt x="7002" y="3358"/>
                  </a:cubicBezTo>
                  <a:lnTo>
                    <a:pt x="5382" y="143"/>
                  </a:lnTo>
                  <a:cubicBezTo>
                    <a:pt x="5358" y="48"/>
                    <a:pt x="5263" y="1"/>
                    <a:pt x="5168" y="1"/>
                  </a:cubicBezTo>
                  <a:lnTo>
                    <a:pt x="3334" y="1"/>
                  </a:lnTo>
                  <a:cubicBezTo>
                    <a:pt x="3239" y="1"/>
                    <a:pt x="3191" y="48"/>
                    <a:pt x="3144" y="143"/>
                  </a:cubicBezTo>
                  <a:cubicBezTo>
                    <a:pt x="3120" y="263"/>
                    <a:pt x="3215" y="358"/>
                    <a:pt x="3334" y="358"/>
                  </a:cubicBezTo>
                  <a:lnTo>
                    <a:pt x="5120" y="358"/>
                  </a:lnTo>
                  <a:lnTo>
                    <a:pt x="6644" y="3358"/>
                  </a:lnTo>
                  <a:lnTo>
                    <a:pt x="381" y="3358"/>
                  </a:lnTo>
                  <a:lnTo>
                    <a:pt x="1905" y="358"/>
                  </a:lnTo>
                  <a:lnTo>
                    <a:pt x="2477" y="358"/>
                  </a:lnTo>
                  <a:cubicBezTo>
                    <a:pt x="2548" y="358"/>
                    <a:pt x="2620" y="310"/>
                    <a:pt x="2644" y="215"/>
                  </a:cubicBezTo>
                  <a:cubicBezTo>
                    <a:pt x="2667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0" name="Google Shape;18830;p106"/>
            <p:cNvSpPr/>
            <p:nvPr/>
          </p:nvSpPr>
          <p:spPr>
            <a:xfrm>
              <a:off x="3676863" y="2125383"/>
              <a:ext cx="286400" cy="101825"/>
            </a:xfrm>
            <a:custGeom>
              <a:avLst/>
              <a:gdLst/>
              <a:ahLst/>
              <a:cxnLst/>
              <a:rect l="l" t="t" r="r" b="b"/>
              <a:pathLst>
                <a:path w="11456" h="4073" extrusionOk="0">
                  <a:moveTo>
                    <a:pt x="2049" y="0"/>
                  </a:moveTo>
                  <a:cubicBezTo>
                    <a:pt x="1977" y="0"/>
                    <a:pt x="1882" y="72"/>
                    <a:pt x="1858" y="143"/>
                  </a:cubicBezTo>
                  <a:lnTo>
                    <a:pt x="72" y="3715"/>
                  </a:lnTo>
                  <a:cubicBezTo>
                    <a:pt x="1" y="3810"/>
                    <a:pt x="24" y="3929"/>
                    <a:pt x="96" y="4001"/>
                  </a:cubicBezTo>
                  <a:cubicBezTo>
                    <a:pt x="144" y="4049"/>
                    <a:pt x="215" y="4072"/>
                    <a:pt x="263" y="4072"/>
                  </a:cubicBezTo>
                  <a:lnTo>
                    <a:pt x="11170" y="4072"/>
                  </a:lnTo>
                  <a:cubicBezTo>
                    <a:pt x="11217" y="4072"/>
                    <a:pt x="11313" y="4049"/>
                    <a:pt x="11336" y="4001"/>
                  </a:cubicBezTo>
                  <a:cubicBezTo>
                    <a:pt x="11432" y="3929"/>
                    <a:pt x="11455" y="3810"/>
                    <a:pt x="11408" y="3715"/>
                  </a:cubicBezTo>
                  <a:lnTo>
                    <a:pt x="10384" y="1667"/>
                  </a:lnTo>
                  <a:cubicBezTo>
                    <a:pt x="10366" y="1594"/>
                    <a:pt x="10292" y="1563"/>
                    <a:pt x="10216" y="1563"/>
                  </a:cubicBezTo>
                  <a:cubicBezTo>
                    <a:pt x="10192" y="1563"/>
                    <a:pt x="10168" y="1566"/>
                    <a:pt x="10146" y="1572"/>
                  </a:cubicBezTo>
                  <a:cubicBezTo>
                    <a:pt x="10074" y="1620"/>
                    <a:pt x="10027" y="1739"/>
                    <a:pt x="10074" y="1810"/>
                  </a:cubicBezTo>
                  <a:lnTo>
                    <a:pt x="11027" y="3715"/>
                  </a:lnTo>
                  <a:lnTo>
                    <a:pt x="429" y="3715"/>
                  </a:lnTo>
                  <a:lnTo>
                    <a:pt x="2120" y="357"/>
                  </a:lnTo>
                  <a:lnTo>
                    <a:pt x="9312" y="357"/>
                  </a:lnTo>
                  <a:lnTo>
                    <a:pt x="9693" y="1096"/>
                  </a:lnTo>
                  <a:cubicBezTo>
                    <a:pt x="9730" y="1168"/>
                    <a:pt x="9808" y="1199"/>
                    <a:pt x="9885" y="1199"/>
                  </a:cubicBezTo>
                  <a:cubicBezTo>
                    <a:pt x="9909" y="1199"/>
                    <a:pt x="9933" y="1196"/>
                    <a:pt x="9955" y="1191"/>
                  </a:cubicBezTo>
                  <a:cubicBezTo>
                    <a:pt x="10027" y="1167"/>
                    <a:pt x="10050" y="1048"/>
                    <a:pt x="10027" y="953"/>
                  </a:cubicBezTo>
                  <a:lnTo>
                    <a:pt x="9622" y="143"/>
                  </a:lnTo>
                  <a:cubicBezTo>
                    <a:pt x="9598" y="72"/>
                    <a:pt x="9503" y="0"/>
                    <a:pt x="94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1" name="Google Shape;18831;p106"/>
          <p:cNvGrpSpPr/>
          <p:nvPr/>
        </p:nvGrpSpPr>
        <p:grpSpPr>
          <a:xfrm>
            <a:off x="1797586" y="1765574"/>
            <a:ext cx="357455" cy="356139"/>
            <a:chOff x="2698088" y="1929408"/>
            <a:chExt cx="298900" cy="297800"/>
          </a:xfrm>
        </p:grpSpPr>
        <p:sp>
          <p:nvSpPr>
            <p:cNvPr id="18832" name="Google Shape;18832;p106"/>
            <p:cNvSpPr/>
            <p:nvPr/>
          </p:nvSpPr>
          <p:spPr>
            <a:xfrm>
              <a:off x="2735013" y="1931283"/>
              <a:ext cx="170300" cy="140675"/>
            </a:xfrm>
            <a:custGeom>
              <a:avLst/>
              <a:gdLst/>
              <a:ahLst/>
              <a:cxnLst/>
              <a:rect l="l" t="t" r="r" b="b"/>
              <a:pathLst>
                <a:path w="6812" h="5627" extrusionOk="0">
                  <a:moveTo>
                    <a:pt x="6192" y="286"/>
                  </a:moveTo>
                  <a:cubicBezTo>
                    <a:pt x="6240" y="286"/>
                    <a:pt x="6335" y="334"/>
                    <a:pt x="6382" y="358"/>
                  </a:cubicBezTo>
                  <a:cubicBezTo>
                    <a:pt x="6454" y="405"/>
                    <a:pt x="6454" y="477"/>
                    <a:pt x="6454" y="572"/>
                  </a:cubicBezTo>
                  <a:lnTo>
                    <a:pt x="6216" y="1691"/>
                  </a:lnTo>
                  <a:cubicBezTo>
                    <a:pt x="6183" y="1811"/>
                    <a:pt x="6082" y="1866"/>
                    <a:pt x="5983" y="1866"/>
                  </a:cubicBezTo>
                  <a:cubicBezTo>
                    <a:pt x="5865" y="1866"/>
                    <a:pt x="5750" y="1787"/>
                    <a:pt x="5763" y="1644"/>
                  </a:cubicBezTo>
                  <a:cubicBezTo>
                    <a:pt x="5763" y="1572"/>
                    <a:pt x="5739" y="1525"/>
                    <a:pt x="5668" y="1477"/>
                  </a:cubicBezTo>
                  <a:cubicBezTo>
                    <a:pt x="5651" y="1468"/>
                    <a:pt x="5630" y="1463"/>
                    <a:pt x="5608" y="1463"/>
                  </a:cubicBezTo>
                  <a:cubicBezTo>
                    <a:pt x="5571" y="1463"/>
                    <a:pt x="5532" y="1479"/>
                    <a:pt x="5501" y="1525"/>
                  </a:cubicBezTo>
                  <a:lnTo>
                    <a:pt x="810" y="5216"/>
                  </a:lnTo>
                  <a:cubicBezTo>
                    <a:pt x="762" y="5240"/>
                    <a:pt x="691" y="5264"/>
                    <a:pt x="643" y="5264"/>
                  </a:cubicBezTo>
                  <a:cubicBezTo>
                    <a:pt x="596" y="5264"/>
                    <a:pt x="524" y="5240"/>
                    <a:pt x="500" y="5168"/>
                  </a:cubicBezTo>
                  <a:cubicBezTo>
                    <a:pt x="476" y="5121"/>
                    <a:pt x="405" y="5049"/>
                    <a:pt x="405" y="5002"/>
                  </a:cubicBezTo>
                  <a:cubicBezTo>
                    <a:pt x="405" y="4930"/>
                    <a:pt x="429" y="4883"/>
                    <a:pt x="500" y="4859"/>
                  </a:cubicBezTo>
                  <a:lnTo>
                    <a:pt x="5073" y="1215"/>
                  </a:lnTo>
                  <a:cubicBezTo>
                    <a:pt x="5144" y="1191"/>
                    <a:pt x="5168" y="1096"/>
                    <a:pt x="5144" y="1048"/>
                  </a:cubicBezTo>
                  <a:cubicBezTo>
                    <a:pt x="5144" y="977"/>
                    <a:pt x="5073" y="929"/>
                    <a:pt x="5025" y="929"/>
                  </a:cubicBezTo>
                  <a:cubicBezTo>
                    <a:pt x="4930" y="882"/>
                    <a:pt x="4882" y="834"/>
                    <a:pt x="4835" y="715"/>
                  </a:cubicBezTo>
                  <a:cubicBezTo>
                    <a:pt x="4811" y="596"/>
                    <a:pt x="4930" y="477"/>
                    <a:pt x="5049" y="453"/>
                  </a:cubicBezTo>
                  <a:lnTo>
                    <a:pt x="6192" y="286"/>
                  </a:lnTo>
                  <a:close/>
                  <a:moveTo>
                    <a:pt x="6144" y="1"/>
                  </a:moveTo>
                  <a:lnTo>
                    <a:pt x="5025" y="144"/>
                  </a:lnTo>
                  <a:cubicBezTo>
                    <a:pt x="4882" y="167"/>
                    <a:pt x="4715" y="239"/>
                    <a:pt x="4644" y="358"/>
                  </a:cubicBezTo>
                  <a:cubicBezTo>
                    <a:pt x="4549" y="477"/>
                    <a:pt x="4477" y="620"/>
                    <a:pt x="4525" y="763"/>
                  </a:cubicBezTo>
                  <a:cubicBezTo>
                    <a:pt x="4549" y="882"/>
                    <a:pt x="4596" y="1001"/>
                    <a:pt x="4692" y="1096"/>
                  </a:cubicBezTo>
                  <a:lnTo>
                    <a:pt x="286" y="4549"/>
                  </a:lnTo>
                  <a:cubicBezTo>
                    <a:pt x="48" y="4764"/>
                    <a:pt x="0" y="5121"/>
                    <a:pt x="191" y="5359"/>
                  </a:cubicBezTo>
                  <a:cubicBezTo>
                    <a:pt x="286" y="5502"/>
                    <a:pt x="405" y="5597"/>
                    <a:pt x="596" y="5621"/>
                  </a:cubicBezTo>
                  <a:cubicBezTo>
                    <a:pt x="620" y="5625"/>
                    <a:pt x="645" y="5627"/>
                    <a:pt x="669" y="5627"/>
                  </a:cubicBezTo>
                  <a:cubicBezTo>
                    <a:pt x="787" y="5627"/>
                    <a:pt x="902" y="5581"/>
                    <a:pt x="1000" y="5502"/>
                  </a:cubicBezTo>
                  <a:lnTo>
                    <a:pt x="5477" y="1977"/>
                  </a:lnTo>
                  <a:cubicBezTo>
                    <a:pt x="5549" y="2144"/>
                    <a:pt x="5668" y="2239"/>
                    <a:pt x="5859" y="2263"/>
                  </a:cubicBezTo>
                  <a:cubicBezTo>
                    <a:pt x="5891" y="2268"/>
                    <a:pt x="5923" y="2271"/>
                    <a:pt x="5956" y="2271"/>
                  </a:cubicBezTo>
                  <a:cubicBezTo>
                    <a:pt x="6216" y="2271"/>
                    <a:pt x="6486" y="2106"/>
                    <a:pt x="6549" y="1811"/>
                  </a:cubicBezTo>
                  <a:lnTo>
                    <a:pt x="6787" y="667"/>
                  </a:lnTo>
                  <a:cubicBezTo>
                    <a:pt x="6811" y="501"/>
                    <a:pt x="6787" y="286"/>
                    <a:pt x="6621" y="167"/>
                  </a:cubicBezTo>
                  <a:cubicBezTo>
                    <a:pt x="6502" y="48"/>
                    <a:pt x="6359" y="1"/>
                    <a:pt x="6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3" name="Google Shape;18833;p106"/>
            <p:cNvSpPr/>
            <p:nvPr/>
          </p:nvSpPr>
          <p:spPr>
            <a:xfrm>
              <a:off x="2698088" y="1929408"/>
              <a:ext cx="298900" cy="297800"/>
            </a:xfrm>
            <a:custGeom>
              <a:avLst/>
              <a:gdLst/>
              <a:ahLst/>
              <a:cxnLst/>
              <a:rect l="l" t="t" r="r" b="b"/>
              <a:pathLst>
                <a:path w="11956" h="11912" extrusionOk="0">
                  <a:moveTo>
                    <a:pt x="7336" y="5124"/>
                  </a:moveTo>
                  <a:lnTo>
                    <a:pt x="7336" y="10768"/>
                  </a:lnTo>
                  <a:lnTo>
                    <a:pt x="5359" y="10768"/>
                  </a:lnTo>
                  <a:lnTo>
                    <a:pt x="5359" y="5124"/>
                  </a:lnTo>
                  <a:close/>
                  <a:moveTo>
                    <a:pt x="11598" y="11126"/>
                  </a:moveTo>
                  <a:lnTo>
                    <a:pt x="11598" y="11602"/>
                  </a:lnTo>
                  <a:lnTo>
                    <a:pt x="406" y="11602"/>
                  </a:lnTo>
                  <a:lnTo>
                    <a:pt x="406" y="11126"/>
                  </a:lnTo>
                  <a:close/>
                  <a:moveTo>
                    <a:pt x="893" y="1"/>
                  </a:moveTo>
                  <a:cubicBezTo>
                    <a:pt x="792" y="1"/>
                    <a:pt x="715" y="88"/>
                    <a:pt x="715" y="195"/>
                  </a:cubicBezTo>
                  <a:lnTo>
                    <a:pt x="715" y="1004"/>
                  </a:lnTo>
                  <a:lnTo>
                    <a:pt x="525" y="1004"/>
                  </a:lnTo>
                  <a:cubicBezTo>
                    <a:pt x="429" y="1004"/>
                    <a:pt x="334" y="1052"/>
                    <a:pt x="334" y="1147"/>
                  </a:cubicBezTo>
                  <a:cubicBezTo>
                    <a:pt x="334" y="1266"/>
                    <a:pt x="406" y="1338"/>
                    <a:pt x="525" y="1338"/>
                  </a:cubicBezTo>
                  <a:lnTo>
                    <a:pt x="715" y="1338"/>
                  </a:lnTo>
                  <a:lnTo>
                    <a:pt x="715" y="2243"/>
                  </a:lnTo>
                  <a:lnTo>
                    <a:pt x="525" y="2243"/>
                  </a:lnTo>
                  <a:cubicBezTo>
                    <a:pt x="429" y="2243"/>
                    <a:pt x="358" y="2290"/>
                    <a:pt x="334" y="2386"/>
                  </a:cubicBezTo>
                  <a:cubicBezTo>
                    <a:pt x="310" y="2505"/>
                    <a:pt x="406" y="2600"/>
                    <a:pt x="525" y="2600"/>
                  </a:cubicBezTo>
                  <a:lnTo>
                    <a:pt x="715" y="2600"/>
                  </a:lnTo>
                  <a:lnTo>
                    <a:pt x="715" y="3481"/>
                  </a:lnTo>
                  <a:lnTo>
                    <a:pt x="525" y="3481"/>
                  </a:lnTo>
                  <a:cubicBezTo>
                    <a:pt x="429" y="3481"/>
                    <a:pt x="358" y="3553"/>
                    <a:pt x="334" y="3648"/>
                  </a:cubicBezTo>
                  <a:cubicBezTo>
                    <a:pt x="310" y="3767"/>
                    <a:pt x="406" y="3838"/>
                    <a:pt x="525" y="3838"/>
                  </a:cubicBezTo>
                  <a:lnTo>
                    <a:pt x="715" y="3838"/>
                  </a:lnTo>
                  <a:lnTo>
                    <a:pt x="715" y="4743"/>
                  </a:lnTo>
                  <a:lnTo>
                    <a:pt x="525" y="4743"/>
                  </a:lnTo>
                  <a:cubicBezTo>
                    <a:pt x="429" y="4743"/>
                    <a:pt x="334" y="4791"/>
                    <a:pt x="334" y="4886"/>
                  </a:cubicBezTo>
                  <a:cubicBezTo>
                    <a:pt x="334" y="5005"/>
                    <a:pt x="406" y="5100"/>
                    <a:pt x="525" y="5100"/>
                  </a:cubicBezTo>
                  <a:lnTo>
                    <a:pt x="715" y="5100"/>
                  </a:lnTo>
                  <a:lnTo>
                    <a:pt x="715" y="5982"/>
                  </a:lnTo>
                  <a:lnTo>
                    <a:pt x="525" y="5982"/>
                  </a:lnTo>
                  <a:cubicBezTo>
                    <a:pt x="429" y="5982"/>
                    <a:pt x="334" y="6053"/>
                    <a:pt x="334" y="6148"/>
                  </a:cubicBezTo>
                  <a:cubicBezTo>
                    <a:pt x="334" y="6267"/>
                    <a:pt x="406" y="6339"/>
                    <a:pt x="525" y="6339"/>
                  </a:cubicBezTo>
                  <a:lnTo>
                    <a:pt x="715" y="6339"/>
                  </a:lnTo>
                  <a:lnTo>
                    <a:pt x="715" y="7244"/>
                  </a:lnTo>
                  <a:lnTo>
                    <a:pt x="525" y="7244"/>
                  </a:lnTo>
                  <a:cubicBezTo>
                    <a:pt x="429" y="7244"/>
                    <a:pt x="358" y="7291"/>
                    <a:pt x="334" y="7387"/>
                  </a:cubicBezTo>
                  <a:cubicBezTo>
                    <a:pt x="310" y="7506"/>
                    <a:pt x="406" y="7601"/>
                    <a:pt x="525" y="7601"/>
                  </a:cubicBezTo>
                  <a:lnTo>
                    <a:pt x="715" y="7601"/>
                  </a:lnTo>
                  <a:lnTo>
                    <a:pt x="715" y="8482"/>
                  </a:lnTo>
                  <a:lnTo>
                    <a:pt x="525" y="8482"/>
                  </a:lnTo>
                  <a:cubicBezTo>
                    <a:pt x="429" y="8482"/>
                    <a:pt x="358" y="8554"/>
                    <a:pt x="334" y="8649"/>
                  </a:cubicBezTo>
                  <a:cubicBezTo>
                    <a:pt x="310" y="8768"/>
                    <a:pt x="406" y="8839"/>
                    <a:pt x="525" y="8839"/>
                  </a:cubicBezTo>
                  <a:lnTo>
                    <a:pt x="715" y="8839"/>
                  </a:lnTo>
                  <a:lnTo>
                    <a:pt x="715" y="9744"/>
                  </a:lnTo>
                  <a:lnTo>
                    <a:pt x="525" y="9744"/>
                  </a:lnTo>
                  <a:cubicBezTo>
                    <a:pt x="429" y="9744"/>
                    <a:pt x="334" y="9792"/>
                    <a:pt x="334" y="9887"/>
                  </a:cubicBezTo>
                  <a:cubicBezTo>
                    <a:pt x="334" y="10006"/>
                    <a:pt x="406" y="10101"/>
                    <a:pt x="525" y="10101"/>
                  </a:cubicBezTo>
                  <a:lnTo>
                    <a:pt x="715" y="10101"/>
                  </a:lnTo>
                  <a:lnTo>
                    <a:pt x="715" y="10721"/>
                  </a:lnTo>
                  <a:lnTo>
                    <a:pt x="310" y="10721"/>
                  </a:lnTo>
                  <a:cubicBezTo>
                    <a:pt x="167" y="10721"/>
                    <a:pt x="1" y="10840"/>
                    <a:pt x="1" y="11030"/>
                  </a:cubicBezTo>
                  <a:lnTo>
                    <a:pt x="1" y="11626"/>
                  </a:lnTo>
                  <a:cubicBezTo>
                    <a:pt x="1" y="11768"/>
                    <a:pt x="120" y="11911"/>
                    <a:pt x="310" y="11911"/>
                  </a:cubicBezTo>
                  <a:lnTo>
                    <a:pt x="11622" y="11911"/>
                  </a:lnTo>
                  <a:cubicBezTo>
                    <a:pt x="11765" y="11911"/>
                    <a:pt x="11908" y="11792"/>
                    <a:pt x="11908" y="11626"/>
                  </a:cubicBezTo>
                  <a:lnTo>
                    <a:pt x="11908" y="11030"/>
                  </a:lnTo>
                  <a:cubicBezTo>
                    <a:pt x="11956" y="10911"/>
                    <a:pt x="11789" y="10768"/>
                    <a:pt x="11646" y="10768"/>
                  </a:cubicBezTo>
                  <a:lnTo>
                    <a:pt x="11146" y="10768"/>
                  </a:lnTo>
                  <a:lnTo>
                    <a:pt x="11146" y="3195"/>
                  </a:lnTo>
                  <a:cubicBezTo>
                    <a:pt x="11146" y="3100"/>
                    <a:pt x="11074" y="3029"/>
                    <a:pt x="11003" y="3029"/>
                  </a:cubicBezTo>
                  <a:cubicBezTo>
                    <a:pt x="10884" y="3029"/>
                    <a:pt x="10789" y="3076"/>
                    <a:pt x="10789" y="3195"/>
                  </a:cubicBezTo>
                  <a:lnTo>
                    <a:pt x="10789" y="10792"/>
                  </a:lnTo>
                  <a:lnTo>
                    <a:pt x="8812" y="10792"/>
                  </a:lnTo>
                  <a:lnTo>
                    <a:pt x="8812" y="1385"/>
                  </a:lnTo>
                  <a:lnTo>
                    <a:pt x="10789" y="1385"/>
                  </a:lnTo>
                  <a:lnTo>
                    <a:pt x="10789" y="2386"/>
                  </a:lnTo>
                  <a:cubicBezTo>
                    <a:pt x="10789" y="2481"/>
                    <a:pt x="10836" y="2576"/>
                    <a:pt x="10932" y="2576"/>
                  </a:cubicBezTo>
                  <a:cubicBezTo>
                    <a:pt x="11051" y="2576"/>
                    <a:pt x="11146" y="2505"/>
                    <a:pt x="11146" y="2386"/>
                  </a:cubicBezTo>
                  <a:lnTo>
                    <a:pt x="11146" y="1266"/>
                  </a:lnTo>
                  <a:cubicBezTo>
                    <a:pt x="11146" y="1123"/>
                    <a:pt x="11027" y="1028"/>
                    <a:pt x="10908" y="1028"/>
                  </a:cubicBezTo>
                  <a:lnTo>
                    <a:pt x="8741" y="1028"/>
                  </a:lnTo>
                  <a:cubicBezTo>
                    <a:pt x="8574" y="1028"/>
                    <a:pt x="8502" y="1147"/>
                    <a:pt x="8502" y="1266"/>
                  </a:cubicBezTo>
                  <a:lnTo>
                    <a:pt x="8502" y="10768"/>
                  </a:lnTo>
                  <a:lnTo>
                    <a:pt x="7693" y="10768"/>
                  </a:lnTo>
                  <a:lnTo>
                    <a:pt x="7693" y="5005"/>
                  </a:lnTo>
                  <a:cubicBezTo>
                    <a:pt x="7693" y="4862"/>
                    <a:pt x="7574" y="4767"/>
                    <a:pt x="7455" y="4767"/>
                  </a:cubicBezTo>
                  <a:lnTo>
                    <a:pt x="5264" y="4767"/>
                  </a:lnTo>
                  <a:cubicBezTo>
                    <a:pt x="5121" y="4767"/>
                    <a:pt x="5026" y="4886"/>
                    <a:pt x="5026" y="5005"/>
                  </a:cubicBezTo>
                  <a:lnTo>
                    <a:pt x="5026" y="10768"/>
                  </a:lnTo>
                  <a:lnTo>
                    <a:pt x="4240" y="10768"/>
                  </a:lnTo>
                  <a:lnTo>
                    <a:pt x="4240" y="7506"/>
                  </a:lnTo>
                  <a:cubicBezTo>
                    <a:pt x="4240" y="7363"/>
                    <a:pt x="4121" y="7268"/>
                    <a:pt x="4001" y="7268"/>
                  </a:cubicBezTo>
                  <a:lnTo>
                    <a:pt x="1763" y="7268"/>
                  </a:lnTo>
                  <a:cubicBezTo>
                    <a:pt x="1668" y="7268"/>
                    <a:pt x="1572" y="7363"/>
                    <a:pt x="1572" y="7458"/>
                  </a:cubicBezTo>
                  <a:lnTo>
                    <a:pt x="1572" y="8744"/>
                  </a:lnTo>
                  <a:cubicBezTo>
                    <a:pt x="1572" y="8768"/>
                    <a:pt x="1620" y="8816"/>
                    <a:pt x="1644" y="8863"/>
                  </a:cubicBezTo>
                  <a:cubicBezTo>
                    <a:pt x="1681" y="8882"/>
                    <a:pt x="1719" y="8891"/>
                    <a:pt x="1753" y="8891"/>
                  </a:cubicBezTo>
                  <a:cubicBezTo>
                    <a:pt x="1852" y="8891"/>
                    <a:pt x="1930" y="8820"/>
                    <a:pt x="1930" y="8696"/>
                  </a:cubicBezTo>
                  <a:lnTo>
                    <a:pt x="1930" y="7601"/>
                  </a:lnTo>
                  <a:lnTo>
                    <a:pt x="3906" y="7601"/>
                  </a:lnTo>
                  <a:lnTo>
                    <a:pt x="3906" y="10721"/>
                  </a:lnTo>
                  <a:lnTo>
                    <a:pt x="1882" y="10721"/>
                  </a:lnTo>
                  <a:lnTo>
                    <a:pt x="1882" y="9506"/>
                  </a:lnTo>
                  <a:cubicBezTo>
                    <a:pt x="1882" y="9411"/>
                    <a:pt x="1834" y="9339"/>
                    <a:pt x="1739" y="9339"/>
                  </a:cubicBezTo>
                  <a:cubicBezTo>
                    <a:pt x="1620" y="9339"/>
                    <a:pt x="1525" y="9387"/>
                    <a:pt x="1525" y="9506"/>
                  </a:cubicBezTo>
                  <a:lnTo>
                    <a:pt x="1525" y="10721"/>
                  </a:lnTo>
                  <a:lnTo>
                    <a:pt x="1072" y="10721"/>
                  </a:lnTo>
                  <a:lnTo>
                    <a:pt x="1072" y="195"/>
                  </a:lnTo>
                  <a:cubicBezTo>
                    <a:pt x="1072" y="99"/>
                    <a:pt x="1025" y="52"/>
                    <a:pt x="929" y="4"/>
                  </a:cubicBezTo>
                  <a:cubicBezTo>
                    <a:pt x="917" y="2"/>
                    <a:pt x="905" y="1"/>
                    <a:pt x="8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4" name="Google Shape;18834;p106"/>
          <p:cNvGrpSpPr/>
          <p:nvPr/>
        </p:nvGrpSpPr>
        <p:grpSpPr>
          <a:xfrm>
            <a:off x="4822994" y="1767099"/>
            <a:ext cx="288391" cy="354734"/>
            <a:chOff x="4718163" y="1930683"/>
            <a:chExt cx="241150" cy="296625"/>
          </a:xfrm>
        </p:grpSpPr>
        <p:sp>
          <p:nvSpPr>
            <p:cNvPr id="18835" name="Google Shape;18835;p106"/>
            <p:cNvSpPr/>
            <p:nvPr/>
          </p:nvSpPr>
          <p:spPr>
            <a:xfrm>
              <a:off x="4852713" y="2030708"/>
              <a:ext cx="106000" cy="196500"/>
            </a:xfrm>
            <a:custGeom>
              <a:avLst/>
              <a:gdLst/>
              <a:ahLst/>
              <a:cxnLst/>
              <a:rect l="l" t="t" r="r" b="b"/>
              <a:pathLst>
                <a:path w="4240" h="7860" extrusionOk="0">
                  <a:moveTo>
                    <a:pt x="238" y="1"/>
                  </a:moveTo>
                  <a:cubicBezTo>
                    <a:pt x="96" y="1"/>
                    <a:pt x="0" y="120"/>
                    <a:pt x="0" y="239"/>
                  </a:cubicBezTo>
                  <a:lnTo>
                    <a:pt x="0" y="7621"/>
                  </a:lnTo>
                  <a:cubicBezTo>
                    <a:pt x="0" y="7788"/>
                    <a:pt x="119" y="7859"/>
                    <a:pt x="238" y="7859"/>
                  </a:cubicBezTo>
                  <a:lnTo>
                    <a:pt x="4049" y="7859"/>
                  </a:lnTo>
                  <a:cubicBezTo>
                    <a:pt x="4144" y="7859"/>
                    <a:pt x="4239" y="7788"/>
                    <a:pt x="4239" y="7693"/>
                  </a:cubicBezTo>
                  <a:lnTo>
                    <a:pt x="4239" y="6026"/>
                  </a:lnTo>
                  <a:cubicBezTo>
                    <a:pt x="4239" y="6002"/>
                    <a:pt x="4192" y="5930"/>
                    <a:pt x="4168" y="5907"/>
                  </a:cubicBezTo>
                  <a:cubicBezTo>
                    <a:pt x="4128" y="5880"/>
                    <a:pt x="4086" y="5868"/>
                    <a:pt x="4047" y="5868"/>
                  </a:cubicBezTo>
                  <a:cubicBezTo>
                    <a:pt x="3945" y="5868"/>
                    <a:pt x="3858" y="5947"/>
                    <a:pt x="3858" y="6049"/>
                  </a:cubicBezTo>
                  <a:lnTo>
                    <a:pt x="3858" y="7502"/>
                  </a:lnTo>
                  <a:lnTo>
                    <a:pt x="358" y="7502"/>
                  </a:lnTo>
                  <a:lnTo>
                    <a:pt x="358" y="334"/>
                  </a:lnTo>
                  <a:lnTo>
                    <a:pt x="3858" y="334"/>
                  </a:lnTo>
                  <a:lnTo>
                    <a:pt x="3858" y="5240"/>
                  </a:lnTo>
                  <a:cubicBezTo>
                    <a:pt x="3858" y="5335"/>
                    <a:pt x="3930" y="5407"/>
                    <a:pt x="4025" y="5430"/>
                  </a:cubicBezTo>
                  <a:cubicBezTo>
                    <a:pt x="4037" y="5433"/>
                    <a:pt x="4050" y="5434"/>
                    <a:pt x="4061" y="5434"/>
                  </a:cubicBezTo>
                  <a:cubicBezTo>
                    <a:pt x="4163" y="5434"/>
                    <a:pt x="4239" y="5346"/>
                    <a:pt x="4239" y="5240"/>
                  </a:cubicBezTo>
                  <a:lnTo>
                    <a:pt x="4239" y="239"/>
                  </a:lnTo>
                  <a:cubicBezTo>
                    <a:pt x="4239" y="96"/>
                    <a:pt x="4120" y="1"/>
                    <a:pt x="4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6" name="Google Shape;18836;p106"/>
            <p:cNvSpPr/>
            <p:nvPr/>
          </p:nvSpPr>
          <p:spPr>
            <a:xfrm>
              <a:off x="4846763" y="1968708"/>
              <a:ext cx="31575" cy="45350"/>
            </a:xfrm>
            <a:custGeom>
              <a:avLst/>
              <a:gdLst/>
              <a:ahLst/>
              <a:cxnLst/>
              <a:rect l="l" t="t" r="r" b="b"/>
              <a:pathLst>
                <a:path w="1263" h="1814" extrusionOk="0">
                  <a:moveTo>
                    <a:pt x="619" y="980"/>
                  </a:moveTo>
                  <a:cubicBezTo>
                    <a:pt x="786" y="980"/>
                    <a:pt x="857" y="1099"/>
                    <a:pt x="857" y="1218"/>
                  </a:cubicBezTo>
                  <a:cubicBezTo>
                    <a:pt x="857" y="1338"/>
                    <a:pt x="738" y="1457"/>
                    <a:pt x="619" y="1457"/>
                  </a:cubicBezTo>
                  <a:cubicBezTo>
                    <a:pt x="609" y="1459"/>
                    <a:pt x="599" y="1460"/>
                    <a:pt x="589" y="1460"/>
                  </a:cubicBezTo>
                  <a:cubicBezTo>
                    <a:pt x="481" y="1460"/>
                    <a:pt x="381" y="1349"/>
                    <a:pt x="381" y="1218"/>
                  </a:cubicBezTo>
                  <a:cubicBezTo>
                    <a:pt x="381" y="1052"/>
                    <a:pt x="500" y="980"/>
                    <a:pt x="619" y="980"/>
                  </a:cubicBezTo>
                  <a:close/>
                  <a:moveTo>
                    <a:pt x="738" y="1"/>
                  </a:moveTo>
                  <a:cubicBezTo>
                    <a:pt x="696" y="1"/>
                    <a:pt x="652" y="18"/>
                    <a:pt x="619" y="52"/>
                  </a:cubicBezTo>
                  <a:cubicBezTo>
                    <a:pt x="596" y="75"/>
                    <a:pt x="119" y="433"/>
                    <a:pt x="24" y="1123"/>
                  </a:cubicBezTo>
                  <a:cubicBezTo>
                    <a:pt x="0" y="1480"/>
                    <a:pt x="238" y="1814"/>
                    <a:pt x="619" y="1814"/>
                  </a:cubicBezTo>
                  <a:cubicBezTo>
                    <a:pt x="977" y="1814"/>
                    <a:pt x="1262" y="1528"/>
                    <a:pt x="1262" y="1218"/>
                  </a:cubicBezTo>
                  <a:cubicBezTo>
                    <a:pt x="1262" y="885"/>
                    <a:pt x="977" y="623"/>
                    <a:pt x="667" y="623"/>
                  </a:cubicBezTo>
                  <a:lnTo>
                    <a:pt x="596" y="623"/>
                  </a:lnTo>
                  <a:cubicBezTo>
                    <a:pt x="715" y="433"/>
                    <a:pt x="834" y="314"/>
                    <a:pt x="834" y="314"/>
                  </a:cubicBezTo>
                  <a:cubicBezTo>
                    <a:pt x="929" y="266"/>
                    <a:pt x="929" y="147"/>
                    <a:pt x="857" y="75"/>
                  </a:cubicBezTo>
                  <a:cubicBezTo>
                    <a:pt x="832" y="24"/>
                    <a:pt x="786" y="1"/>
                    <a:pt x="7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7" name="Google Shape;18837;p106"/>
            <p:cNvSpPr/>
            <p:nvPr/>
          </p:nvSpPr>
          <p:spPr>
            <a:xfrm>
              <a:off x="4884263" y="1969958"/>
              <a:ext cx="28600" cy="47075"/>
            </a:xfrm>
            <a:custGeom>
              <a:avLst/>
              <a:gdLst/>
              <a:ahLst/>
              <a:cxnLst/>
              <a:rect l="l" t="t" r="r" b="b"/>
              <a:pathLst>
                <a:path w="1144" h="1883" extrusionOk="0">
                  <a:moveTo>
                    <a:pt x="524" y="324"/>
                  </a:moveTo>
                  <a:cubicBezTo>
                    <a:pt x="547" y="324"/>
                    <a:pt x="571" y="328"/>
                    <a:pt x="596" y="335"/>
                  </a:cubicBezTo>
                  <a:cubicBezTo>
                    <a:pt x="691" y="335"/>
                    <a:pt x="786" y="454"/>
                    <a:pt x="786" y="573"/>
                  </a:cubicBezTo>
                  <a:lnTo>
                    <a:pt x="786" y="1216"/>
                  </a:lnTo>
                  <a:cubicBezTo>
                    <a:pt x="786" y="1335"/>
                    <a:pt x="715" y="1454"/>
                    <a:pt x="596" y="1454"/>
                  </a:cubicBezTo>
                  <a:cubicBezTo>
                    <a:pt x="429" y="1454"/>
                    <a:pt x="310" y="1359"/>
                    <a:pt x="310" y="1216"/>
                  </a:cubicBezTo>
                  <a:lnTo>
                    <a:pt x="310" y="573"/>
                  </a:lnTo>
                  <a:cubicBezTo>
                    <a:pt x="310" y="432"/>
                    <a:pt x="396" y="324"/>
                    <a:pt x="524" y="324"/>
                  </a:cubicBezTo>
                  <a:close/>
                  <a:moveTo>
                    <a:pt x="566" y="0"/>
                  </a:moveTo>
                  <a:cubicBezTo>
                    <a:pt x="552" y="0"/>
                    <a:pt x="538" y="1"/>
                    <a:pt x="524" y="2"/>
                  </a:cubicBezTo>
                  <a:cubicBezTo>
                    <a:pt x="215" y="25"/>
                    <a:pt x="0" y="264"/>
                    <a:pt x="0" y="597"/>
                  </a:cubicBezTo>
                  <a:lnTo>
                    <a:pt x="0" y="1288"/>
                  </a:lnTo>
                  <a:cubicBezTo>
                    <a:pt x="0" y="1573"/>
                    <a:pt x="215" y="1835"/>
                    <a:pt x="524" y="1883"/>
                  </a:cubicBezTo>
                  <a:cubicBezTo>
                    <a:pt x="882" y="1883"/>
                    <a:pt x="1144" y="1573"/>
                    <a:pt x="1144" y="1216"/>
                  </a:cubicBezTo>
                  <a:lnTo>
                    <a:pt x="1144" y="597"/>
                  </a:lnTo>
                  <a:cubicBezTo>
                    <a:pt x="1144" y="255"/>
                    <a:pt x="881" y="0"/>
                    <a:pt x="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8" name="Google Shape;18838;p106"/>
            <p:cNvSpPr/>
            <p:nvPr/>
          </p:nvSpPr>
          <p:spPr>
            <a:xfrm>
              <a:off x="4928913" y="1968908"/>
              <a:ext cx="24425" cy="46350"/>
            </a:xfrm>
            <a:custGeom>
              <a:avLst/>
              <a:gdLst/>
              <a:ahLst/>
              <a:cxnLst/>
              <a:rect l="l" t="t" r="r" b="b"/>
              <a:pathLst>
                <a:path w="977" h="1854" extrusionOk="0">
                  <a:moveTo>
                    <a:pt x="779" y="1"/>
                  </a:moveTo>
                  <a:cubicBezTo>
                    <a:pt x="713" y="1"/>
                    <a:pt x="654" y="40"/>
                    <a:pt x="620" y="91"/>
                  </a:cubicBezTo>
                  <a:lnTo>
                    <a:pt x="1" y="1592"/>
                  </a:lnTo>
                  <a:cubicBezTo>
                    <a:pt x="1" y="1711"/>
                    <a:pt x="48" y="1830"/>
                    <a:pt x="96" y="1853"/>
                  </a:cubicBezTo>
                  <a:lnTo>
                    <a:pt x="167" y="1853"/>
                  </a:lnTo>
                  <a:cubicBezTo>
                    <a:pt x="239" y="1853"/>
                    <a:pt x="286" y="1830"/>
                    <a:pt x="310" y="1734"/>
                  </a:cubicBezTo>
                  <a:lnTo>
                    <a:pt x="953" y="258"/>
                  </a:lnTo>
                  <a:cubicBezTo>
                    <a:pt x="977" y="163"/>
                    <a:pt x="953" y="67"/>
                    <a:pt x="858" y="20"/>
                  </a:cubicBezTo>
                  <a:cubicBezTo>
                    <a:pt x="831" y="6"/>
                    <a:pt x="805" y="1"/>
                    <a:pt x="7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9" name="Google Shape;18839;p106"/>
            <p:cNvSpPr/>
            <p:nvPr/>
          </p:nvSpPr>
          <p:spPr>
            <a:xfrm>
              <a:off x="4923563" y="1972958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405"/>
                    <a:pt x="215" y="405"/>
                  </a:cubicBezTo>
                  <a:cubicBezTo>
                    <a:pt x="310" y="405"/>
                    <a:pt x="405" y="310"/>
                    <a:pt x="405" y="215"/>
                  </a:cubicBezTo>
                  <a:cubicBezTo>
                    <a:pt x="405" y="96"/>
                    <a:pt x="310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0" name="Google Shape;18840;p106"/>
            <p:cNvSpPr/>
            <p:nvPr/>
          </p:nvSpPr>
          <p:spPr>
            <a:xfrm>
              <a:off x="4948563" y="2001533"/>
              <a:ext cx="10750" cy="1075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1" name="Google Shape;18841;p106"/>
            <p:cNvSpPr/>
            <p:nvPr/>
          </p:nvSpPr>
          <p:spPr>
            <a:xfrm>
              <a:off x="4739588" y="1930683"/>
              <a:ext cx="57775" cy="57775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1167" y="358"/>
                  </a:moveTo>
                  <a:cubicBezTo>
                    <a:pt x="1620" y="358"/>
                    <a:pt x="1977" y="715"/>
                    <a:pt x="1977" y="1144"/>
                  </a:cubicBezTo>
                  <a:cubicBezTo>
                    <a:pt x="1977" y="1596"/>
                    <a:pt x="1620" y="1954"/>
                    <a:pt x="1167" y="1954"/>
                  </a:cubicBezTo>
                  <a:cubicBezTo>
                    <a:pt x="715" y="1954"/>
                    <a:pt x="358" y="1596"/>
                    <a:pt x="358" y="1144"/>
                  </a:cubicBezTo>
                  <a:cubicBezTo>
                    <a:pt x="358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24" y="1811"/>
                    <a:pt x="548" y="2311"/>
                    <a:pt x="1167" y="2311"/>
                  </a:cubicBezTo>
                  <a:cubicBezTo>
                    <a:pt x="1787" y="2311"/>
                    <a:pt x="2311" y="1811"/>
                    <a:pt x="2311" y="1144"/>
                  </a:cubicBezTo>
                  <a:cubicBezTo>
                    <a:pt x="2311" y="501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2" name="Google Shape;18842;p106"/>
            <p:cNvSpPr/>
            <p:nvPr/>
          </p:nvSpPr>
          <p:spPr>
            <a:xfrm>
              <a:off x="4718163" y="1997383"/>
              <a:ext cx="106575" cy="229925"/>
            </a:xfrm>
            <a:custGeom>
              <a:avLst/>
              <a:gdLst/>
              <a:ahLst/>
              <a:cxnLst/>
              <a:rect l="l" t="t" r="r" b="b"/>
              <a:pathLst>
                <a:path w="4263" h="9197" extrusionOk="0">
                  <a:moveTo>
                    <a:pt x="3025" y="5954"/>
                  </a:moveTo>
                  <a:lnTo>
                    <a:pt x="3025" y="8430"/>
                  </a:lnTo>
                  <a:cubicBezTo>
                    <a:pt x="3025" y="8645"/>
                    <a:pt x="2882" y="8811"/>
                    <a:pt x="2715" y="8835"/>
                  </a:cubicBezTo>
                  <a:cubicBezTo>
                    <a:pt x="2677" y="8845"/>
                    <a:pt x="2640" y="8849"/>
                    <a:pt x="2605" y="8849"/>
                  </a:cubicBezTo>
                  <a:cubicBezTo>
                    <a:pt x="2370" y="8849"/>
                    <a:pt x="2191" y="8658"/>
                    <a:pt x="2191" y="8430"/>
                  </a:cubicBezTo>
                  <a:lnTo>
                    <a:pt x="2191" y="5954"/>
                  </a:lnTo>
                  <a:close/>
                  <a:moveTo>
                    <a:pt x="1882" y="5977"/>
                  </a:moveTo>
                  <a:lnTo>
                    <a:pt x="1882" y="8454"/>
                  </a:lnTo>
                  <a:cubicBezTo>
                    <a:pt x="1882" y="8680"/>
                    <a:pt x="1689" y="8885"/>
                    <a:pt x="1425" y="8885"/>
                  </a:cubicBezTo>
                  <a:cubicBezTo>
                    <a:pt x="1411" y="8885"/>
                    <a:pt x="1396" y="8884"/>
                    <a:pt x="1381" y="8883"/>
                  </a:cubicBezTo>
                  <a:cubicBezTo>
                    <a:pt x="1191" y="8835"/>
                    <a:pt x="1048" y="8668"/>
                    <a:pt x="1048" y="8454"/>
                  </a:cubicBezTo>
                  <a:lnTo>
                    <a:pt x="1048" y="5977"/>
                  </a:lnTo>
                  <a:close/>
                  <a:moveTo>
                    <a:pt x="2001" y="0"/>
                  </a:moveTo>
                  <a:cubicBezTo>
                    <a:pt x="1596" y="0"/>
                    <a:pt x="1215" y="119"/>
                    <a:pt x="858" y="310"/>
                  </a:cubicBezTo>
                  <a:cubicBezTo>
                    <a:pt x="762" y="357"/>
                    <a:pt x="738" y="453"/>
                    <a:pt x="810" y="548"/>
                  </a:cubicBezTo>
                  <a:cubicBezTo>
                    <a:pt x="844" y="599"/>
                    <a:pt x="916" y="638"/>
                    <a:pt x="989" y="638"/>
                  </a:cubicBezTo>
                  <a:cubicBezTo>
                    <a:pt x="1017" y="638"/>
                    <a:pt x="1045" y="633"/>
                    <a:pt x="1072" y="619"/>
                  </a:cubicBezTo>
                  <a:cubicBezTo>
                    <a:pt x="1358" y="453"/>
                    <a:pt x="1667" y="357"/>
                    <a:pt x="2024" y="357"/>
                  </a:cubicBezTo>
                  <a:lnTo>
                    <a:pt x="2048" y="357"/>
                  </a:lnTo>
                  <a:cubicBezTo>
                    <a:pt x="3025" y="357"/>
                    <a:pt x="3834" y="1167"/>
                    <a:pt x="3834" y="2143"/>
                  </a:cubicBezTo>
                  <a:lnTo>
                    <a:pt x="3834" y="3763"/>
                  </a:lnTo>
                  <a:lnTo>
                    <a:pt x="3834" y="3787"/>
                  </a:lnTo>
                  <a:cubicBezTo>
                    <a:pt x="3834" y="3906"/>
                    <a:pt x="3715" y="3953"/>
                    <a:pt x="3620" y="3953"/>
                  </a:cubicBezTo>
                  <a:cubicBezTo>
                    <a:pt x="3477" y="3953"/>
                    <a:pt x="3430" y="3834"/>
                    <a:pt x="3430" y="3715"/>
                  </a:cubicBezTo>
                  <a:lnTo>
                    <a:pt x="3430" y="2048"/>
                  </a:lnTo>
                  <a:cubicBezTo>
                    <a:pt x="3430" y="1977"/>
                    <a:pt x="3358" y="1905"/>
                    <a:pt x="3310" y="1881"/>
                  </a:cubicBezTo>
                  <a:cubicBezTo>
                    <a:pt x="3295" y="1878"/>
                    <a:pt x="3280" y="1877"/>
                    <a:pt x="3266" y="1877"/>
                  </a:cubicBezTo>
                  <a:cubicBezTo>
                    <a:pt x="3168" y="1877"/>
                    <a:pt x="3096" y="1944"/>
                    <a:pt x="3096" y="2048"/>
                  </a:cubicBezTo>
                  <a:lnTo>
                    <a:pt x="3096" y="3763"/>
                  </a:lnTo>
                  <a:cubicBezTo>
                    <a:pt x="3096" y="4001"/>
                    <a:pt x="3263" y="4239"/>
                    <a:pt x="3477" y="4287"/>
                  </a:cubicBezTo>
                  <a:lnTo>
                    <a:pt x="3668" y="5596"/>
                  </a:lnTo>
                  <a:lnTo>
                    <a:pt x="3668" y="5620"/>
                  </a:lnTo>
                  <a:lnTo>
                    <a:pt x="500" y="5620"/>
                  </a:lnTo>
                  <a:lnTo>
                    <a:pt x="500" y="5596"/>
                  </a:lnTo>
                  <a:lnTo>
                    <a:pt x="691" y="4287"/>
                  </a:lnTo>
                  <a:cubicBezTo>
                    <a:pt x="929" y="4239"/>
                    <a:pt x="1096" y="4025"/>
                    <a:pt x="1096" y="3763"/>
                  </a:cubicBezTo>
                  <a:lnTo>
                    <a:pt x="1096" y="2048"/>
                  </a:lnTo>
                  <a:cubicBezTo>
                    <a:pt x="1096" y="1977"/>
                    <a:pt x="1048" y="1905"/>
                    <a:pt x="953" y="1881"/>
                  </a:cubicBezTo>
                  <a:cubicBezTo>
                    <a:pt x="937" y="1878"/>
                    <a:pt x="922" y="1877"/>
                    <a:pt x="908" y="1877"/>
                  </a:cubicBezTo>
                  <a:cubicBezTo>
                    <a:pt x="811" y="1877"/>
                    <a:pt x="738" y="1944"/>
                    <a:pt x="738" y="2048"/>
                  </a:cubicBezTo>
                  <a:lnTo>
                    <a:pt x="738" y="3787"/>
                  </a:lnTo>
                  <a:cubicBezTo>
                    <a:pt x="738" y="3906"/>
                    <a:pt x="643" y="4001"/>
                    <a:pt x="524" y="4001"/>
                  </a:cubicBezTo>
                  <a:cubicBezTo>
                    <a:pt x="405" y="4001"/>
                    <a:pt x="334" y="3906"/>
                    <a:pt x="334" y="3787"/>
                  </a:cubicBezTo>
                  <a:lnTo>
                    <a:pt x="334" y="2167"/>
                  </a:lnTo>
                  <a:cubicBezTo>
                    <a:pt x="334" y="1810"/>
                    <a:pt x="453" y="1453"/>
                    <a:pt x="643" y="1143"/>
                  </a:cubicBezTo>
                  <a:cubicBezTo>
                    <a:pt x="715" y="1048"/>
                    <a:pt x="691" y="953"/>
                    <a:pt x="619" y="905"/>
                  </a:cubicBezTo>
                  <a:cubicBezTo>
                    <a:pt x="579" y="875"/>
                    <a:pt x="544" y="862"/>
                    <a:pt x="510" y="862"/>
                  </a:cubicBezTo>
                  <a:cubicBezTo>
                    <a:pt x="464" y="862"/>
                    <a:pt x="423" y="887"/>
                    <a:pt x="381" y="929"/>
                  </a:cubicBezTo>
                  <a:cubicBezTo>
                    <a:pt x="119" y="1286"/>
                    <a:pt x="0" y="1691"/>
                    <a:pt x="0" y="2143"/>
                  </a:cubicBezTo>
                  <a:lnTo>
                    <a:pt x="0" y="3763"/>
                  </a:lnTo>
                  <a:cubicBezTo>
                    <a:pt x="0" y="3953"/>
                    <a:pt x="119" y="4144"/>
                    <a:pt x="286" y="4239"/>
                  </a:cubicBezTo>
                  <a:cubicBezTo>
                    <a:pt x="334" y="4239"/>
                    <a:pt x="334" y="4263"/>
                    <a:pt x="357" y="4263"/>
                  </a:cubicBezTo>
                  <a:lnTo>
                    <a:pt x="167" y="5573"/>
                  </a:lnTo>
                  <a:cubicBezTo>
                    <a:pt x="167" y="5692"/>
                    <a:pt x="215" y="5763"/>
                    <a:pt x="262" y="5858"/>
                  </a:cubicBezTo>
                  <a:cubicBezTo>
                    <a:pt x="334" y="5954"/>
                    <a:pt x="453" y="5977"/>
                    <a:pt x="524" y="5977"/>
                  </a:cubicBezTo>
                  <a:lnTo>
                    <a:pt x="762" y="5977"/>
                  </a:lnTo>
                  <a:lnTo>
                    <a:pt x="762" y="8430"/>
                  </a:lnTo>
                  <a:cubicBezTo>
                    <a:pt x="762" y="8811"/>
                    <a:pt x="1048" y="9145"/>
                    <a:pt x="1429" y="9192"/>
                  </a:cubicBezTo>
                  <a:cubicBezTo>
                    <a:pt x="1452" y="9194"/>
                    <a:pt x="1474" y="9195"/>
                    <a:pt x="1496" y="9195"/>
                  </a:cubicBezTo>
                  <a:cubicBezTo>
                    <a:pt x="1735" y="9195"/>
                    <a:pt x="1967" y="9083"/>
                    <a:pt x="2120" y="8930"/>
                  </a:cubicBezTo>
                  <a:cubicBezTo>
                    <a:pt x="2245" y="9119"/>
                    <a:pt x="2463" y="9197"/>
                    <a:pt x="2691" y="9197"/>
                  </a:cubicBezTo>
                  <a:cubicBezTo>
                    <a:pt x="2723" y="9197"/>
                    <a:pt x="2755" y="9195"/>
                    <a:pt x="2787" y="9192"/>
                  </a:cubicBezTo>
                  <a:cubicBezTo>
                    <a:pt x="3191" y="9145"/>
                    <a:pt x="3453" y="8811"/>
                    <a:pt x="3453" y="8430"/>
                  </a:cubicBezTo>
                  <a:lnTo>
                    <a:pt x="3453" y="5977"/>
                  </a:lnTo>
                  <a:lnTo>
                    <a:pt x="3691" y="5977"/>
                  </a:lnTo>
                  <a:cubicBezTo>
                    <a:pt x="3787" y="5977"/>
                    <a:pt x="3834" y="5954"/>
                    <a:pt x="3930" y="5930"/>
                  </a:cubicBezTo>
                  <a:cubicBezTo>
                    <a:pt x="4049" y="5835"/>
                    <a:pt x="4096" y="5715"/>
                    <a:pt x="4072" y="5573"/>
                  </a:cubicBezTo>
                  <a:lnTo>
                    <a:pt x="3906" y="4263"/>
                  </a:lnTo>
                  <a:lnTo>
                    <a:pt x="3930" y="4263"/>
                  </a:lnTo>
                  <a:cubicBezTo>
                    <a:pt x="4025" y="4239"/>
                    <a:pt x="4072" y="4168"/>
                    <a:pt x="4144" y="4072"/>
                  </a:cubicBezTo>
                  <a:cubicBezTo>
                    <a:pt x="4192" y="4001"/>
                    <a:pt x="4263" y="3882"/>
                    <a:pt x="4263" y="3763"/>
                  </a:cubicBezTo>
                  <a:lnTo>
                    <a:pt x="4263" y="2143"/>
                  </a:lnTo>
                  <a:cubicBezTo>
                    <a:pt x="4168" y="953"/>
                    <a:pt x="3215" y="0"/>
                    <a:pt x="2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3" name="Google Shape;18843;p106"/>
          <p:cNvGrpSpPr/>
          <p:nvPr/>
        </p:nvGrpSpPr>
        <p:grpSpPr>
          <a:xfrm>
            <a:off x="5516509" y="1765693"/>
            <a:ext cx="356019" cy="355302"/>
            <a:chOff x="5170638" y="1929508"/>
            <a:chExt cx="297700" cy="297100"/>
          </a:xfrm>
        </p:grpSpPr>
        <p:sp>
          <p:nvSpPr>
            <p:cNvPr id="18844" name="Google Shape;18844;p106"/>
            <p:cNvSpPr/>
            <p:nvPr/>
          </p:nvSpPr>
          <p:spPr>
            <a:xfrm>
              <a:off x="5170638" y="1929508"/>
              <a:ext cx="297700" cy="297100"/>
            </a:xfrm>
            <a:custGeom>
              <a:avLst/>
              <a:gdLst/>
              <a:ahLst/>
              <a:cxnLst/>
              <a:rect l="l" t="t" r="r" b="b"/>
              <a:pathLst>
                <a:path w="11908" h="11884" extrusionOk="0">
                  <a:moveTo>
                    <a:pt x="5644" y="1548"/>
                  </a:moveTo>
                  <a:lnTo>
                    <a:pt x="5644" y="2429"/>
                  </a:lnTo>
                  <a:cubicBezTo>
                    <a:pt x="4763" y="2453"/>
                    <a:pt x="3930" y="2834"/>
                    <a:pt x="3263" y="3501"/>
                  </a:cubicBezTo>
                  <a:cubicBezTo>
                    <a:pt x="2620" y="4168"/>
                    <a:pt x="2263" y="5025"/>
                    <a:pt x="2263" y="6001"/>
                  </a:cubicBezTo>
                  <a:cubicBezTo>
                    <a:pt x="2263" y="7811"/>
                    <a:pt x="3691" y="9335"/>
                    <a:pt x="5478" y="9502"/>
                  </a:cubicBezTo>
                  <a:cubicBezTo>
                    <a:pt x="5568" y="9508"/>
                    <a:pt x="5657" y="9511"/>
                    <a:pt x="5747" y="9511"/>
                  </a:cubicBezTo>
                  <a:cubicBezTo>
                    <a:pt x="6038" y="9511"/>
                    <a:pt x="6330" y="9480"/>
                    <a:pt x="6621" y="9407"/>
                  </a:cubicBezTo>
                  <a:cubicBezTo>
                    <a:pt x="6954" y="9335"/>
                    <a:pt x="7264" y="9216"/>
                    <a:pt x="7549" y="9050"/>
                  </a:cubicBezTo>
                  <a:cubicBezTo>
                    <a:pt x="7764" y="8931"/>
                    <a:pt x="7978" y="8788"/>
                    <a:pt x="8145" y="8645"/>
                  </a:cubicBezTo>
                  <a:cubicBezTo>
                    <a:pt x="8192" y="8645"/>
                    <a:pt x="8335" y="8454"/>
                    <a:pt x="8335" y="8454"/>
                  </a:cubicBezTo>
                  <a:cubicBezTo>
                    <a:pt x="8383" y="8502"/>
                    <a:pt x="9074" y="9002"/>
                    <a:pt x="9074" y="9026"/>
                  </a:cubicBezTo>
                  <a:cubicBezTo>
                    <a:pt x="8859" y="9264"/>
                    <a:pt x="8621" y="9455"/>
                    <a:pt x="8359" y="9621"/>
                  </a:cubicBezTo>
                  <a:cubicBezTo>
                    <a:pt x="8097" y="9812"/>
                    <a:pt x="7859" y="9931"/>
                    <a:pt x="7549" y="10050"/>
                  </a:cubicBezTo>
                  <a:cubicBezTo>
                    <a:pt x="7030" y="10261"/>
                    <a:pt x="6464" y="10380"/>
                    <a:pt x="5889" y="10380"/>
                  </a:cubicBezTo>
                  <a:cubicBezTo>
                    <a:pt x="5752" y="10380"/>
                    <a:pt x="5615" y="10373"/>
                    <a:pt x="5478" y="10359"/>
                  </a:cubicBezTo>
                  <a:cubicBezTo>
                    <a:pt x="4430" y="10288"/>
                    <a:pt x="3453" y="9812"/>
                    <a:pt x="2715" y="9050"/>
                  </a:cubicBezTo>
                  <a:cubicBezTo>
                    <a:pt x="2477" y="8788"/>
                    <a:pt x="2239" y="8526"/>
                    <a:pt x="2048" y="8216"/>
                  </a:cubicBezTo>
                  <a:cubicBezTo>
                    <a:pt x="1596" y="7478"/>
                    <a:pt x="1381" y="6597"/>
                    <a:pt x="1453" y="5692"/>
                  </a:cubicBezTo>
                  <a:cubicBezTo>
                    <a:pt x="1524" y="5049"/>
                    <a:pt x="1691" y="4382"/>
                    <a:pt x="2024" y="3810"/>
                  </a:cubicBezTo>
                  <a:cubicBezTo>
                    <a:pt x="2405" y="3120"/>
                    <a:pt x="3001" y="2525"/>
                    <a:pt x="3644" y="2143"/>
                  </a:cubicBezTo>
                  <a:cubicBezTo>
                    <a:pt x="4049" y="1953"/>
                    <a:pt x="4430" y="1786"/>
                    <a:pt x="4835" y="1667"/>
                  </a:cubicBezTo>
                  <a:cubicBezTo>
                    <a:pt x="4906" y="1667"/>
                    <a:pt x="5644" y="1548"/>
                    <a:pt x="5644" y="1548"/>
                  </a:cubicBezTo>
                  <a:close/>
                  <a:moveTo>
                    <a:pt x="5882" y="0"/>
                  </a:moveTo>
                  <a:cubicBezTo>
                    <a:pt x="4311" y="24"/>
                    <a:pt x="2858" y="667"/>
                    <a:pt x="1715" y="1762"/>
                  </a:cubicBezTo>
                  <a:cubicBezTo>
                    <a:pt x="619" y="2906"/>
                    <a:pt x="0" y="4358"/>
                    <a:pt x="0" y="5930"/>
                  </a:cubicBezTo>
                  <a:cubicBezTo>
                    <a:pt x="0" y="7502"/>
                    <a:pt x="619" y="9002"/>
                    <a:pt x="1762" y="10121"/>
                  </a:cubicBezTo>
                  <a:cubicBezTo>
                    <a:pt x="2882" y="11264"/>
                    <a:pt x="4382" y="11884"/>
                    <a:pt x="5954" y="11884"/>
                  </a:cubicBezTo>
                  <a:cubicBezTo>
                    <a:pt x="7168" y="11884"/>
                    <a:pt x="8359" y="11503"/>
                    <a:pt x="9383" y="10812"/>
                  </a:cubicBezTo>
                  <a:cubicBezTo>
                    <a:pt x="10360" y="10121"/>
                    <a:pt x="11098" y="9145"/>
                    <a:pt x="11526" y="8002"/>
                  </a:cubicBezTo>
                  <a:lnTo>
                    <a:pt x="11526" y="7883"/>
                  </a:lnTo>
                  <a:cubicBezTo>
                    <a:pt x="11484" y="7820"/>
                    <a:pt x="11423" y="7789"/>
                    <a:pt x="11365" y="7789"/>
                  </a:cubicBezTo>
                  <a:cubicBezTo>
                    <a:pt x="11291" y="7789"/>
                    <a:pt x="11220" y="7837"/>
                    <a:pt x="11193" y="7930"/>
                  </a:cubicBezTo>
                  <a:cubicBezTo>
                    <a:pt x="10812" y="8954"/>
                    <a:pt x="10098" y="9859"/>
                    <a:pt x="9169" y="10502"/>
                  </a:cubicBezTo>
                  <a:cubicBezTo>
                    <a:pt x="8216" y="11169"/>
                    <a:pt x="7121" y="11526"/>
                    <a:pt x="5954" y="11526"/>
                  </a:cubicBezTo>
                  <a:cubicBezTo>
                    <a:pt x="4454" y="11526"/>
                    <a:pt x="3072" y="10931"/>
                    <a:pt x="2001" y="9883"/>
                  </a:cubicBezTo>
                  <a:cubicBezTo>
                    <a:pt x="929" y="8812"/>
                    <a:pt x="357" y="7406"/>
                    <a:pt x="357" y="5930"/>
                  </a:cubicBezTo>
                  <a:cubicBezTo>
                    <a:pt x="357" y="3334"/>
                    <a:pt x="2263" y="977"/>
                    <a:pt x="4763" y="453"/>
                  </a:cubicBezTo>
                  <a:cubicBezTo>
                    <a:pt x="5097" y="381"/>
                    <a:pt x="5406" y="334"/>
                    <a:pt x="5763" y="334"/>
                  </a:cubicBezTo>
                  <a:lnTo>
                    <a:pt x="5763" y="1167"/>
                  </a:lnTo>
                  <a:cubicBezTo>
                    <a:pt x="5335" y="1191"/>
                    <a:pt x="4858" y="1262"/>
                    <a:pt x="4430" y="1405"/>
                  </a:cubicBezTo>
                  <a:cubicBezTo>
                    <a:pt x="4096" y="1524"/>
                    <a:pt x="3787" y="1667"/>
                    <a:pt x="3477" y="1858"/>
                  </a:cubicBezTo>
                  <a:cubicBezTo>
                    <a:pt x="3144" y="2048"/>
                    <a:pt x="2882" y="2263"/>
                    <a:pt x="2596" y="2525"/>
                  </a:cubicBezTo>
                  <a:cubicBezTo>
                    <a:pt x="1810" y="3287"/>
                    <a:pt x="1334" y="4263"/>
                    <a:pt x="1215" y="5335"/>
                  </a:cubicBezTo>
                  <a:cubicBezTo>
                    <a:pt x="1191" y="5597"/>
                    <a:pt x="1191" y="5882"/>
                    <a:pt x="1191" y="6097"/>
                  </a:cubicBezTo>
                  <a:cubicBezTo>
                    <a:pt x="1215" y="6621"/>
                    <a:pt x="1310" y="7121"/>
                    <a:pt x="1477" y="7621"/>
                  </a:cubicBezTo>
                  <a:cubicBezTo>
                    <a:pt x="1667" y="8097"/>
                    <a:pt x="1929" y="8550"/>
                    <a:pt x="2239" y="8931"/>
                  </a:cubicBezTo>
                  <a:cubicBezTo>
                    <a:pt x="3134" y="10059"/>
                    <a:pt x="4541" y="10689"/>
                    <a:pt x="5974" y="10689"/>
                  </a:cubicBezTo>
                  <a:cubicBezTo>
                    <a:pt x="6447" y="10689"/>
                    <a:pt x="6922" y="10620"/>
                    <a:pt x="7383" y="10479"/>
                  </a:cubicBezTo>
                  <a:cubicBezTo>
                    <a:pt x="7859" y="10336"/>
                    <a:pt x="8335" y="10097"/>
                    <a:pt x="8740" y="9788"/>
                  </a:cubicBezTo>
                  <a:cubicBezTo>
                    <a:pt x="9383" y="9359"/>
                    <a:pt x="9883" y="8716"/>
                    <a:pt x="10240" y="8002"/>
                  </a:cubicBezTo>
                  <a:cubicBezTo>
                    <a:pt x="10360" y="7764"/>
                    <a:pt x="10455" y="7502"/>
                    <a:pt x="10526" y="7240"/>
                  </a:cubicBezTo>
                  <a:cubicBezTo>
                    <a:pt x="10574" y="7121"/>
                    <a:pt x="10598" y="6978"/>
                    <a:pt x="10621" y="6859"/>
                  </a:cubicBezTo>
                  <a:cubicBezTo>
                    <a:pt x="10645" y="6740"/>
                    <a:pt x="10717" y="6144"/>
                    <a:pt x="10717" y="6144"/>
                  </a:cubicBezTo>
                  <a:lnTo>
                    <a:pt x="11550" y="6144"/>
                  </a:lnTo>
                  <a:cubicBezTo>
                    <a:pt x="11550" y="6502"/>
                    <a:pt x="11479" y="6859"/>
                    <a:pt x="11407" y="7216"/>
                  </a:cubicBezTo>
                  <a:cubicBezTo>
                    <a:pt x="11407" y="7240"/>
                    <a:pt x="11407" y="7287"/>
                    <a:pt x="11431" y="7335"/>
                  </a:cubicBezTo>
                  <a:cubicBezTo>
                    <a:pt x="11474" y="7378"/>
                    <a:pt x="11523" y="7396"/>
                    <a:pt x="11571" y="7396"/>
                  </a:cubicBezTo>
                  <a:cubicBezTo>
                    <a:pt x="11655" y="7396"/>
                    <a:pt x="11734" y="7340"/>
                    <a:pt x="11765" y="7264"/>
                  </a:cubicBezTo>
                  <a:cubicBezTo>
                    <a:pt x="11836" y="6883"/>
                    <a:pt x="11907" y="6454"/>
                    <a:pt x="11907" y="6049"/>
                  </a:cubicBezTo>
                  <a:cubicBezTo>
                    <a:pt x="11812" y="6001"/>
                    <a:pt x="11788" y="5930"/>
                    <a:pt x="11765" y="5882"/>
                  </a:cubicBezTo>
                  <a:cubicBezTo>
                    <a:pt x="11693" y="5811"/>
                    <a:pt x="11646" y="5811"/>
                    <a:pt x="11574" y="5811"/>
                  </a:cubicBezTo>
                  <a:lnTo>
                    <a:pt x="10526" y="5811"/>
                  </a:lnTo>
                  <a:cubicBezTo>
                    <a:pt x="10407" y="5811"/>
                    <a:pt x="10288" y="5930"/>
                    <a:pt x="10288" y="6049"/>
                  </a:cubicBezTo>
                  <a:cubicBezTo>
                    <a:pt x="10288" y="7025"/>
                    <a:pt x="9931" y="7978"/>
                    <a:pt x="9336" y="8740"/>
                  </a:cubicBezTo>
                  <a:lnTo>
                    <a:pt x="8526" y="8145"/>
                  </a:lnTo>
                  <a:cubicBezTo>
                    <a:pt x="8493" y="8112"/>
                    <a:pt x="8439" y="8094"/>
                    <a:pt x="8384" y="8094"/>
                  </a:cubicBezTo>
                  <a:cubicBezTo>
                    <a:pt x="8320" y="8094"/>
                    <a:pt x="8255" y="8117"/>
                    <a:pt x="8216" y="8169"/>
                  </a:cubicBezTo>
                  <a:cubicBezTo>
                    <a:pt x="7645" y="8764"/>
                    <a:pt x="6859" y="9121"/>
                    <a:pt x="6073" y="9145"/>
                  </a:cubicBezTo>
                  <a:lnTo>
                    <a:pt x="6073" y="8192"/>
                  </a:lnTo>
                  <a:cubicBezTo>
                    <a:pt x="6073" y="8073"/>
                    <a:pt x="5978" y="7954"/>
                    <a:pt x="5835" y="7954"/>
                  </a:cubicBezTo>
                  <a:cubicBezTo>
                    <a:pt x="4906" y="7930"/>
                    <a:pt x="4120" y="7264"/>
                    <a:pt x="3953" y="6382"/>
                  </a:cubicBezTo>
                  <a:cubicBezTo>
                    <a:pt x="3934" y="6304"/>
                    <a:pt x="3865" y="6257"/>
                    <a:pt x="3788" y="6257"/>
                  </a:cubicBezTo>
                  <a:cubicBezTo>
                    <a:pt x="3772" y="6257"/>
                    <a:pt x="3755" y="6259"/>
                    <a:pt x="3739" y="6263"/>
                  </a:cubicBezTo>
                  <a:cubicBezTo>
                    <a:pt x="3644" y="6287"/>
                    <a:pt x="3596" y="6382"/>
                    <a:pt x="3620" y="6478"/>
                  </a:cubicBezTo>
                  <a:cubicBezTo>
                    <a:pt x="3834" y="7478"/>
                    <a:pt x="4692" y="8216"/>
                    <a:pt x="5740" y="8311"/>
                  </a:cubicBezTo>
                  <a:lnTo>
                    <a:pt x="5740" y="9169"/>
                  </a:lnTo>
                  <a:lnTo>
                    <a:pt x="5716" y="9169"/>
                  </a:lnTo>
                  <a:cubicBezTo>
                    <a:pt x="5382" y="9145"/>
                    <a:pt x="5025" y="9073"/>
                    <a:pt x="4715" y="8931"/>
                  </a:cubicBezTo>
                  <a:cubicBezTo>
                    <a:pt x="4049" y="8669"/>
                    <a:pt x="3477" y="8169"/>
                    <a:pt x="3120" y="7549"/>
                  </a:cubicBezTo>
                  <a:cubicBezTo>
                    <a:pt x="2858" y="7073"/>
                    <a:pt x="2715" y="6406"/>
                    <a:pt x="2715" y="5835"/>
                  </a:cubicBezTo>
                  <a:cubicBezTo>
                    <a:pt x="2739" y="5073"/>
                    <a:pt x="3072" y="4287"/>
                    <a:pt x="3596" y="3739"/>
                  </a:cubicBezTo>
                  <a:cubicBezTo>
                    <a:pt x="3739" y="3572"/>
                    <a:pt x="3858" y="3453"/>
                    <a:pt x="4049" y="3334"/>
                  </a:cubicBezTo>
                  <a:cubicBezTo>
                    <a:pt x="4120" y="3287"/>
                    <a:pt x="4263" y="3191"/>
                    <a:pt x="4382" y="3144"/>
                  </a:cubicBezTo>
                  <a:lnTo>
                    <a:pt x="4739" y="3930"/>
                  </a:lnTo>
                  <a:cubicBezTo>
                    <a:pt x="4144" y="4287"/>
                    <a:pt x="3691" y="4930"/>
                    <a:pt x="3596" y="5597"/>
                  </a:cubicBezTo>
                  <a:cubicBezTo>
                    <a:pt x="3596" y="5620"/>
                    <a:pt x="3596" y="5692"/>
                    <a:pt x="3620" y="5716"/>
                  </a:cubicBezTo>
                  <a:cubicBezTo>
                    <a:pt x="3665" y="5761"/>
                    <a:pt x="3720" y="5782"/>
                    <a:pt x="3773" y="5782"/>
                  </a:cubicBezTo>
                  <a:cubicBezTo>
                    <a:pt x="3859" y="5782"/>
                    <a:pt x="3939" y="5724"/>
                    <a:pt x="3953" y="5620"/>
                  </a:cubicBezTo>
                  <a:cubicBezTo>
                    <a:pt x="4049" y="5025"/>
                    <a:pt x="4430" y="4477"/>
                    <a:pt x="5001" y="4192"/>
                  </a:cubicBezTo>
                  <a:cubicBezTo>
                    <a:pt x="5120" y="4144"/>
                    <a:pt x="5144" y="4001"/>
                    <a:pt x="5120" y="3882"/>
                  </a:cubicBezTo>
                  <a:lnTo>
                    <a:pt x="4739" y="2977"/>
                  </a:lnTo>
                  <a:cubicBezTo>
                    <a:pt x="5097" y="2834"/>
                    <a:pt x="5478" y="2739"/>
                    <a:pt x="5882" y="2739"/>
                  </a:cubicBezTo>
                  <a:cubicBezTo>
                    <a:pt x="6001" y="2739"/>
                    <a:pt x="6121" y="2620"/>
                    <a:pt x="6121" y="2501"/>
                  </a:cubicBezTo>
                  <a:lnTo>
                    <a:pt x="6121" y="238"/>
                  </a:lnTo>
                  <a:lnTo>
                    <a:pt x="6121" y="191"/>
                  </a:lnTo>
                  <a:cubicBezTo>
                    <a:pt x="6097" y="72"/>
                    <a:pt x="5978" y="0"/>
                    <a:pt x="5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5" name="Google Shape;18845;p106"/>
            <p:cNvSpPr/>
            <p:nvPr/>
          </p:nvSpPr>
          <p:spPr>
            <a:xfrm>
              <a:off x="5333763" y="1994383"/>
              <a:ext cx="33950" cy="53025"/>
            </a:xfrm>
            <a:custGeom>
              <a:avLst/>
              <a:gdLst/>
              <a:ahLst/>
              <a:cxnLst/>
              <a:rect l="l" t="t" r="r" b="b"/>
              <a:pathLst>
                <a:path w="1358" h="2121" extrusionOk="0">
                  <a:moveTo>
                    <a:pt x="191" y="1"/>
                  </a:moveTo>
                  <a:cubicBezTo>
                    <a:pt x="72" y="1"/>
                    <a:pt x="0" y="120"/>
                    <a:pt x="24" y="239"/>
                  </a:cubicBezTo>
                  <a:cubicBezTo>
                    <a:pt x="48" y="311"/>
                    <a:pt x="119" y="358"/>
                    <a:pt x="191" y="358"/>
                  </a:cubicBezTo>
                  <a:lnTo>
                    <a:pt x="882" y="358"/>
                  </a:lnTo>
                  <a:lnTo>
                    <a:pt x="239" y="1882"/>
                  </a:lnTo>
                  <a:cubicBezTo>
                    <a:pt x="191" y="1978"/>
                    <a:pt x="239" y="2025"/>
                    <a:pt x="286" y="2097"/>
                  </a:cubicBezTo>
                  <a:cubicBezTo>
                    <a:pt x="310" y="2120"/>
                    <a:pt x="381" y="2120"/>
                    <a:pt x="405" y="2120"/>
                  </a:cubicBezTo>
                  <a:cubicBezTo>
                    <a:pt x="477" y="2120"/>
                    <a:pt x="548" y="2097"/>
                    <a:pt x="548" y="2025"/>
                  </a:cubicBezTo>
                  <a:lnTo>
                    <a:pt x="1334" y="263"/>
                  </a:lnTo>
                  <a:cubicBezTo>
                    <a:pt x="1358" y="191"/>
                    <a:pt x="1334" y="96"/>
                    <a:pt x="1239" y="25"/>
                  </a:cubicBezTo>
                  <a:cubicBezTo>
                    <a:pt x="1215" y="1"/>
                    <a:pt x="1191" y="1"/>
                    <a:pt x="11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6" name="Google Shape;18846;p106"/>
            <p:cNvSpPr/>
            <p:nvPr/>
          </p:nvSpPr>
          <p:spPr>
            <a:xfrm>
              <a:off x="5369488" y="1993808"/>
              <a:ext cx="36325" cy="54800"/>
            </a:xfrm>
            <a:custGeom>
              <a:avLst/>
              <a:gdLst/>
              <a:ahLst/>
              <a:cxnLst/>
              <a:rect l="l" t="t" r="r" b="b"/>
              <a:pathLst>
                <a:path w="1453" h="2192" extrusionOk="0">
                  <a:moveTo>
                    <a:pt x="381" y="0"/>
                  </a:moveTo>
                  <a:cubicBezTo>
                    <a:pt x="357" y="0"/>
                    <a:pt x="310" y="24"/>
                    <a:pt x="310" y="48"/>
                  </a:cubicBezTo>
                  <a:lnTo>
                    <a:pt x="167" y="977"/>
                  </a:lnTo>
                  <a:lnTo>
                    <a:pt x="167" y="1000"/>
                  </a:lnTo>
                  <a:cubicBezTo>
                    <a:pt x="185" y="1127"/>
                    <a:pt x="285" y="1185"/>
                    <a:pt x="363" y="1185"/>
                  </a:cubicBezTo>
                  <a:cubicBezTo>
                    <a:pt x="389" y="1185"/>
                    <a:pt x="412" y="1179"/>
                    <a:pt x="429" y="1167"/>
                  </a:cubicBezTo>
                  <a:cubicBezTo>
                    <a:pt x="524" y="1119"/>
                    <a:pt x="596" y="1096"/>
                    <a:pt x="762" y="1096"/>
                  </a:cubicBezTo>
                  <a:lnTo>
                    <a:pt x="786" y="1096"/>
                  </a:lnTo>
                  <a:cubicBezTo>
                    <a:pt x="977" y="1167"/>
                    <a:pt x="1072" y="1334"/>
                    <a:pt x="1072" y="1477"/>
                  </a:cubicBezTo>
                  <a:cubicBezTo>
                    <a:pt x="1072" y="1691"/>
                    <a:pt x="881" y="1834"/>
                    <a:pt x="715" y="1834"/>
                  </a:cubicBezTo>
                  <a:cubicBezTo>
                    <a:pt x="524" y="1834"/>
                    <a:pt x="381" y="1715"/>
                    <a:pt x="357" y="1548"/>
                  </a:cubicBezTo>
                  <a:lnTo>
                    <a:pt x="357" y="1477"/>
                  </a:lnTo>
                  <a:cubicBezTo>
                    <a:pt x="357" y="1379"/>
                    <a:pt x="269" y="1293"/>
                    <a:pt x="168" y="1293"/>
                  </a:cubicBezTo>
                  <a:cubicBezTo>
                    <a:pt x="120" y="1293"/>
                    <a:pt x="70" y="1312"/>
                    <a:pt x="24" y="1358"/>
                  </a:cubicBezTo>
                  <a:cubicBezTo>
                    <a:pt x="0" y="1358"/>
                    <a:pt x="0" y="1405"/>
                    <a:pt x="0" y="1405"/>
                  </a:cubicBezTo>
                  <a:lnTo>
                    <a:pt x="0" y="1572"/>
                  </a:lnTo>
                  <a:cubicBezTo>
                    <a:pt x="48" y="1929"/>
                    <a:pt x="334" y="2191"/>
                    <a:pt x="715" y="2191"/>
                  </a:cubicBezTo>
                  <a:cubicBezTo>
                    <a:pt x="1096" y="2191"/>
                    <a:pt x="1382" y="1905"/>
                    <a:pt x="1429" y="1453"/>
                  </a:cubicBezTo>
                  <a:cubicBezTo>
                    <a:pt x="1453" y="1119"/>
                    <a:pt x="1262" y="834"/>
                    <a:pt x="905" y="715"/>
                  </a:cubicBezTo>
                  <a:lnTo>
                    <a:pt x="596" y="715"/>
                  </a:lnTo>
                  <a:lnTo>
                    <a:pt x="643" y="357"/>
                  </a:lnTo>
                  <a:lnTo>
                    <a:pt x="1143" y="357"/>
                  </a:lnTo>
                  <a:cubicBezTo>
                    <a:pt x="1262" y="357"/>
                    <a:pt x="1382" y="167"/>
                    <a:pt x="1239" y="24"/>
                  </a:cubicBezTo>
                  <a:cubicBezTo>
                    <a:pt x="1239" y="0"/>
                    <a:pt x="1239" y="0"/>
                    <a:pt x="1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7" name="Google Shape;18847;p106"/>
            <p:cNvSpPr/>
            <p:nvPr/>
          </p:nvSpPr>
          <p:spPr>
            <a:xfrm>
              <a:off x="5421288" y="1991808"/>
              <a:ext cx="30975" cy="60950"/>
            </a:xfrm>
            <a:custGeom>
              <a:avLst/>
              <a:gdLst/>
              <a:ahLst/>
              <a:cxnLst/>
              <a:rect l="l" t="t" r="r" b="b"/>
              <a:pathLst>
                <a:path w="1239" h="2438" extrusionOk="0">
                  <a:moveTo>
                    <a:pt x="1073" y="0"/>
                  </a:moveTo>
                  <a:cubicBezTo>
                    <a:pt x="997" y="0"/>
                    <a:pt x="923" y="31"/>
                    <a:pt x="905" y="104"/>
                  </a:cubicBezTo>
                  <a:lnTo>
                    <a:pt x="24" y="2200"/>
                  </a:lnTo>
                  <a:cubicBezTo>
                    <a:pt x="0" y="2271"/>
                    <a:pt x="24" y="2390"/>
                    <a:pt x="119" y="2438"/>
                  </a:cubicBezTo>
                  <a:lnTo>
                    <a:pt x="191" y="2438"/>
                  </a:lnTo>
                  <a:cubicBezTo>
                    <a:pt x="238" y="2438"/>
                    <a:pt x="310" y="2390"/>
                    <a:pt x="357" y="2343"/>
                  </a:cubicBezTo>
                  <a:lnTo>
                    <a:pt x="1215" y="247"/>
                  </a:lnTo>
                  <a:cubicBezTo>
                    <a:pt x="1238" y="152"/>
                    <a:pt x="1215" y="33"/>
                    <a:pt x="1143" y="9"/>
                  </a:cubicBezTo>
                  <a:cubicBezTo>
                    <a:pt x="1121" y="3"/>
                    <a:pt x="1097" y="0"/>
                    <a:pt x="10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8" name="Google Shape;18848;p106"/>
            <p:cNvSpPr/>
            <p:nvPr/>
          </p:nvSpPr>
          <p:spPr>
            <a:xfrm>
              <a:off x="5412338" y="1994983"/>
              <a:ext cx="13125" cy="13725"/>
            </a:xfrm>
            <a:custGeom>
              <a:avLst/>
              <a:gdLst/>
              <a:ahLst/>
              <a:cxnLst/>
              <a:rect l="l" t="t" r="r" b="b"/>
              <a:pathLst>
                <a:path w="525" h="549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29"/>
                    <a:pt x="120" y="549"/>
                    <a:pt x="263" y="549"/>
                  </a:cubicBezTo>
                  <a:cubicBezTo>
                    <a:pt x="406" y="549"/>
                    <a:pt x="525" y="429"/>
                    <a:pt x="525" y="263"/>
                  </a:cubicBezTo>
                  <a:cubicBezTo>
                    <a:pt x="525" y="120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9" name="Google Shape;18849;p106"/>
            <p:cNvSpPr/>
            <p:nvPr/>
          </p:nvSpPr>
          <p:spPr>
            <a:xfrm>
              <a:off x="5447463" y="2036058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5"/>
                    <a:pt x="263" y="525"/>
                  </a:cubicBezTo>
                  <a:cubicBezTo>
                    <a:pt x="406" y="525"/>
                    <a:pt x="525" y="406"/>
                    <a:pt x="525" y="263"/>
                  </a:cubicBezTo>
                  <a:cubicBezTo>
                    <a:pt x="525" y="120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50" name="Google Shape;18850;p106"/>
          <p:cNvGrpSpPr/>
          <p:nvPr/>
        </p:nvGrpSpPr>
        <p:grpSpPr>
          <a:xfrm>
            <a:off x="6274094" y="1767099"/>
            <a:ext cx="356019" cy="353897"/>
            <a:chOff x="5676688" y="1930683"/>
            <a:chExt cx="297700" cy="295925"/>
          </a:xfrm>
        </p:grpSpPr>
        <p:sp>
          <p:nvSpPr>
            <p:cNvPr id="18851" name="Google Shape;18851;p106"/>
            <p:cNvSpPr/>
            <p:nvPr/>
          </p:nvSpPr>
          <p:spPr>
            <a:xfrm>
              <a:off x="5776113" y="2057508"/>
              <a:ext cx="86350" cy="8950"/>
            </a:xfrm>
            <a:custGeom>
              <a:avLst/>
              <a:gdLst/>
              <a:ahLst/>
              <a:cxnLst/>
              <a:rect l="l" t="t" r="r" b="b"/>
              <a:pathLst>
                <a:path w="3454" h="358" extrusionOk="0">
                  <a:moveTo>
                    <a:pt x="215" y="0"/>
                  </a:moveTo>
                  <a:cubicBezTo>
                    <a:pt x="120" y="0"/>
                    <a:pt x="72" y="72"/>
                    <a:pt x="48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3239" y="358"/>
                  </a:lnTo>
                  <a:cubicBezTo>
                    <a:pt x="3335" y="358"/>
                    <a:pt x="3406" y="310"/>
                    <a:pt x="3430" y="215"/>
                  </a:cubicBezTo>
                  <a:cubicBezTo>
                    <a:pt x="3454" y="96"/>
                    <a:pt x="3358" y="0"/>
                    <a:pt x="3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2" name="Google Shape;18852;p106"/>
            <p:cNvSpPr/>
            <p:nvPr/>
          </p:nvSpPr>
          <p:spPr>
            <a:xfrm>
              <a:off x="5776113" y="2080133"/>
              <a:ext cx="87550" cy="8950"/>
            </a:xfrm>
            <a:custGeom>
              <a:avLst/>
              <a:gdLst/>
              <a:ahLst/>
              <a:cxnLst/>
              <a:rect l="l" t="t" r="r" b="b"/>
              <a:pathLst>
                <a:path w="3502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287" y="357"/>
                  </a:lnTo>
                  <a:cubicBezTo>
                    <a:pt x="3406" y="357"/>
                    <a:pt x="3501" y="262"/>
                    <a:pt x="3454" y="143"/>
                  </a:cubicBezTo>
                  <a:cubicBezTo>
                    <a:pt x="3430" y="48"/>
                    <a:pt x="3335" y="0"/>
                    <a:pt x="3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3" name="Google Shape;18853;p106"/>
            <p:cNvSpPr/>
            <p:nvPr/>
          </p:nvSpPr>
          <p:spPr>
            <a:xfrm>
              <a:off x="5795763" y="2101558"/>
              <a:ext cx="48850" cy="8950"/>
            </a:xfrm>
            <a:custGeom>
              <a:avLst/>
              <a:gdLst/>
              <a:ahLst/>
              <a:cxnLst/>
              <a:rect l="l" t="t" r="r" b="b"/>
              <a:pathLst>
                <a:path w="1954" h="358" extrusionOk="0">
                  <a:moveTo>
                    <a:pt x="215" y="1"/>
                  </a:moveTo>
                  <a:cubicBezTo>
                    <a:pt x="120" y="1"/>
                    <a:pt x="48" y="72"/>
                    <a:pt x="24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1763" y="358"/>
                  </a:lnTo>
                  <a:cubicBezTo>
                    <a:pt x="1882" y="358"/>
                    <a:pt x="1953" y="263"/>
                    <a:pt x="1929" y="143"/>
                  </a:cubicBezTo>
                  <a:cubicBezTo>
                    <a:pt x="1882" y="72"/>
                    <a:pt x="1787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4" name="Google Shape;18854;p106"/>
            <p:cNvSpPr/>
            <p:nvPr/>
          </p:nvSpPr>
          <p:spPr>
            <a:xfrm>
              <a:off x="5676688" y="1930683"/>
              <a:ext cx="297700" cy="295925"/>
            </a:xfrm>
            <a:custGeom>
              <a:avLst/>
              <a:gdLst/>
              <a:ahLst/>
              <a:cxnLst/>
              <a:rect l="l" t="t" r="r" b="b"/>
              <a:pathLst>
                <a:path w="11908" h="11837" extrusionOk="0">
                  <a:moveTo>
                    <a:pt x="5740" y="310"/>
                  </a:moveTo>
                  <a:lnTo>
                    <a:pt x="5740" y="2668"/>
                  </a:lnTo>
                  <a:cubicBezTo>
                    <a:pt x="4073" y="2763"/>
                    <a:pt x="2763" y="4097"/>
                    <a:pt x="2644" y="5740"/>
                  </a:cubicBezTo>
                  <a:lnTo>
                    <a:pt x="334" y="5740"/>
                  </a:lnTo>
                  <a:cubicBezTo>
                    <a:pt x="382" y="4311"/>
                    <a:pt x="953" y="2978"/>
                    <a:pt x="1953" y="1954"/>
                  </a:cubicBezTo>
                  <a:cubicBezTo>
                    <a:pt x="2977" y="953"/>
                    <a:pt x="4311" y="382"/>
                    <a:pt x="5740" y="310"/>
                  </a:cubicBezTo>
                  <a:close/>
                  <a:moveTo>
                    <a:pt x="11003" y="6121"/>
                  </a:moveTo>
                  <a:cubicBezTo>
                    <a:pt x="10955" y="7407"/>
                    <a:pt x="10455" y="8622"/>
                    <a:pt x="9526" y="9550"/>
                  </a:cubicBezTo>
                  <a:cubicBezTo>
                    <a:pt x="8598" y="10479"/>
                    <a:pt x="7407" y="10979"/>
                    <a:pt x="6097" y="11027"/>
                  </a:cubicBezTo>
                  <a:lnTo>
                    <a:pt x="6097" y="9908"/>
                  </a:lnTo>
                  <a:cubicBezTo>
                    <a:pt x="7073" y="9884"/>
                    <a:pt x="8002" y="9455"/>
                    <a:pt x="8717" y="8741"/>
                  </a:cubicBezTo>
                  <a:cubicBezTo>
                    <a:pt x="9431" y="8026"/>
                    <a:pt x="9812" y="7098"/>
                    <a:pt x="9884" y="6121"/>
                  </a:cubicBezTo>
                  <a:close/>
                  <a:moveTo>
                    <a:pt x="5978" y="3001"/>
                  </a:moveTo>
                  <a:cubicBezTo>
                    <a:pt x="6764" y="3001"/>
                    <a:pt x="7478" y="3287"/>
                    <a:pt x="8002" y="3835"/>
                  </a:cubicBezTo>
                  <a:cubicBezTo>
                    <a:pt x="8550" y="4359"/>
                    <a:pt x="8860" y="5073"/>
                    <a:pt x="8860" y="5859"/>
                  </a:cubicBezTo>
                  <a:cubicBezTo>
                    <a:pt x="8860" y="6002"/>
                    <a:pt x="8979" y="6097"/>
                    <a:pt x="9098" y="6097"/>
                  </a:cubicBezTo>
                  <a:lnTo>
                    <a:pt x="9550" y="6097"/>
                  </a:lnTo>
                  <a:cubicBezTo>
                    <a:pt x="9526" y="6978"/>
                    <a:pt x="9145" y="7812"/>
                    <a:pt x="8502" y="8455"/>
                  </a:cubicBezTo>
                  <a:cubicBezTo>
                    <a:pt x="7883" y="9074"/>
                    <a:pt x="7050" y="9455"/>
                    <a:pt x="6121" y="9479"/>
                  </a:cubicBezTo>
                  <a:lnTo>
                    <a:pt x="6121" y="9050"/>
                  </a:lnTo>
                  <a:cubicBezTo>
                    <a:pt x="6097" y="8955"/>
                    <a:pt x="5978" y="8860"/>
                    <a:pt x="5859" y="8836"/>
                  </a:cubicBezTo>
                  <a:cubicBezTo>
                    <a:pt x="5025" y="8812"/>
                    <a:pt x="4216" y="8407"/>
                    <a:pt x="3692" y="7764"/>
                  </a:cubicBezTo>
                  <a:cubicBezTo>
                    <a:pt x="3650" y="7723"/>
                    <a:pt x="3593" y="7697"/>
                    <a:pt x="3542" y="7697"/>
                  </a:cubicBezTo>
                  <a:cubicBezTo>
                    <a:pt x="3506" y="7697"/>
                    <a:pt x="3474" y="7711"/>
                    <a:pt x="3454" y="7740"/>
                  </a:cubicBezTo>
                  <a:cubicBezTo>
                    <a:pt x="3382" y="7788"/>
                    <a:pt x="3358" y="7907"/>
                    <a:pt x="3430" y="7979"/>
                  </a:cubicBezTo>
                  <a:cubicBezTo>
                    <a:pt x="4025" y="8693"/>
                    <a:pt x="4859" y="9098"/>
                    <a:pt x="5764" y="9169"/>
                  </a:cubicBezTo>
                  <a:lnTo>
                    <a:pt x="5764" y="11503"/>
                  </a:lnTo>
                  <a:cubicBezTo>
                    <a:pt x="4335" y="11479"/>
                    <a:pt x="2977" y="10884"/>
                    <a:pt x="1953" y="9836"/>
                  </a:cubicBezTo>
                  <a:cubicBezTo>
                    <a:pt x="953" y="8836"/>
                    <a:pt x="382" y="7502"/>
                    <a:pt x="358" y="6097"/>
                  </a:cubicBezTo>
                  <a:lnTo>
                    <a:pt x="2715" y="6097"/>
                  </a:lnTo>
                  <a:cubicBezTo>
                    <a:pt x="2739" y="6502"/>
                    <a:pt x="2834" y="6907"/>
                    <a:pt x="3001" y="7264"/>
                  </a:cubicBezTo>
                  <a:cubicBezTo>
                    <a:pt x="3018" y="7316"/>
                    <a:pt x="3073" y="7355"/>
                    <a:pt x="3137" y="7355"/>
                  </a:cubicBezTo>
                  <a:cubicBezTo>
                    <a:pt x="3162" y="7355"/>
                    <a:pt x="3189" y="7349"/>
                    <a:pt x="3215" y="7336"/>
                  </a:cubicBezTo>
                  <a:cubicBezTo>
                    <a:pt x="3335" y="7312"/>
                    <a:pt x="3382" y="7193"/>
                    <a:pt x="3335" y="7098"/>
                  </a:cubicBezTo>
                  <a:cubicBezTo>
                    <a:pt x="3144" y="6716"/>
                    <a:pt x="3073" y="6335"/>
                    <a:pt x="3073" y="5907"/>
                  </a:cubicBezTo>
                  <a:cubicBezTo>
                    <a:pt x="3073" y="4311"/>
                    <a:pt x="4382" y="3001"/>
                    <a:pt x="5978" y="3001"/>
                  </a:cubicBezTo>
                  <a:close/>
                  <a:moveTo>
                    <a:pt x="5954" y="1"/>
                  </a:moveTo>
                  <a:cubicBezTo>
                    <a:pt x="4382" y="1"/>
                    <a:pt x="2882" y="620"/>
                    <a:pt x="1763" y="1715"/>
                  </a:cubicBezTo>
                  <a:cubicBezTo>
                    <a:pt x="620" y="2859"/>
                    <a:pt x="1" y="4335"/>
                    <a:pt x="1" y="5907"/>
                  </a:cubicBezTo>
                  <a:cubicBezTo>
                    <a:pt x="1" y="7502"/>
                    <a:pt x="620" y="8979"/>
                    <a:pt x="1715" y="10074"/>
                  </a:cubicBezTo>
                  <a:cubicBezTo>
                    <a:pt x="2834" y="11194"/>
                    <a:pt x="4311" y="11813"/>
                    <a:pt x="5883" y="11837"/>
                  </a:cubicBezTo>
                  <a:cubicBezTo>
                    <a:pt x="5954" y="11837"/>
                    <a:pt x="6049" y="11813"/>
                    <a:pt x="6073" y="11741"/>
                  </a:cubicBezTo>
                  <a:cubicBezTo>
                    <a:pt x="6097" y="11717"/>
                    <a:pt x="6121" y="11670"/>
                    <a:pt x="6121" y="11598"/>
                  </a:cubicBezTo>
                  <a:lnTo>
                    <a:pt x="6121" y="11336"/>
                  </a:lnTo>
                  <a:cubicBezTo>
                    <a:pt x="7502" y="11265"/>
                    <a:pt x="8812" y="10741"/>
                    <a:pt x="9788" y="9741"/>
                  </a:cubicBezTo>
                  <a:cubicBezTo>
                    <a:pt x="10765" y="8765"/>
                    <a:pt x="11336" y="7502"/>
                    <a:pt x="11360" y="6097"/>
                  </a:cubicBezTo>
                  <a:lnTo>
                    <a:pt x="11646" y="6097"/>
                  </a:lnTo>
                  <a:cubicBezTo>
                    <a:pt x="11693" y="6097"/>
                    <a:pt x="11717" y="6097"/>
                    <a:pt x="11789" y="6050"/>
                  </a:cubicBezTo>
                  <a:cubicBezTo>
                    <a:pt x="11836" y="6002"/>
                    <a:pt x="11908" y="5931"/>
                    <a:pt x="11908" y="5859"/>
                  </a:cubicBezTo>
                  <a:cubicBezTo>
                    <a:pt x="11884" y="5383"/>
                    <a:pt x="11813" y="4883"/>
                    <a:pt x="11693" y="4430"/>
                  </a:cubicBezTo>
                  <a:cubicBezTo>
                    <a:pt x="11675" y="4338"/>
                    <a:pt x="11599" y="4303"/>
                    <a:pt x="11522" y="4303"/>
                  </a:cubicBezTo>
                  <a:cubicBezTo>
                    <a:pt x="11499" y="4303"/>
                    <a:pt x="11477" y="4306"/>
                    <a:pt x="11455" y="4311"/>
                  </a:cubicBezTo>
                  <a:cubicBezTo>
                    <a:pt x="11408" y="4335"/>
                    <a:pt x="11336" y="4430"/>
                    <a:pt x="11360" y="4526"/>
                  </a:cubicBezTo>
                  <a:cubicBezTo>
                    <a:pt x="11479" y="4930"/>
                    <a:pt x="11551" y="5359"/>
                    <a:pt x="11551" y="5764"/>
                  </a:cubicBezTo>
                  <a:lnTo>
                    <a:pt x="9193" y="5764"/>
                  </a:lnTo>
                  <a:cubicBezTo>
                    <a:pt x="9169" y="4954"/>
                    <a:pt x="8812" y="4192"/>
                    <a:pt x="8217" y="3621"/>
                  </a:cubicBezTo>
                  <a:cubicBezTo>
                    <a:pt x="7645" y="3049"/>
                    <a:pt x="6907" y="2739"/>
                    <a:pt x="6097" y="2692"/>
                  </a:cubicBezTo>
                  <a:lnTo>
                    <a:pt x="6097" y="358"/>
                  </a:lnTo>
                  <a:cubicBezTo>
                    <a:pt x="8264" y="406"/>
                    <a:pt x="10217" y="1715"/>
                    <a:pt x="11074" y="3716"/>
                  </a:cubicBezTo>
                  <a:lnTo>
                    <a:pt x="11098" y="3740"/>
                  </a:lnTo>
                  <a:cubicBezTo>
                    <a:pt x="11122" y="3835"/>
                    <a:pt x="11217" y="3859"/>
                    <a:pt x="11312" y="3859"/>
                  </a:cubicBezTo>
                  <a:cubicBezTo>
                    <a:pt x="11431" y="3835"/>
                    <a:pt x="11479" y="3716"/>
                    <a:pt x="11431" y="3621"/>
                  </a:cubicBezTo>
                  <a:lnTo>
                    <a:pt x="11408" y="3597"/>
                  </a:lnTo>
                  <a:cubicBezTo>
                    <a:pt x="10455" y="1406"/>
                    <a:pt x="8336" y="25"/>
                    <a:pt x="5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5" name="Google Shape;18855;p106"/>
          <p:cNvSpPr/>
          <p:nvPr/>
        </p:nvSpPr>
        <p:spPr>
          <a:xfrm>
            <a:off x="7034468" y="1768508"/>
            <a:ext cx="302622" cy="357455"/>
          </a:xfrm>
          <a:custGeom>
            <a:avLst/>
            <a:gdLst/>
            <a:ahLst/>
            <a:cxnLst/>
            <a:rect l="l" t="t" r="r" b="b"/>
            <a:pathLst>
              <a:path w="10122" h="11956" extrusionOk="0">
                <a:moveTo>
                  <a:pt x="2644" y="1620"/>
                </a:moveTo>
                <a:lnTo>
                  <a:pt x="4858" y="4144"/>
                </a:lnTo>
                <a:lnTo>
                  <a:pt x="4096" y="4144"/>
                </a:lnTo>
                <a:cubicBezTo>
                  <a:pt x="4001" y="4144"/>
                  <a:pt x="3953" y="4239"/>
                  <a:pt x="3953" y="4311"/>
                </a:cubicBezTo>
                <a:lnTo>
                  <a:pt x="3953" y="11503"/>
                </a:lnTo>
                <a:lnTo>
                  <a:pt x="1358" y="11503"/>
                </a:lnTo>
                <a:lnTo>
                  <a:pt x="1358" y="4311"/>
                </a:lnTo>
                <a:cubicBezTo>
                  <a:pt x="1358" y="4239"/>
                  <a:pt x="1262" y="4144"/>
                  <a:pt x="1191" y="4144"/>
                </a:cubicBezTo>
                <a:lnTo>
                  <a:pt x="405" y="4144"/>
                </a:lnTo>
                <a:lnTo>
                  <a:pt x="2644" y="1620"/>
                </a:lnTo>
                <a:close/>
                <a:moveTo>
                  <a:pt x="5025" y="0"/>
                </a:moveTo>
                <a:cubicBezTo>
                  <a:pt x="4954" y="0"/>
                  <a:pt x="4930" y="24"/>
                  <a:pt x="4858" y="48"/>
                </a:cubicBezTo>
                <a:lnTo>
                  <a:pt x="4263" y="739"/>
                </a:lnTo>
                <a:cubicBezTo>
                  <a:pt x="4239" y="763"/>
                  <a:pt x="4239" y="810"/>
                  <a:pt x="4239" y="834"/>
                </a:cubicBezTo>
                <a:cubicBezTo>
                  <a:pt x="4254" y="954"/>
                  <a:pt x="4335" y="1007"/>
                  <a:pt x="4416" y="1007"/>
                </a:cubicBezTo>
                <a:cubicBezTo>
                  <a:pt x="4465" y="1007"/>
                  <a:pt x="4513" y="988"/>
                  <a:pt x="4549" y="953"/>
                </a:cubicBezTo>
                <a:lnTo>
                  <a:pt x="5049" y="381"/>
                </a:lnTo>
                <a:lnTo>
                  <a:pt x="7311" y="2953"/>
                </a:lnTo>
                <a:lnTo>
                  <a:pt x="6549" y="2953"/>
                </a:lnTo>
                <a:cubicBezTo>
                  <a:pt x="6454" y="2953"/>
                  <a:pt x="6359" y="3049"/>
                  <a:pt x="6359" y="3120"/>
                </a:cubicBezTo>
                <a:lnTo>
                  <a:pt x="6359" y="5906"/>
                </a:lnTo>
                <a:lnTo>
                  <a:pt x="4858" y="7573"/>
                </a:lnTo>
                <a:cubicBezTo>
                  <a:pt x="4787" y="7645"/>
                  <a:pt x="4787" y="7764"/>
                  <a:pt x="4834" y="7883"/>
                </a:cubicBezTo>
                <a:cubicBezTo>
                  <a:pt x="4906" y="7978"/>
                  <a:pt x="4977" y="8050"/>
                  <a:pt x="5096" y="8050"/>
                </a:cubicBezTo>
                <a:lnTo>
                  <a:pt x="5811" y="8050"/>
                </a:lnTo>
                <a:lnTo>
                  <a:pt x="5811" y="11550"/>
                </a:lnTo>
                <a:lnTo>
                  <a:pt x="4311" y="11550"/>
                </a:lnTo>
                <a:lnTo>
                  <a:pt x="4311" y="4549"/>
                </a:lnTo>
                <a:lnTo>
                  <a:pt x="5025" y="4549"/>
                </a:lnTo>
                <a:cubicBezTo>
                  <a:pt x="5144" y="4549"/>
                  <a:pt x="5215" y="4501"/>
                  <a:pt x="5287" y="4406"/>
                </a:cubicBezTo>
                <a:cubicBezTo>
                  <a:pt x="5335" y="4287"/>
                  <a:pt x="5311" y="4168"/>
                  <a:pt x="5263" y="4073"/>
                </a:cubicBezTo>
                <a:lnTo>
                  <a:pt x="3525" y="2120"/>
                </a:lnTo>
                <a:lnTo>
                  <a:pt x="4001" y="1572"/>
                </a:lnTo>
                <a:cubicBezTo>
                  <a:pt x="4072" y="1525"/>
                  <a:pt x="4072" y="1429"/>
                  <a:pt x="4001" y="1382"/>
                </a:cubicBezTo>
                <a:cubicBezTo>
                  <a:pt x="3977" y="1334"/>
                  <a:pt x="3924" y="1310"/>
                  <a:pt x="3870" y="1310"/>
                </a:cubicBezTo>
                <a:cubicBezTo>
                  <a:pt x="3816" y="1310"/>
                  <a:pt x="3763" y="1334"/>
                  <a:pt x="3739" y="1382"/>
                </a:cubicBezTo>
                <a:lnTo>
                  <a:pt x="3287" y="1882"/>
                </a:lnTo>
                <a:lnTo>
                  <a:pt x="2882" y="1429"/>
                </a:lnTo>
                <a:cubicBezTo>
                  <a:pt x="2834" y="1406"/>
                  <a:pt x="2810" y="1382"/>
                  <a:pt x="2786" y="1382"/>
                </a:cubicBezTo>
                <a:cubicBezTo>
                  <a:pt x="2739" y="1354"/>
                  <a:pt x="2689" y="1340"/>
                  <a:pt x="2640" y="1340"/>
                </a:cubicBezTo>
                <a:cubicBezTo>
                  <a:pt x="2566" y="1340"/>
                  <a:pt x="2496" y="1372"/>
                  <a:pt x="2453" y="1429"/>
                </a:cubicBezTo>
                <a:lnTo>
                  <a:pt x="72" y="4144"/>
                </a:lnTo>
                <a:cubicBezTo>
                  <a:pt x="0" y="4239"/>
                  <a:pt x="0" y="4335"/>
                  <a:pt x="48" y="4478"/>
                </a:cubicBezTo>
                <a:cubicBezTo>
                  <a:pt x="95" y="4549"/>
                  <a:pt x="191" y="4620"/>
                  <a:pt x="310" y="4620"/>
                </a:cubicBezTo>
                <a:lnTo>
                  <a:pt x="1048" y="4620"/>
                </a:lnTo>
                <a:lnTo>
                  <a:pt x="1048" y="11789"/>
                </a:lnTo>
                <a:cubicBezTo>
                  <a:pt x="1048" y="11884"/>
                  <a:pt x="1143" y="11955"/>
                  <a:pt x="1238" y="11955"/>
                </a:cubicBezTo>
                <a:lnTo>
                  <a:pt x="8954" y="11955"/>
                </a:lnTo>
                <a:cubicBezTo>
                  <a:pt x="9026" y="11955"/>
                  <a:pt x="9121" y="11884"/>
                  <a:pt x="9121" y="11789"/>
                </a:cubicBezTo>
                <a:lnTo>
                  <a:pt x="9121" y="10360"/>
                </a:lnTo>
                <a:cubicBezTo>
                  <a:pt x="9121" y="10264"/>
                  <a:pt x="9073" y="10217"/>
                  <a:pt x="8978" y="10169"/>
                </a:cubicBezTo>
                <a:cubicBezTo>
                  <a:pt x="8966" y="10167"/>
                  <a:pt x="8954" y="10166"/>
                  <a:pt x="8942" y="10166"/>
                </a:cubicBezTo>
                <a:cubicBezTo>
                  <a:pt x="8840" y="10166"/>
                  <a:pt x="8764" y="10253"/>
                  <a:pt x="8764" y="10360"/>
                </a:cubicBezTo>
                <a:lnTo>
                  <a:pt x="8764" y="11646"/>
                </a:lnTo>
                <a:lnTo>
                  <a:pt x="6168" y="11646"/>
                </a:lnTo>
                <a:lnTo>
                  <a:pt x="6168" y="7954"/>
                </a:lnTo>
                <a:cubicBezTo>
                  <a:pt x="6168" y="7859"/>
                  <a:pt x="6097" y="7764"/>
                  <a:pt x="6001" y="7764"/>
                </a:cubicBezTo>
                <a:lnTo>
                  <a:pt x="5192" y="7764"/>
                </a:lnTo>
                <a:lnTo>
                  <a:pt x="7454" y="5240"/>
                </a:lnTo>
                <a:lnTo>
                  <a:pt x="9716" y="7764"/>
                </a:lnTo>
                <a:lnTo>
                  <a:pt x="8954" y="7764"/>
                </a:lnTo>
                <a:cubicBezTo>
                  <a:pt x="8859" y="7764"/>
                  <a:pt x="8764" y="7859"/>
                  <a:pt x="8764" y="7954"/>
                </a:cubicBezTo>
                <a:lnTo>
                  <a:pt x="8764" y="9550"/>
                </a:lnTo>
                <a:cubicBezTo>
                  <a:pt x="8764" y="9645"/>
                  <a:pt x="8835" y="9693"/>
                  <a:pt x="8907" y="9741"/>
                </a:cubicBezTo>
                <a:cubicBezTo>
                  <a:pt x="8919" y="9743"/>
                  <a:pt x="8931" y="9744"/>
                  <a:pt x="8943" y="9744"/>
                </a:cubicBezTo>
                <a:cubicBezTo>
                  <a:pt x="9045" y="9744"/>
                  <a:pt x="9121" y="9657"/>
                  <a:pt x="9121" y="9550"/>
                </a:cubicBezTo>
                <a:lnTo>
                  <a:pt x="9121" y="8097"/>
                </a:lnTo>
                <a:lnTo>
                  <a:pt x="9835" y="8097"/>
                </a:lnTo>
                <a:cubicBezTo>
                  <a:pt x="9931" y="8097"/>
                  <a:pt x="10050" y="8050"/>
                  <a:pt x="10097" y="7954"/>
                </a:cubicBezTo>
                <a:cubicBezTo>
                  <a:pt x="10121" y="7716"/>
                  <a:pt x="10121" y="7573"/>
                  <a:pt x="10026" y="7478"/>
                </a:cubicBezTo>
                <a:lnTo>
                  <a:pt x="7645" y="4787"/>
                </a:lnTo>
                <a:cubicBezTo>
                  <a:pt x="7621" y="4763"/>
                  <a:pt x="7573" y="4740"/>
                  <a:pt x="7549" y="4740"/>
                </a:cubicBezTo>
                <a:cubicBezTo>
                  <a:pt x="7508" y="4715"/>
                  <a:pt x="7463" y="4704"/>
                  <a:pt x="7420" y="4704"/>
                </a:cubicBezTo>
                <a:cubicBezTo>
                  <a:pt x="7339" y="4704"/>
                  <a:pt x="7262" y="4741"/>
                  <a:pt x="7216" y="4787"/>
                </a:cubicBezTo>
                <a:lnTo>
                  <a:pt x="6692" y="5430"/>
                </a:lnTo>
                <a:lnTo>
                  <a:pt x="6692" y="3239"/>
                </a:lnTo>
                <a:lnTo>
                  <a:pt x="7406" y="3239"/>
                </a:lnTo>
                <a:cubicBezTo>
                  <a:pt x="7525" y="3239"/>
                  <a:pt x="7621" y="3192"/>
                  <a:pt x="7668" y="3096"/>
                </a:cubicBezTo>
                <a:cubicBezTo>
                  <a:pt x="7740" y="2977"/>
                  <a:pt x="7692" y="2858"/>
                  <a:pt x="7645" y="2763"/>
                </a:cubicBezTo>
                <a:lnTo>
                  <a:pt x="5263" y="96"/>
                </a:lnTo>
                <a:cubicBezTo>
                  <a:pt x="5192" y="24"/>
                  <a:pt x="5120" y="0"/>
                  <a:pt x="504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56" name="Google Shape;18856;p106"/>
          <p:cNvGrpSpPr/>
          <p:nvPr/>
        </p:nvGrpSpPr>
        <p:grpSpPr>
          <a:xfrm>
            <a:off x="7742296" y="1767816"/>
            <a:ext cx="354614" cy="355332"/>
            <a:chOff x="6649513" y="1931283"/>
            <a:chExt cx="296525" cy="297125"/>
          </a:xfrm>
        </p:grpSpPr>
        <p:sp>
          <p:nvSpPr>
            <p:cNvPr id="18857" name="Google Shape;18857;p106"/>
            <p:cNvSpPr/>
            <p:nvPr/>
          </p:nvSpPr>
          <p:spPr>
            <a:xfrm>
              <a:off x="6762638" y="1953308"/>
              <a:ext cx="69675" cy="8950"/>
            </a:xfrm>
            <a:custGeom>
              <a:avLst/>
              <a:gdLst/>
              <a:ahLst/>
              <a:cxnLst/>
              <a:rect l="l" t="t" r="r" b="b"/>
              <a:pathLst>
                <a:path w="2787" h="358" extrusionOk="0">
                  <a:moveTo>
                    <a:pt x="191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2572" y="358"/>
                  </a:lnTo>
                  <a:cubicBezTo>
                    <a:pt x="2691" y="358"/>
                    <a:pt x="2786" y="263"/>
                    <a:pt x="2763" y="167"/>
                  </a:cubicBezTo>
                  <a:cubicBezTo>
                    <a:pt x="2739" y="72"/>
                    <a:pt x="2644" y="1"/>
                    <a:pt x="2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8" name="Google Shape;18858;p106"/>
            <p:cNvSpPr/>
            <p:nvPr/>
          </p:nvSpPr>
          <p:spPr>
            <a:xfrm>
              <a:off x="6777513" y="1972958"/>
              <a:ext cx="39325" cy="8950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191" y="1"/>
                  </a:moveTo>
                  <a:cubicBezTo>
                    <a:pt x="72" y="1"/>
                    <a:pt x="1" y="96"/>
                    <a:pt x="24" y="215"/>
                  </a:cubicBezTo>
                  <a:cubicBezTo>
                    <a:pt x="48" y="286"/>
                    <a:pt x="120" y="358"/>
                    <a:pt x="191" y="358"/>
                  </a:cubicBezTo>
                  <a:lnTo>
                    <a:pt x="1358" y="358"/>
                  </a:lnTo>
                  <a:cubicBezTo>
                    <a:pt x="1453" y="358"/>
                    <a:pt x="1501" y="286"/>
                    <a:pt x="1548" y="215"/>
                  </a:cubicBezTo>
                  <a:cubicBezTo>
                    <a:pt x="1572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9" name="Google Shape;18859;p106"/>
            <p:cNvSpPr/>
            <p:nvPr/>
          </p:nvSpPr>
          <p:spPr>
            <a:xfrm>
              <a:off x="6649513" y="1931283"/>
              <a:ext cx="296525" cy="297125"/>
            </a:xfrm>
            <a:custGeom>
              <a:avLst/>
              <a:gdLst/>
              <a:ahLst/>
              <a:cxnLst/>
              <a:rect l="l" t="t" r="r" b="b"/>
              <a:pathLst>
                <a:path w="11861" h="11885" extrusionOk="0">
                  <a:moveTo>
                    <a:pt x="11503" y="6550"/>
                  </a:moveTo>
                  <a:lnTo>
                    <a:pt x="11503" y="7716"/>
                  </a:lnTo>
                  <a:lnTo>
                    <a:pt x="8836" y="7716"/>
                  </a:lnTo>
                  <a:lnTo>
                    <a:pt x="8836" y="6550"/>
                  </a:lnTo>
                  <a:close/>
                  <a:moveTo>
                    <a:pt x="3001" y="6573"/>
                  </a:moveTo>
                  <a:lnTo>
                    <a:pt x="3001" y="7740"/>
                  </a:lnTo>
                  <a:lnTo>
                    <a:pt x="310" y="7740"/>
                  </a:lnTo>
                  <a:lnTo>
                    <a:pt x="310" y="6573"/>
                  </a:lnTo>
                  <a:close/>
                  <a:moveTo>
                    <a:pt x="7264" y="6573"/>
                  </a:moveTo>
                  <a:lnTo>
                    <a:pt x="7264" y="7740"/>
                  </a:lnTo>
                  <a:lnTo>
                    <a:pt x="4573" y="7740"/>
                  </a:lnTo>
                  <a:lnTo>
                    <a:pt x="4573" y="6573"/>
                  </a:lnTo>
                  <a:close/>
                  <a:moveTo>
                    <a:pt x="7216" y="10336"/>
                  </a:moveTo>
                  <a:lnTo>
                    <a:pt x="7216" y="11479"/>
                  </a:lnTo>
                  <a:lnTo>
                    <a:pt x="4549" y="11479"/>
                  </a:lnTo>
                  <a:lnTo>
                    <a:pt x="4549" y="10336"/>
                  </a:lnTo>
                  <a:close/>
                  <a:moveTo>
                    <a:pt x="11503" y="10336"/>
                  </a:moveTo>
                  <a:lnTo>
                    <a:pt x="11503" y="11479"/>
                  </a:lnTo>
                  <a:lnTo>
                    <a:pt x="8836" y="11479"/>
                  </a:lnTo>
                  <a:lnTo>
                    <a:pt x="8836" y="10336"/>
                  </a:lnTo>
                  <a:close/>
                  <a:moveTo>
                    <a:pt x="3358" y="1"/>
                  </a:moveTo>
                  <a:cubicBezTo>
                    <a:pt x="3168" y="1"/>
                    <a:pt x="3025" y="358"/>
                    <a:pt x="3025" y="358"/>
                  </a:cubicBezTo>
                  <a:lnTo>
                    <a:pt x="3025" y="2596"/>
                  </a:lnTo>
                  <a:cubicBezTo>
                    <a:pt x="3025" y="2763"/>
                    <a:pt x="3168" y="2954"/>
                    <a:pt x="3382" y="2954"/>
                  </a:cubicBezTo>
                  <a:lnTo>
                    <a:pt x="5764" y="2954"/>
                  </a:lnTo>
                  <a:lnTo>
                    <a:pt x="5764" y="4502"/>
                  </a:lnTo>
                  <a:lnTo>
                    <a:pt x="1977" y="4502"/>
                  </a:lnTo>
                  <a:cubicBezTo>
                    <a:pt x="1715" y="4502"/>
                    <a:pt x="1501" y="4692"/>
                    <a:pt x="1501" y="4978"/>
                  </a:cubicBezTo>
                  <a:lnTo>
                    <a:pt x="1501" y="6240"/>
                  </a:lnTo>
                  <a:lnTo>
                    <a:pt x="358" y="6240"/>
                  </a:lnTo>
                  <a:cubicBezTo>
                    <a:pt x="167" y="6240"/>
                    <a:pt x="0" y="6407"/>
                    <a:pt x="0" y="6597"/>
                  </a:cubicBezTo>
                  <a:lnTo>
                    <a:pt x="0" y="7740"/>
                  </a:lnTo>
                  <a:cubicBezTo>
                    <a:pt x="0" y="7907"/>
                    <a:pt x="143" y="8098"/>
                    <a:pt x="358" y="8098"/>
                  </a:cubicBezTo>
                  <a:lnTo>
                    <a:pt x="1501" y="8098"/>
                  </a:lnTo>
                  <a:lnTo>
                    <a:pt x="1501" y="10003"/>
                  </a:lnTo>
                  <a:lnTo>
                    <a:pt x="358" y="10003"/>
                  </a:lnTo>
                  <a:cubicBezTo>
                    <a:pt x="167" y="10003"/>
                    <a:pt x="0" y="10146"/>
                    <a:pt x="0" y="10360"/>
                  </a:cubicBezTo>
                  <a:lnTo>
                    <a:pt x="0" y="11693"/>
                  </a:lnTo>
                  <a:cubicBezTo>
                    <a:pt x="0" y="11789"/>
                    <a:pt x="72" y="11884"/>
                    <a:pt x="167" y="11884"/>
                  </a:cubicBezTo>
                  <a:lnTo>
                    <a:pt x="1001" y="11884"/>
                  </a:lnTo>
                  <a:cubicBezTo>
                    <a:pt x="1024" y="11884"/>
                    <a:pt x="1072" y="11884"/>
                    <a:pt x="1072" y="11836"/>
                  </a:cubicBezTo>
                  <a:cubicBezTo>
                    <a:pt x="1191" y="11693"/>
                    <a:pt x="1096" y="11527"/>
                    <a:pt x="953" y="11527"/>
                  </a:cubicBezTo>
                  <a:lnTo>
                    <a:pt x="310" y="11527"/>
                  </a:lnTo>
                  <a:lnTo>
                    <a:pt x="310" y="10360"/>
                  </a:lnTo>
                  <a:lnTo>
                    <a:pt x="3001" y="10360"/>
                  </a:lnTo>
                  <a:lnTo>
                    <a:pt x="3001" y="11527"/>
                  </a:lnTo>
                  <a:lnTo>
                    <a:pt x="1739" y="11527"/>
                  </a:lnTo>
                  <a:cubicBezTo>
                    <a:pt x="1667" y="11527"/>
                    <a:pt x="1596" y="11574"/>
                    <a:pt x="1572" y="11670"/>
                  </a:cubicBezTo>
                  <a:cubicBezTo>
                    <a:pt x="1548" y="11789"/>
                    <a:pt x="1620" y="11884"/>
                    <a:pt x="1739" y="11884"/>
                  </a:cubicBezTo>
                  <a:lnTo>
                    <a:pt x="3025" y="11884"/>
                  </a:lnTo>
                  <a:cubicBezTo>
                    <a:pt x="3215" y="11884"/>
                    <a:pt x="3382" y="11717"/>
                    <a:pt x="3382" y="11527"/>
                  </a:cubicBezTo>
                  <a:lnTo>
                    <a:pt x="3382" y="10360"/>
                  </a:lnTo>
                  <a:cubicBezTo>
                    <a:pt x="3382" y="10169"/>
                    <a:pt x="3239" y="10003"/>
                    <a:pt x="3025" y="10003"/>
                  </a:cubicBezTo>
                  <a:lnTo>
                    <a:pt x="1858" y="10003"/>
                  </a:lnTo>
                  <a:lnTo>
                    <a:pt x="1858" y="8098"/>
                  </a:lnTo>
                  <a:lnTo>
                    <a:pt x="3025" y="8098"/>
                  </a:lnTo>
                  <a:cubicBezTo>
                    <a:pt x="3215" y="8098"/>
                    <a:pt x="3382" y="7955"/>
                    <a:pt x="3382" y="7740"/>
                  </a:cubicBezTo>
                  <a:lnTo>
                    <a:pt x="3382" y="6597"/>
                  </a:lnTo>
                  <a:cubicBezTo>
                    <a:pt x="3382" y="6431"/>
                    <a:pt x="3239" y="6240"/>
                    <a:pt x="3025" y="6240"/>
                  </a:cubicBezTo>
                  <a:lnTo>
                    <a:pt x="1858" y="6240"/>
                  </a:lnTo>
                  <a:lnTo>
                    <a:pt x="1858" y="4978"/>
                  </a:lnTo>
                  <a:cubicBezTo>
                    <a:pt x="1858" y="4883"/>
                    <a:pt x="1929" y="4811"/>
                    <a:pt x="2025" y="4811"/>
                  </a:cubicBezTo>
                  <a:lnTo>
                    <a:pt x="5764" y="4811"/>
                  </a:lnTo>
                  <a:lnTo>
                    <a:pt x="5764" y="6240"/>
                  </a:lnTo>
                  <a:lnTo>
                    <a:pt x="4573" y="6240"/>
                  </a:lnTo>
                  <a:cubicBezTo>
                    <a:pt x="4406" y="6240"/>
                    <a:pt x="4216" y="6407"/>
                    <a:pt x="4216" y="6597"/>
                  </a:cubicBezTo>
                  <a:lnTo>
                    <a:pt x="4216" y="7740"/>
                  </a:lnTo>
                  <a:cubicBezTo>
                    <a:pt x="4216" y="7907"/>
                    <a:pt x="4358" y="8098"/>
                    <a:pt x="4573" y="8098"/>
                  </a:cubicBezTo>
                  <a:lnTo>
                    <a:pt x="5764" y="8098"/>
                  </a:lnTo>
                  <a:lnTo>
                    <a:pt x="5764" y="10003"/>
                  </a:lnTo>
                  <a:lnTo>
                    <a:pt x="4573" y="10003"/>
                  </a:lnTo>
                  <a:cubicBezTo>
                    <a:pt x="4406" y="10003"/>
                    <a:pt x="4216" y="10146"/>
                    <a:pt x="4216" y="10360"/>
                  </a:cubicBezTo>
                  <a:lnTo>
                    <a:pt x="4216" y="11527"/>
                  </a:lnTo>
                  <a:cubicBezTo>
                    <a:pt x="4216" y="11693"/>
                    <a:pt x="4358" y="11884"/>
                    <a:pt x="4573" y="11884"/>
                  </a:cubicBezTo>
                  <a:lnTo>
                    <a:pt x="7264" y="11884"/>
                  </a:lnTo>
                  <a:cubicBezTo>
                    <a:pt x="7431" y="11884"/>
                    <a:pt x="7621" y="11717"/>
                    <a:pt x="7621" y="11527"/>
                  </a:cubicBezTo>
                  <a:lnTo>
                    <a:pt x="7621" y="10360"/>
                  </a:lnTo>
                  <a:cubicBezTo>
                    <a:pt x="7621" y="10169"/>
                    <a:pt x="7454" y="10003"/>
                    <a:pt x="7264" y="10003"/>
                  </a:cubicBezTo>
                  <a:lnTo>
                    <a:pt x="6097" y="10003"/>
                  </a:lnTo>
                  <a:lnTo>
                    <a:pt x="6097" y="8098"/>
                  </a:lnTo>
                  <a:lnTo>
                    <a:pt x="7264" y="8098"/>
                  </a:lnTo>
                  <a:cubicBezTo>
                    <a:pt x="7431" y="8098"/>
                    <a:pt x="7621" y="7955"/>
                    <a:pt x="7621" y="7740"/>
                  </a:cubicBezTo>
                  <a:lnTo>
                    <a:pt x="7621" y="6597"/>
                  </a:lnTo>
                  <a:cubicBezTo>
                    <a:pt x="7621" y="6431"/>
                    <a:pt x="7454" y="6240"/>
                    <a:pt x="7264" y="6240"/>
                  </a:cubicBezTo>
                  <a:lnTo>
                    <a:pt x="6097" y="6240"/>
                  </a:lnTo>
                  <a:lnTo>
                    <a:pt x="6097" y="4811"/>
                  </a:lnTo>
                  <a:lnTo>
                    <a:pt x="9836" y="4811"/>
                  </a:lnTo>
                  <a:cubicBezTo>
                    <a:pt x="9931" y="4811"/>
                    <a:pt x="10002" y="4883"/>
                    <a:pt x="10002" y="4978"/>
                  </a:cubicBezTo>
                  <a:lnTo>
                    <a:pt x="10002" y="6240"/>
                  </a:lnTo>
                  <a:lnTo>
                    <a:pt x="8836" y="6240"/>
                  </a:lnTo>
                  <a:cubicBezTo>
                    <a:pt x="8645" y="6240"/>
                    <a:pt x="8478" y="6407"/>
                    <a:pt x="8478" y="6597"/>
                  </a:cubicBezTo>
                  <a:lnTo>
                    <a:pt x="8478" y="7740"/>
                  </a:lnTo>
                  <a:cubicBezTo>
                    <a:pt x="8478" y="7907"/>
                    <a:pt x="8621" y="8098"/>
                    <a:pt x="8836" y="8098"/>
                  </a:cubicBezTo>
                  <a:lnTo>
                    <a:pt x="10002" y="8098"/>
                  </a:lnTo>
                  <a:lnTo>
                    <a:pt x="10002" y="10003"/>
                  </a:lnTo>
                  <a:lnTo>
                    <a:pt x="8836" y="10003"/>
                  </a:lnTo>
                  <a:cubicBezTo>
                    <a:pt x="8645" y="10003"/>
                    <a:pt x="8478" y="10146"/>
                    <a:pt x="8478" y="10360"/>
                  </a:cubicBezTo>
                  <a:lnTo>
                    <a:pt x="8478" y="11527"/>
                  </a:lnTo>
                  <a:cubicBezTo>
                    <a:pt x="8478" y="11693"/>
                    <a:pt x="8621" y="11884"/>
                    <a:pt x="8836" y="11884"/>
                  </a:cubicBezTo>
                  <a:lnTo>
                    <a:pt x="11503" y="11884"/>
                  </a:lnTo>
                  <a:cubicBezTo>
                    <a:pt x="11693" y="11884"/>
                    <a:pt x="11860" y="11717"/>
                    <a:pt x="11860" y="11527"/>
                  </a:cubicBezTo>
                  <a:lnTo>
                    <a:pt x="11860" y="10360"/>
                  </a:lnTo>
                  <a:cubicBezTo>
                    <a:pt x="11860" y="10169"/>
                    <a:pt x="11717" y="10003"/>
                    <a:pt x="11503" y="10003"/>
                  </a:cubicBezTo>
                  <a:lnTo>
                    <a:pt x="10312" y="10003"/>
                  </a:lnTo>
                  <a:lnTo>
                    <a:pt x="10312" y="8098"/>
                  </a:lnTo>
                  <a:lnTo>
                    <a:pt x="11479" y="8074"/>
                  </a:lnTo>
                  <a:cubicBezTo>
                    <a:pt x="11670" y="8074"/>
                    <a:pt x="11836" y="7907"/>
                    <a:pt x="11836" y="7716"/>
                  </a:cubicBezTo>
                  <a:lnTo>
                    <a:pt x="11836" y="6573"/>
                  </a:lnTo>
                  <a:cubicBezTo>
                    <a:pt x="11836" y="6407"/>
                    <a:pt x="11693" y="6216"/>
                    <a:pt x="11479" y="6216"/>
                  </a:cubicBezTo>
                  <a:lnTo>
                    <a:pt x="10312" y="6216"/>
                  </a:lnTo>
                  <a:lnTo>
                    <a:pt x="10312" y="4930"/>
                  </a:lnTo>
                  <a:cubicBezTo>
                    <a:pt x="10312" y="4668"/>
                    <a:pt x="10122" y="4454"/>
                    <a:pt x="9836" y="4454"/>
                  </a:cubicBezTo>
                  <a:lnTo>
                    <a:pt x="6097" y="4454"/>
                  </a:lnTo>
                  <a:lnTo>
                    <a:pt x="6097" y="2906"/>
                  </a:lnTo>
                  <a:lnTo>
                    <a:pt x="8478" y="2906"/>
                  </a:lnTo>
                  <a:cubicBezTo>
                    <a:pt x="8645" y="2906"/>
                    <a:pt x="8836" y="2763"/>
                    <a:pt x="8836" y="2549"/>
                  </a:cubicBezTo>
                  <a:lnTo>
                    <a:pt x="8836" y="167"/>
                  </a:lnTo>
                  <a:cubicBezTo>
                    <a:pt x="8836" y="96"/>
                    <a:pt x="8740" y="1"/>
                    <a:pt x="8645" y="1"/>
                  </a:cubicBezTo>
                  <a:lnTo>
                    <a:pt x="7335" y="1"/>
                  </a:lnTo>
                  <a:cubicBezTo>
                    <a:pt x="7311" y="1"/>
                    <a:pt x="7288" y="1"/>
                    <a:pt x="7288" y="24"/>
                  </a:cubicBezTo>
                  <a:cubicBezTo>
                    <a:pt x="7169" y="167"/>
                    <a:pt x="7264" y="358"/>
                    <a:pt x="7407" y="358"/>
                  </a:cubicBezTo>
                  <a:lnTo>
                    <a:pt x="8502" y="358"/>
                  </a:lnTo>
                  <a:lnTo>
                    <a:pt x="8502" y="2596"/>
                  </a:lnTo>
                  <a:lnTo>
                    <a:pt x="3358" y="2596"/>
                  </a:lnTo>
                  <a:lnTo>
                    <a:pt x="3358" y="358"/>
                  </a:lnTo>
                  <a:lnTo>
                    <a:pt x="6597" y="358"/>
                  </a:lnTo>
                  <a:cubicBezTo>
                    <a:pt x="6692" y="358"/>
                    <a:pt x="6788" y="263"/>
                    <a:pt x="6788" y="167"/>
                  </a:cubicBezTo>
                  <a:cubicBezTo>
                    <a:pt x="6788" y="96"/>
                    <a:pt x="6692" y="1"/>
                    <a:pt x="65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0" name="Google Shape;18860;p106"/>
          <p:cNvGrpSpPr/>
          <p:nvPr/>
        </p:nvGrpSpPr>
        <p:grpSpPr>
          <a:xfrm>
            <a:off x="7740143" y="2291860"/>
            <a:ext cx="356767" cy="354584"/>
            <a:chOff x="6647713" y="2369483"/>
            <a:chExt cx="298325" cy="296500"/>
          </a:xfrm>
        </p:grpSpPr>
        <p:sp>
          <p:nvSpPr>
            <p:cNvPr id="18861" name="Google Shape;18861;p106"/>
            <p:cNvSpPr/>
            <p:nvPr/>
          </p:nvSpPr>
          <p:spPr>
            <a:xfrm>
              <a:off x="6648313" y="2370058"/>
              <a:ext cx="144700" cy="144100"/>
            </a:xfrm>
            <a:custGeom>
              <a:avLst/>
              <a:gdLst/>
              <a:ahLst/>
              <a:cxnLst/>
              <a:rect l="l" t="t" r="r" b="b"/>
              <a:pathLst>
                <a:path w="5788" h="5764" extrusionOk="0">
                  <a:moveTo>
                    <a:pt x="5550" y="1"/>
                  </a:moveTo>
                  <a:cubicBezTo>
                    <a:pt x="4573" y="1"/>
                    <a:pt x="3573" y="310"/>
                    <a:pt x="2739" y="811"/>
                  </a:cubicBezTo>
                  <a:cubicBezTo>
                    <a:pt x="1930" y="1287"/>
                    <a:pt x="1263" y="2001"/>
                    <a:pt x="787" y="2835"/>
                  </a:cubicBezTo>
                  <a:cubicBezTo>
                    <a:pt x="715" y="2930"/>
                    <a:pt x="739" y="3001"/>
                    <a:pt x="834" y="3073"/>
                  </a:cubicBezTo>
                  <a:cubicBezTo>
                    <a:pt x="867" y="3098"/>
                    <a:pt x="901" y="3108"/>
                    <a:pt x="932" y="3108"/>
                  </a:cubicBezTo>
                  <a:cubicBezTo>
                    <a:pt x="990" y="3108"/>
                    <a:pt x="1041" y="3072"/>
                    <a:pt x="1072" y="3025"/>
                  </a:cubicBezTo>
                  <a:cubicBezTo>
                    <a:pt x="1525" y="2239"/>
                    <a:pt x="2144" y="1573"/>
                    <a:pt x="2930" y="1144"/>
                  </a:cubicBezTo>
                  <a:cubicBezTo>
                    <a:pt x="3668" y="691"/>
                    <a:pt x="4573" y="429"/>
                    <a:pt x="5430" y="382"/>
                  </a:cubicBezTo>
                  <a:lnTo>
                    <a:pt x="5430" y="5454"/>
                  </a:lnTo>
                  <a:lnTo>
                    <a:pt x="358" y="5454"/>
                  </a:lnTo>
                  <a:cubicBezTo>
                    <a:pt x="406" y="4859"/>
                    <a:pt x="525" y="4287"/>
                    <a:pt x="715" y="3740"/>
                  </a:cubicBezTo>
                  <a:cubicBezTo>
                    <a:pt x="763" y="3644"/>
                    <a:pt x="715" y="3549"/>
                    <a:pt x="644" y="3478"/>
                  </a:cubicBezTo>
                  <a:cubicBezTo>
                    <a:pt x="621" y="3472"/>
                    <a:pt x="599" y="3469"/>
                    <a:pt x="577" y="3469"/>
                  </a:cubicBezTo>
                  <a:cubicBezTo>
                    <a:pt x="506" y="3469"/>
                    <a:pt x="442" y="3500"/>
                    <a:pt x="406" y="3573"/>
                  </a:cubicBezTo>
                  <a:cubicBezTo>
                    <a:pt x="167" y="4216"/>
                    <a:pt x="48" y="4859"/>
                    <a:pt x="1" y="5526"/>
                  </a:cubicBezTo>
                  <a:cubicBezTo>
                    <a:pt x="1" y="5573"/>
                    <a:pt x="48" y="5621"/>
                    <a:pt x="72" y="5669"/>
                  </a:cubicBezTo>
                  <a:cubicBezTo>
                    <a:pt x="120" y="5716"/>
                    <a:pt x="191" y="5764"/>
                    <a:pt x="287" y="5764"/>
                  </a:cubicBezTo>
                  <a:lnTo>
                    <a:pt x="5597" y="5764"/>
                  </a:lnTo>
                  <a:cubicBezTo>
                    <a:pt x="5692" y="5764"/>
                    <a:pt x="5788" y="5669"/>
                    <a:pt x="5788" y="5573"/>
                  </a:cubicBezTo>
                  <a:lnTo>
                    <a:pt x="5788" y="239"/>
                  </a:lnTo>
                  <a:cubicBezTo>
                    <a:pt x="5788" y="191"/>
                    <a:pt x="5764" y="120"/>
                    <a:pt x="5716" y="96"/>
                  </a:cubicBezTo>
                  <a:cubicBezTo>
                    <a:pt x="5669" y="48"/>
                    <a:pt x="5597" y="1"/>
                    <a:pt x="555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2" name="Google Shape;18862;p106"/>
            <p:cNvSpPr/>
            <p:nvPr/>
          </p:nvSpPr>
          <p:spPr>
            <a:xfrm>
              <a:off x="6647713" y="2521883"/>
              <a:ext cx="240550" cy="144100"/>
            </a:xfrm>
            <a:custGeom>
              <a:avLst/>
              <a:gdLst/>
              <a:ahLst/>
              <a:cxnLst/>
              <a:rect l="l" t="t" r="r" b="b"/>
              <a:pathLst>
                <a:path w="9622" h="5764" extrusionOk="0">
                  <a:moveTo>
                    <a:pt x="5859" y="358"/>
                  </a:moveTo>
                  <a:lnTo>
                    <a:pt x="9193" y="4025"/>
                  </a:lnTo>
                  <a:cubicBezTo>
                    <a:pt x="8217" y="4930"/>
                    <a:pt x="6979" y="5430"/>
                    <a:pt x="5621" y="5430"/>
                  </a:cubicBezTo>
                  <a:cubicBezTo>
                    <a:pt x="4216" y="5430"/>
                    <a:pt x="2930" y="4882"/>
                    <a:pt x="1930" y="3906"/>
                  </a:cubicBezTo>
                  <a:cubicBezTo>
                    <a:pt x="977" y="2953"/>
                    <a:pt x="430" y="1715"/>
                    <a:pt x="382" y="358"/>
                  </a:cubicBezTo>
                  <a:close/>
                  <a:moveTo>
                    <a:pt x="263" y="0"/>
                  </a:moveTo>
                  <a:cubicBezTo>
                    <a:pt x="215" y="0"/>
                    <a:pt x="191" y="0"/>
                    <a:pt x="120" y="48"/>
                  </a:cubicBezTo>
                  <a:cubicBezTo>
                    <a:pt x="49" y="96"/>
                    <a:pt x="1" y="167"/>
                    <a:pt x="1" y="239"/>
                  </a:cubicBezTo>
                  <a:cubicBezTo>
                    <a:pt x="25" y="1739"/>
                    <a:pt x="596" y="3096"/>
                    <a:pt x="1668" y="4144"/>
                  </a:cubicBezTo>
                  <a:cubicBezTo>
                    <a:pt x="2716" y="5192"/>
                    <a:pt x="4121" y="5764"/>
                    <a:pt x="5597" y="5764"/>
                  </a:cubicBezTo>
                  <a:cubicBezTo>
                    <a:pt x="7050" y="5764"/>
                    <a:pt x="8455" y="5192"/>
                    <a:pt x="9503" y="4168"/>
                  </a:cubicBezTo>
                  <a:cubicBezTo>
                    <a:pt x="9622" y="4120"/>
                    <a:pt x="9622" y="3954"/>
                    <a:pt x="9527" y="3858"/>
                  </a:cubicBezTo>
                  <a:lnTo>
                    <a:pt x="6050" y="72"/>
                  </a:lnTo>
                  <a:cubicBezTo>
                    <a:pt x="6002" y="48"/>
                    <a:pt x="5955" y="0"/>
                    <a:pt x="59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3" name="Google Shape;18863;p106"/>
            <p:cNvSpPr/>
            <p:nvPr/>
          </p:nvSpPr>
          <p:spPr>
            <a:xfrm>
              <a:off x="6801913" y="2369483"/>
              <a:ext cx="144125" cy="243525"/>
            </a:xfrm>
            <a:custGeom>
              <a:avLst/>
              <a:gdLst/>
              <a:ahLst/>
              <a:cxnLst/>
              <a:rect l="l" t="t" r="r" b="b"/>
              <a:pathLst>
                <a:path w="5765" h="9741" extrusionOk="0">
                  <a:moveTo>
                    <a:pt x="239" y="0"/>
                  </a:moveTo>
                  <a:cubicBezTo>
                    <a:pt x="144" y="0"/>
                    <a:pt x="49" y="71"/>
                    <a:pt x="25" y="143"/>
                  </a:cubicBezTo>
                  <a:cubicBezTo>
                    <a:pt x="1" y="191"/>
                    <a:pt x="1" y="214"/>
                    <a:pt x="1" y="262"/>
                  </a:cubicBezTo>
                  <a:lnTo>
                    <a:pt x="1" y="5596"/>
                  </a:lnTo>
                  <a:cubicBezTo>
                    <a:pt x="1" y="5620"/>
                    <a:pt x="25" y="5692"/>
                    <a:pt x="49" y="5715"/>
                  </a:cubicBezTo>
                  <a:lnTo>
                    <a:pt x="1001" y="6763"/>
                  </a:lnTo>
                  <a:cubicBezTo>
                    <a:pt x="1040" y="6789"/>
                    <a:pt x="1094" y="6808"/>
                    <a:pt x="1142" y="6808"/>
                  </a:cubicBezTo>
                  <a:cubicBezTo>
                    <a:pt x="1182" y="6808"/>
                    <a:pt x="1218" y="6796"/>
                    <a:pt x="1239" y="6763"/>
                  </a:cubicBezTo>
                  <a:cubicBezTo>
                    <a:pt x="1311" y="6692"/>
                    <a:pt x="1335" y="6573"/>
                    <a:pt x="1239" y="6525"/>
                  </a:cubicBezTo>
                  <a:lnTo>
                    <a:pt x="358" y="5525"/>
                  </a:lnTo>
                  <a:lnTo>
                    <a:pt x="358" y="381"/>
                  </a:lnTo>
                  <a:cubicBezTo>
                    <a:pt x="1692" y="405"/>
                    <a:pt x="2954" y="976"/>
                    <a:pt x="3906" y="1929"/>
                  </a:cubicBezTo>
                  <a:cubicBezTo>
                    <a:pt x="4883" y="2905"/>
                    <a:pt x="5407" y="4215"/>
                    <a:pt x="5407" y="5596"/>
                  </a:cubicBezTo>
                  <a:cubicBezTo>
                    <a:pt x="5407" y="6882"/>
                    <a:pt x="4811" y="8311"/>
                    <a:pt x="3835" y="9311"/>
                  </a:cubicBezTo>
                  <a:lnTo>
                    <a:pt x="1787" y="7073"/>
                  </a:lnTo>
                  <a:cubicBezTo>
                    <a:pt x="1748" y="7047"/>
                    <a:pt x="1694" y="7028"/>
                    <a:pt x="1646" y="7028"/>
                  </a:cubicBezTo>
                  <a:cubicBezTo>
                    <a:pt x="1606" y="7028"/>
                    <a:pt x="1570" y="7041"/>
                    <a:pt x="1549" y="7073"/>
                  </a:cubicBezTo>
                  <a:cubicBezTo>
                    <a:pt x="1477" y="7144"/>
                    <a:pt x="1454" y="7263"/>
                    <a:pt x="1549" y="7311"/>
                  </a:cubicBezTo>
                  <a:lnTo>
                    <a:pt x="3668" y="9645"/>
                  </a:lnTo>
                  <a:cubicBezTo>
                    <a:pt x="3716" y="9692"/>
                    <a:pt x="3787" y="9740"/>
                    <a:pt x="3835" y="9740"/>
                  </a:cubicBezTo>
                  <a:cubicBezTo>
                    <a:pt x="3906" y="9740"/>
                    <a:pt x="3954" y="9692"/>
                    <a:pt x="4026" y="9669"/>
                  </a:cubicBezTo>
                  <a:cubicBezTo>
                    <a:pt x="5097" y="8573"/>
                    <a:pt x="5764" y="7025"/>
                    <a:pt x="5764" y="5620"/>
                  </a:cubicBezTo>
                  <a:cubicBezTo>
                    <a:pt x="5740" y="4120"/>
                    <a:pt x="5169" y="2715"/>
                    <a:pt x="4145" y="1667"/>
                  </a:cubicBezTo>
                  <a:cubicBezTo>
                    <a:pt x="3097" y="619"/>
                    <a:pt x="1716" y="24"/>
                    <a:pt x="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4" name="Google Shape;18864;p106"/>
          <p:cNvGrpSpPr/>
          <p:nvPr/>
        </p:nvGrpSpPr>
        <p:grpSpPr>
          <a:xfrm>
            <a:off x="7007492" y="2291860"/>
            <a:ext cx="355302" cy="354584"/>
            <a:chOff x="6162513" y="2369483"/>
            <a:chExt cx="297100" cy="296500"/>
          </a:xfrm>
        </p:grpSpPr>
        <p:sp>
          <p:nvSpPr>
            <p:cNvPr id="18865" name="Google Shape;18865;p106"/>
            <p:cNvSpPr/>
            <p:nvPr/>
          </p:nvSpPr>
          <p:spPr>
            <a:xfrm>
              <a:off x="6197638" y="2404608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762" y="0"/>
                  </a:moveTo>
                  <a:cubicBezTo>
                    <a:pt x="1548" y="0"/>
                    <a:pt x="1334" y="24"/>
                    <a:pt x="1167" y="119"/>
                  </a:cubicBezTo>
                  <a:cubicBezTo>
                    <a:pt x="1072" y="143"/>
                    <a:pt x="1000" y="238"/>
                    <a:pt x="1072" y="333"/>
                  </a:cubicBezTo>
                  <a:cubicBezTo>
                    <a:pt x="1089" y="384"/>
                    <a:pt x="1141" y="434"/>
                    <a:pt x="1204" y="434"/>
                  </a:cubicBezTo>
                  <a:cubicBezTo>
                    <a:pt x="1230" y="434"/>
                    <a:pt x="1258" y="426"/>
                    <a:pt x="1286" y="405"/>
                  </a:cubicBezTo>
                  <a:cubicBezTo>
                    <a:pt x="1429" y="357"/>
                    <a:pt x="1596" y="333"/>
                    <a:pt x="1762" y="333"/>
                  </a:cubicBezTo>
                  <a:cubicBezTo>
                    <a:pt x="2525" y="333"/>
                    <a:pt x="3144" y="953"/>
                    <a:pt x="3144" y="1715"/>
                  </a:cubicBezTo>
                  <a:cubicBezTo>
                    <a:pt x="3144" y="2501"/>
                    <a:pt x="2525" y="3120"/>
                    <a:pt x="1762" y="3120"/>
                  </a:cubicBezTo>
                  <a:cubicBezTo>
                    <a:pt x="977" y="3120"/>
                    <a:pt x="357" y="2501"/>
                    <a:pt x="357" y="1715"/>
                  </a:cubicBezTo>
                  <a:cubicBezTo>
                    <a:pt x="357" y="1405"/>
                    <a:pt x="476" y="1072"/>
                    <a:pt x="691" y="834"/>
                  </a:cubicBezTo>
                  <a:cubicBezTo>
                    <a:pt x="738" y="762"/>
                    <a:pt x="738" y="643"/>
                    <a:pt x="643" y="595"/>
                  </a:cubicBezTo>
                  <a:cubicBezTo>
                    <a:pt x="621" y="562"/>
                    <a:pt x="584" y="544"/>
                    <a:pt x="543" y="544"/>
                  </a:cubicBezTo>
                  <a:cubicBezTo>
                    <a:pt x="495" y="544"/>
                    <a:pt x="443" y="568"/>
                    <a:pt x="405" y="619"/>
                  </a:cubicBezTo>
                  <a:cubicBezTo>
                    <a:pt x="143" y="953"/>
                    <a:pt x="0" y="1334"/>
                    <a:pt x="0" y="1762"/>
                  </a:cubicBezTo>
                  <a:cubicBezTo>
                    <a:pt x="0" y="2691"/>
                    <a:pt x="762" y="3501"/>
                    <a:pt x="1762" y="3501"/>
                  </a:cubicBezTo>
                  <a:cubicBezTo>
                    <a:pt x="2739" y="3501"/>
                    <a:pt x="3501" y="2739"/>
                    <a:pt x="3501" y="1739"/>
                  </a:cubicBezTo>
                  <a:cubicBezTo>
                    <a:pt x="3477" y="810"/>
                    <a:pt x="2715" y="0"/>
                    <a:pt x="1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6" name="Google Shape;18866;p106"/>
            <p:cNvSpPr/>
            <p:nvPr/>
          </p:nvSpPr>
          <p:spPr>
            <a:xfrm>
              <a:off x="6162513" y="2369483"/>
              <a:ext cx="158375" cy="157775"/>
            </a:xfrm>
            <a:custGeom>
              <a:avLst/>
              <a:gdLst/>
              <a:ahLst/>
              <a:cxnLst/>
              <a:rect l="l" t="t" r="r" b="b"/>
              <a:pathLst>
                <a:path w="6335" h="6311" extrusionOk="0">
                  <a:moveTo>
                    <a:pt x="3453" y="452"/>
                  </a:moveTo>
                  <a:lnTo>
                    <a:pt x="3453" y="738"/>
                  </a:lnTo>
                  <a:cubicBezTo>
                    <a:pt x="3453" y="881"/>
                    <a:pt x="3549" y="1000"/>
                    <a:pt x="3691" y="1072"/>
                  </a:cubicBezTo>
                  <a:cubicBezTo>
                    <a:pt x="3930" y="1119"/>
                    <a:pt x="4144" y="1215"/>
                    <a:pt x="4358" y="1334"/>
                  </a:cubicBezTo>
                  <a:cubicBezTo>
                    <a:pt x="4408" y="1373"/>
                    <a:pt x="4466" y="1392"/>
                    <a:pt x="4524" y="1392"/>
                  </a:cubicBezTo>
                  <a:cubicBezTo>
                    <a:pt x="4604" y="1392"/>
                    <a:pt x="4684" y="1355"/>
                    <a:pt x="4739" y="1286"/>
                  </a:cubicBezTo>
                  <a:lnTo>
                    <a:pt x="4977" y="1048"/>
                  </a:lnTo>
                  <a:lnTo>
                    <a:pt x="5335" y="1429"/>
                  </a:lnTo>
                  <a:lnTo>
                    <a:pt x="5096" y="1667"/>
                  </a:lnTo>
                  <a:cubicBezTo>
                    <a:pt x="4977" y="1786"/>
                    <a:pt x="4977" y="1929"/>
                    <a:pt x="5025" y="2048"/>
                  </a:cubicBezTo>
                  <a:cubicBezTo>
                    <a:pt x="5144" y="2262"/>
                    <a:pt x="5239" y="2477"/>
                    <a:pt x="5287" y="2715"/>
                  </a:cubicBezTo>
                  <a:cubicBezTo>
                    <a:pt x="5335" y="2858"/>
                    <a:pt x="5454" y="2953"/>
                    <a:pt x="5597" y="2953"/>
                  </a:cubicBezTo>
                  <a:lnTo>
                    <a:pt x="5930" y="2953"/>
                  </a:lnTo>
                  <a:lnTo>
                    <a:pt x="5930" y="3477"/>
                  </a:lnTo>
                  <a:lnTo>
                    <a:pt x="5597" y="3477"/>
                  </a:lnTo>
                  <a:cubicBezTo>
                    <a:pt x="5454" y="3477"/>
                    <a:pt x="5335" y="3572"/>
                    <a:pt x="5311" y="3715"/>
                  </a:cubicBezTo>
                  <a:cubicBezTo>
                    <a:pt x="5239" y="3953"/>
                    <a:pt x="5144" y="4168"/>
                    <a:pt x="5025" y="4382"/>
                  </a:cubicBezTo>
                  <a:cubicBezTo>
                    <a:pt x="4954" y="4501"/>
                    <a:pt x="4977" y="4668"/>
                    <a:pt x="5096" y="4763"/>
                  </a:cubicBezTo>
                  <a:lnTo>
                    <a:pt x="5335" y="5001"/>
                  </a:lnTo>
                  <a:lnTo>
                    <a:pt x="4977" y="5382"/>
                  </a:lnTo>
                  <a:lnTo>
                    <a:pt x="4739" y="5144"/>
                  </a:lnTo>
                  <a:cubicBezTo>
                    <a:pt x="4654" y="5058"/>
                    <a:pt x="4559" y="5015"/>
                    <a:pt x="4472" y="5015"/>
                  </a:cubicBezTo>
                  <a:cubicBezTo>
                    <a:pt x="4413" y="5015"/>
                    <a:pt x="4358" y="5034"/>
                    <a:pt x="4311" y="5072"/>
                  </a:cubicBezTo>
                  <a:cubicBezTo>
                    <a:pt x="4120" y="5192"/>
                    <a:pt x="3906" y="5263"/>
                    <a:pt x="3668" y="5334"/>
                  </a:cubicBezTo>
                  <a:cubicBezTo>
                    <a:pt x="3525" y="5358"/>
                    <a:pt x="3429" y="5477"/>
                    <a:pt x="3429" y="5668"/>
                  </a:cubicBezTo>
                  <a:lnTo>
                    <a:pt x="3429" y="5977"/>
                  </a:lnTo>
                  <a:lnTo>
                    <a:pt x="2882" y="5977"/>
                  </a:lnTo>
                  <a:lnTo>
                    <a:pt x="2882" y="5668"/>
                  </a:lnTo>
                  <a:cubicBezTo>
                    <a:pt x="2882" y="5501"/>
                    <a:pt x="2810" y="5382"/>
                    <a:pt x="2644" y="5334"/>
                  </a:cubicBezTo>
                  <a:cubicBezTo>
                    <a:pt x="2405" y="5263"/>
                    <a:pt x="2215" y="5192"/>
                    <a:pt x="2001" y="5072"/>
                  </a:cubicBezTo>
                  <a:cubicBezTo>
                    <a:pt x="1951" y="5033"/>
                    <a:pt x="1889" y="5014"/>
                    <a:pt x="1828" y="5014"/>
                  </a:cubicBezTo>
                  <a:cubicBezTo>
                    <a:pt x="1743" y="5014"/>
                    <a:pt x="1661" y="5051"/>
                    <a:pt x="1620" y="5120"/>
                  </a:cubicBezTo>
                  <a:lnTo>
                    <a:pt x="1381" y="5358"/>
                  </a:lnTo>
                  <a:lnTo>
                    <a:pt x="1024" y="4977"/>
                  </a:lnTo>
                  <a:lnTo>
                    <a:pt x="1262" y="4739"/>
                  </a:lnTo>
                  <a:cubicBezTo>
                    <a:pt x="1381" y="4620"/>
                    <a:pt x="1381" y="4477"/>
                    <a:pt x="1310" y="4358"/>
                  </a:cubicBezTo>
                  <a:cubicBezTo>
                    <a:pt x="1191" y="4144"/>
                    <a:pt x="1096" y="3929"/>
                    <a:pt x="1048" y="3691"/>
                  </a:cubicBezTo>
                  <a:cubicBezTo>
                    <a:pt x="1024" y="3548"/>
                    <a:pt x="905" y="3453"/>
                    <a:pt x="738" y="3453"/>
                  </a:cubicBezTo>
                  <a:lnTo>
                    <a:pt x="429" y="3453"/>
                  </a:lnTo>
                  <a:lnTo>
                    <a:pt x="429" y="2905"/>
                  </a:lnTo>
                  <a:lnTo>
                    <a:pt x="715" y="2905"/>
                  </a:lnTo>
                  <a:cubicBezTo>
                    <a:pt x="857" y="2905"/>
                    <a:pt x="977" y="2834"/>
                    <a:pt x="1048" y="2667"/>
                  </a:cubicBezTo>
                  <a:cubicBezTo>
                    <a:pt x="1096" y="2429"/>
                    <a:pt x="1191" y="2239"/>
                    <a:pt x="1310" y="2024"/>
                  </a:cubicBezTo>
                  <a:cubicBezTo>
                    <a:pt x="1405" y="1905"/>
                    <a:pt x="1381" y="1715"/>
                    <a:pt x="1262" y="1643"/>
                  </a:cubicBezTo>
                  <a:lnTo>
                    <a:pt x="1024" y="1405"/>
                  </a:lnTo>
                  <a:lnTo>
                    <a:pt x="1405" y="1048"/>
                  </a:lnTo>
                  <a:lnTo>
                    <a:pt x="1643" y="1286"/>
                  </a:lnTo>
                  <a:cubicBezTo>
                    <a:pt x="1710" y="1353"/>
                    <a:pt x="1785" y="1382"/>
                    <a:pt x="1859" y="1382"/>
                  </a:cubicBezTo>
                  <a:cubicBezTo>
                    <a:pt x="1916" y="1382"/>
                    <a:pt x="1972" y="1365"/>
                    <a:pt x="2024" y="1334"/>
                  </a:cubicBezTo>
                  <a:cubicBezTo>
                    <a:pt x="2239" y="1215"/>
                    <a:pt x="2453" y="1119"/>
                    <a:pt x="2691" y="1072"/>
                  </a:cubicBezTo>
                  <a:cubicBezTo>
                    <a:pt x="2834" y="1048"/>
                    <a:pt x="2929" y="929"/>
                    <a:pt x="2929" y="762"/>
                  </a:cubicBezTo>
                  <a:lnTo>
                    <a:pt x="2929" y="452"/>
                  </a:lnTo>
                  <a:close/>
                  <a:moveTo>
                    <a:pt x="2858" y="0"/>
                  </a:moveTo>
                  <a:cubicBezTo>
                    <a:pt x="2691" y="0"/>
                    <a:pt x="2524" y="143"/>
                    <a:pt x="2524" y="333"/>
                  </a:cubicBezTo>
                  <a:lnTo>
                    <a:pt x="2524" y="667"/>
                  </a:lnTo>
                  <a:cubicBezTo>
                    <a:pt x="2286" y="714"/>
                    <a:pt x="2024" y="810"/>
                    <a:pt x="1810" y="953"/>
                  </a:cubicBezTo>
                  <a:lnTo>
                    <a:pt x="1572" y="714"/>
                  </a:lnTo>
                  <a:cubicBezTo>
                    <a:pt x="1512" y="655"/>
                    <a:pt x="1435" y="625"/>
                    <a:pt x="1358" y="625"/>
                  </a:cubicBezTo>
                  <a:cubicBezTo>
                    <a:pt x="1280" y="625"/>
                    <a:pt x="1203" y="655"/>
                    <a:pt x="1143" y="714"/>
                  </a:cubicBezTo>
                  <a:lnTo>
                    <a:pt x="715" y="1119"/>
                  </a:lnTo>
                  <a:cubicBezTo>
                    <a:pt x="596" y="1262"/>
                    <a:pt x="596" y="1453"/>
                    <a:pt x="715" y="1572"/>
                  </a:cubicBezTo>
                  <a:lnTo>
                    <a:pt x="953" y="1810"/>
                  </a:lnTo>
                  <a:cubicBezTo>
                    <a:pt x="810" y="2048"/>
                    <a:pt x="715" y="2286"/>
                    <a:pt x="667" y="2524"/>
                  </a:cubicBezTo>
                  <a:lnTo>
                    <a:pt x="334" y="2524"/>
                  </a:lnTo>
                  <a:cubicBezTo>
                    <a:pt x="143" y="2524"/>
                    <a:pt x="0" y="2691"/>
                    <a:pt x="0" y="2858"/>
                  </a:cubicBezTo>
                  <a:lnTo>
                    <a:pt x="0" y="3453"/>
                  </a:lnTo>
                  <a:cubicBezTo>
                    <a:pt x="0" y="3644"/>
                    <a:pt x="143" y="3786"/>
                    <a:pt x="334" y="3786"/>
                  </a:cubicBezTo>
                  <a:lnTo>
                    <a:pt x="667" y="3786"/>
                  </a:lnTo>
                  <a:cubicBezTo>
                    <a:pt x="715" y="4025"/>
                    <a:pt x="810" y="4287"/>
                    <a:pt x="953" y="4501"/>
                  </a:cubicBezTo>
                  <a:lnTo>
                    <a:pt x="715" y="4739"/>
                  </a:lnTo>
                  <a:cubicBezTo>
                    <a:pt x="596" y="4858"/>
                    <a:pt x="596" y="5072"/>
                    <a:pt x="715" y="5192"/>
                  </a:cubicBezTo>
                  <a:lnTo>
                    <a:pt x="1143" y="5596"/>
                  </a:lnTo>
                  <a:cubicBezTo>
                    <a:pt x="1203" y="5656"/>
                    <a:pt x="1280" y="5686"/>
                    <a:pt x="1358" y="5686"/>
                  </a:cubicBezTo>
                  <a:cubicBezTo>
                    <a:pt x="1435" y="5686"/>
                    <a:pt x="1512" y="5656"/>
                    <a:pt x="1572" y="5596"/>
                  </a:cubicBezTo>
                  <a:lnTo>
                    <a:pt x="1810" y="5358"/>
                  </a:lnTo>
                  <a:cubicBezTo>
                    <a:pt x="2048" y="5501"/>
                    <a:pt x="2286" y="5596"/>
                    <a:pt x="2524" y="5644"/>
                  </a:cubicBezTo>
                  <a:lnTo>
                    <a:pt x="2524" y="5977"/>
                  </a:lnTo>
                  <a:cubicBezTo>
                    <a:pt x="2524" y="6168"/>
                    <a:pt x="2691" y="6311"/>
                    <a:pt x="2858" y="6311"/>
                  </a:cubicBezTo>
                  <a:lnTo>
                    <a:pt x="3453" y="6311"/>
                  </a:lnTo>
                  <a:cubicBezTo>
                    <a:pt x="3644" y="6311"/>
                    <a:pt x="3787" y="6168"/>
                    <a:pt x="3787" y="5977"/>
                  </a:cubicBezTo>
                  <a:lnTo>
                    <a:pt x="3787" y="5644"/>
                  </a:lnTo>
                  <a:cubicBezTo>
                    <a:pt x="4049" y="5596"/>
                    <a:pt x="4287" y="5501"/>
                    <a:pt x="4501" y="5358"/>
                  </a:cubicBezTo>
                  <a:lnTo>
                    <a:pt x="4739" y="5596"/>
                  </a:lnTo>
                  <a:cubicBezTo>
                    <a:pt x="4799" y="5656"/>
                    <a:pt x="4870" y="5686"/>
                    <a:pt x="4948" y="5686"/>
                  </a:cubicBezTo>
                  <a:cubicBezTo>
                    <a:pt x="5025" y="5686"/>
                    <a:pt x="5108" y="5656"/>
                    <a:pt x="5192" y="5596"/>
                  </a:cubicBezTo>
                  <a:lnTo>
                    <a:pt x="5597" y="5192"/>
                  </a:lnTo>
                  <a:cubicBezTo>
                    <a:pt x="5716" y="5072"/>
                    <a:pt x="5716" y="4858"/>
                    <a:pt x="5597" y="4739"/>
                  </a:cubicBezTo>
                  <a:lnTo>
                    <a:pt x="5358" y="4501"/>
                  </a:lnTo>
                  <a:cubicBezTo>
                    <a:pt x="5501" y="4287"/>
                    <a:pt x="5597" y="4025"/>
                    <a:pt x="5668" y="3786"/>
                  </a:cubicBezTo>
                  <a:lnTo>
                    <a:pt x="6025" y="3786"/>
                  </a:lnTo>
                  <a:cubicBezTo>
                    <a:pt x="6192" y="3786"/>
                    <a:pt x="6335" y="3644"/>
                    <a:pt x="6335" y="3453"/>
                  </a:cubicBezTo>
                  <a:lnTo>
                    <a:pt x="6335" y="2858"/>
                  </a:lnTo>
                  <a:cubicBezTo>
                    <a:pt x="6335" y="2691"/>
                    <a:pt x="6192" y="2524"/>
                    <a:pt x="6025" y="2524"/>
                  </a:cubicBezTo>
                  <a:lnTo>
                    <a:pt x="5668" y="2524"/>
                  </a:lnTo>
                  <a:cubicBezTo>
                    <a:pt x="5597" y="2286"/>
                    <a:pt x="5501" y="2024"/>
                    <a:pt x="5358" y="1810"/>
                  </a:cubicBezTo>
                  <a:lnTo>
                    <a:pt x="5597" y="1572"/>
                  </a:lnTo>
                  <a:cubicBezTo>
                    <a:pt x="5716" y="1453"/>
                    <a:pt x="5716" y="1262"/>
                    <a:pt x="5597" y="1119"/>
                  </a:cubicBezTo>
                  <a:lnTo>
                    <a:pt x="5192" y="714"/>
                  </a:lnTo>
                  <a:cubicBezTo>
                    <a:pt x="5132" y="655"/>
                    <a:pt x="5049" y="625"/>
                    <a:pt x="4965" y="625"/>
                  </a:cubicBezTo>
                  <a:cubicBezTo>
                    <a:pt x="4882" y="625"/>
                    <a:pt x="4799" y="655"/>
                    <a:pt x="4739" y="714"/>
                  </a:cubicBezTo>
                  <a:lnTo>
                    <a:pt x="4501" y="953"/>
                  </a:lnTo>
                  <a:cubicBezTo>
                    <a:pt x="4263" y="810"/>
                    <a:pt x="4025" y="714"/>
                    <a:pt x="3787" y="667"/>
                  </a:cubicBezTo>
                  <a:lnTo>
                    <a:pt x="3787" y="333"/>
                  </a:lnTo>
                  <a:cubicBezTo>
                    <a:pt x="3787" y="143"/>
                    <a:pt x="3644" y="0"/>
                    <a:pt x="3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7" name="Google Shape;18867;p106"/>
            <p:cNvSpPr/>
            <p:nvPr/>
          </p:nvSpPr>
          <p:spPr>
            <a:xfrm>
              <a:off x="6232763" y="2427808"/>
              <a:ext cx="16100" cy="41700"/>
            </a:xfrm>
            <a:custGeom>
              <a:avLst/>
              <a:gdLst/>
              <a:ahLst/>
              <a:cxnLst/>
              <a:rect l="l" t="t" r="r" b="b"/>
              <a:pathLst>
                <a:path w="644" h="1668" extrusionOk="0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310" y="358"/>
                  </a:lnTo>
                  <a:lnTo>
                    <a:pt x="310" y="1477"/>
                  </a:lnTo>
                  <a:cubicBezTo>
                    <a:pt x="286" y="1573"/>
                    <a:pt x="381" y="1668"/>
                    <a:pt x="477" y="1668"/>
                  </a:cubicBezTo>
                  <a:cubicBezTo>
                    <a:pt x="548" y="1668"/>
                    <a:pt x="643" y="1573"/>
                    <a:pt x="643" y="1477"/>
                  </a:cubicBezTo>
                  <a:lnTo>
                    <a:pt x="643" y="168"/>
                  </a:lnTo>
                  <a:cubicBezTo>
                    <a:pt x="643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8" name="Google Shape;18868;p106"/>
            <p:cNvSpPr/>
            <p:nvPr/>
          </p:nvSpPr>
          <p:spPr>
            <a:xfrm>
              <a:off x="6319088" y="2526658"/>
              <a:ext cx="100050" cy="99425"/>
            </a:xfrm>
            <a:custGeom>
              <a:avLst/>
              <a:gdLst/>
              <a:ahLst/>
              <a:cxnLst/>
              <a:rect l="l" t="t" r="r" b="b"/>
              <a:pathLst>
                <a:path w="4002" h="3977" extrusionOk="0">
                  <a:moveTo>
                    <a:pt x="1977" y="0"/>
                  </a:moveTo>
                  <a:cubicBezTo>
                    <a:pt x="881" y="0"/>
                    <a:pt x="0" y="881"/>
                    <a:pt x="0" y="1977"/>
                  </a:cubicBezTo>
                  <a:cubicBezTo>
                    <a:pt x="0" y="3096"/>
                    <a:pt x="881" y="3977"/>
                    <a:pt x="1977" y="3977"/>
                  </a:cubicBezTo>
                  <a:cubicBezTo>
                    <a:pt x="2334" y="3977"/>
                    <a:pt x="2691" y="3882"/>
                    <a:pt x="3001" y="3715"/>
                  </a:cubicBezTo>
                  <a:cubicBezTo>
                    <a:pt x="3072" y="3667"/>
                    <a:pt x="3120" y="3572"/>
                    <a:pt x="3049" y="3477"/>
                  </a:cubicBezTo>
                  <a:cubicBezTo>
                    <a:pt x="3020" y="3419"/>
                    <a:pt x="2973" y="3388"/>
                    <a:pt x="2920" y="3388"/>
                  </a:cubicBezTo>
                  <a:cubicBezTo>
                    <a:pt x="2886" y="3388"/>
                    <a:pt x="2848" y="3401"/>
                    <a:pt x="2810" y="3429"/>
                  </a:cubicBezTo>
                  <a:cubicBezTo>
                    <a:pt x="2572" y="3572"/>
                    <a:pt x="2287" y="3667"/>
                    <a:pt x="1977" y="3667"/>
                  </a:cubicBezTo>
                  <a:cubicBezTo>
                    <a:pt x="1072" y="3667"/>
                    <a:pt x="310" y="2905"/>
                    <a:pt x="310" y="1977"/>
                  </a:cubicBezTo>
                  <a:cubicBezTo>
                    <a:pt x="310" y="1072"/>
                    <a:pt x="1072" y="310"/>
                    <a:pt x="1977" y="310"/>
                  </a:cubicBezTo>
                  <a:cubicBezTo>
                    <a:pt x="2906" y="310"/>
                    <a:pt x="3644" y="1072"/>
                    <a:pt x="3644" y="1977"/>
                  </a:cubicBezTo>
                  <a:cubicBezTo>
                    <a:pt x="3644" y="2310"/>
                    <a:pt x="3573" y="2643"/>
                    <a:pt x="3358" y="2905"/>
                  </a:cubicBezTo>
                  <a:cubicBezTo>
                    <a:pt x="3287" y="3001"/>
                    <a:pt x="3334" y="3096"/>
                    <a:pt x="3406" y="3143"/>
                  </a:cubicBezTo>
                  <a:cubicBezTo>
                    <a:pt x="3443" y="3172"/>
                    <a:pt x="3481" y="3185"/>
                    <a:pt x="3516" y="3185"/>
                  </a:cubicBezTo>
                  <a:cubicBezTo>
                    <a:pt x="3569" y="3185"/>
                    <a:pt x="3615" y="3154"/>
                    <a:pt x="3644" y="3096"/>
                  </a:cubicBezTo>
                  <a:cubicBezTo>
                    <a:pt x="3882" y="2762"/>
                    <a:pt x="4001" y="2381"/>
                    <a:pt x="4001" y="1953"/>
                  </a:cubicBezTo>
                  <a:cubicBezTo>
                    <a:pt x="4001" y="881"/>
                    <a:pt x="3096" y="0"/>
                    <a:pt x="1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9" name="Google Shape;18869;p106"/>
            <p:cNvSpPr/>
            <p:nvPr/>
          </p:nvSpPr>
          <p:spPr>
            <a:xfrm>
              <a:off x="6278588" y="2486158"/>
              <a:ext cx="181025" cy="179825"/>
            </a:xfrm>
            <a:custGeom>
              <a:avLst/>
              <a:gdLst/>
              <a:ahLst/>
              <a:cxnLst/>
              <a:rect l="l" t="t" r="r" b="b"/>
              <a:pathLst>
                <a:path w="7241" h="7193" extrusionOk="0">
                  <a:moveTo>
                    <a:pt x="3930" y="334"/>
                  </a:moveTo>
                  <a:lnTo>
                    <a:pt x="3930" y="715"/>
                  </a:lnTo>
                  <a:cubicBezTo>
                    <a:pt x="3930" y="858"/>
                    <a:pt x="4049" y="1025"/>
                    <a:pt x="4192" y="1048"/>
                  </a:cubicBezTo>
                  <a:cubicBezTo>
                    <a:pt x="4478" y="1096"/>
                    <a:pt x="4740" y="1215"/>
                    <a:pt x="4978" y="1382"/>
                  </a:cubicBezTo>
                  <a:cubicBezTo>
                    <a:pt x="5031" y="1417"/>
                    <a:pt x="5083" y="1433"/>
                    <a:pt x="5134" y="1433"/>
                  </a:cubicBezTo>
                  <a:cubicBezTo>
                    <a:pt x="5223" y="1433"/>
                    <a:pt x="5308" y="1386"/>
                    <a:pt x="5383" y="1310"/>
                  </a:cubicBezTo>
                  <a:lnTo>
                    <a:pt x="5693" y="1025"/>
                  </a:lnTo>
                  <a:lnTo>
                    <a:pt x="6169" y="1501"/>
                  </a:lnTo>
                  <a:lnTo>
                    <a:pt x="5859" y="1787"/>
                  </a:lnTo>
                  <a:cubicBezTo>
                    <a:pt x="5740" y="1906"/>
                    <a:pt x="5740" y="2096"/>
                    <a:pt x="5812" y="2215"/>
                  </a:cubicBezTo>
                  <a:cubicBezTo>
                    <a:pt x="5955" y="2454"/>
                    <a:pt x="6074" y="2715"/>
                    <a:pt x="6145" y="2977"/>
                  </a:cubicBezTo>
                  <a:cubicBezTo>
                    <a:pt x="6169" y="3144"/>
                    <a:pt x="6312" y="3263"/>
                    <a:pt x="6455" y="3263"/>
                  </a:cubicBezTo>
                  <a:lnTo>
                    <a:pt x="6883" y="3263"/>
                  </a:lnTo>
                  <a:lnTo>
                    <a:pt x="6883" y="3930"/>
                  </a:lnTo>
                  <a:lnTo>
                    <a:pt x="6502" y="3930"/>
                  </a:lnTo>
                  <a:cubicBezTo>
                    <a:pt x="6336" y="3930"/>
                    <a:pt x="6193" y="4049"/>
                    <a:pt x="6169" y="4192"/>
                  </a:cubicBezTo>
                  <a:cubicBezTo>
                    <a:pt x="6097" y="4478"/>
                    <a:pt x="5978" y="4740"/>
                    <a:pt x="5836" y="4978"/>
                  </a:cubicBezTo>
                  <a:cubicBezTo>
                    <a:pt x="5740" y="5121"/>
                    <a:pt x="5788" y="5287"/>
                    <a:pt x="5907" y="5383"/>
                  </a:cubicBezTo>
                  <a:lnTo>
                    <a:pt x="6193" y="5692"/>
                  </a:lnTo>
                  <a:lnTo>
                    <a:pt x="5716" y="6169"/>
                  </a:lnTo>
                  <a:lnTo>
                    <a:pt x="5431" y="5883"/>
                  </a:lnTo>
                  <a:cubicBezTo>
                    <a:pt x="5358" y="5810"/>
                    <a:pt x="5258" y="5782"/>
                    <a:pt x="5164" y="5782"/>
                  </a:cubicBezTo>
                  <a:cubicBezTo>
                    <a:pt x="5105" y="5782"/>
                    <a:pt x="5048" y="5793"/>
                    <a:pt x="5002" y="5811"/>
                  </a:cubicBezTo>
                  <a:cubicBezTo>
                    <a:pt x="4764" y="5954"/>
                    <a:pt x="4502" y="6073"/>
                    <a:pt x="4240" y="6145"/>
                  </a:cubicBezTo>
                  <a:cubicBezTo>
                    <a:pt x="4073" y="6169"/>
                    <a:pt x="3954" y="6311"/>
                    <a:pt x="3954" y="6478"/>
                  </a:cubicBezTo>
                  <a:lnTo>
                    <a:pt x="3954" y="6883"/>
                  </a:lnTo>
                  <a:lnTo>
                    <a:pt x="3287" y="6883"/>
                  </a:lnTo>
                  <a:lnTo>
                    <a:pt x="3287" y="6502"/>
                  </a:lnTo>
                  <a:cubicBezTo>
                    <a:pt x="3287" y="6359"/>
                    <a:pt x="3168" y="6192"/>
                    <a:pt x="3002" y="6169"/>
                  </a:cubicBezTo>
                  <a:cubicBezTo>
                    <a:pt x="2740" y="6121"/>
                    <a:pt x="2478" y="5978"/>
                    <a:pt x="2240" y="5835"/>
                  </a:cubicBezTo>
                  <a:cubicBezTo>
                    <a:pt x="2187" y="5800"/>
                    <a:pt x="2131" y="5784"/>
                    <a:pt x="2076" y="5784"/>
                  </a:cubicBezTo>
                  <a:cubicBezTo>
                    <a:pt x="1981" y="5784"/>
                    <a:pt x="1886" y="5831"/>
                    <a:pt x="1811" y="5907"/>
                  </a:cubicBezTo>
                  <a:lnTo>
                    <a:pt x="1525" y="6192"/>
                  </a:lnTo>
                  <a:lnTo>
                    <a:pt x="1049" y="5716"/>
                  </a:lnTo>
                  <a:lnTo>
                    <a:pt x="1335" y="5430"/>
                  </a:lnTo>
                  <a:cubicBezTo>
                    <a:pt x="1454" y="5311"/>
                    <a:pt x="1454" y="5121"/>
                    <a:pt x="1406" y="5002"/>
                  </a:cubicBezTo>
                  <a:cubicBezTo>
                    <a:pt x="1263" y="4763"/>
                    <a:pt x="1144" y="4502"/>
                    <a:pt x="1073" y="4240"/>
                  </a:cubicBezTo>
                  <a:cubicBezTo>
                    <a:pt x="1049" y="4073"/>
                    <a:pt x="906" y="3954"/>
                    <a:pt x="739" y="3954"/>
                  </a:cubicBezTo>
                  <a:lnTo>
                    <a:pt x="334" y="3954"/>
                  </a:lnTo>
                  <a:lnTo>
                    <a:pt x="334" y="3287"/>
                  </a:lnTo>
                  <a:lnTo>
                    <a:pt x="715" y="3287"/>
                  </a:lnTo>
                  <a:cubicBezTo>
                    <a:pt x="858" y="3287"/>
                    <a:pt x="1025" y="3168"/>
                    <a:pt x="1049" y="3001"/>
                  </a:cubicBezTo>
                  <a:cubicBezTo>
                    <a:pt x="1096" y="2739"/>
                    <a:pt x="1216" y="2477"/>
                    <a:pt x="1382" y="2239"/>
                  </a:cubicBezTo>
                  <a:cubicBezTo>
                    <a:pt x="1454" y="2096"/>
                    <a:pt x="1430" y="1930"/>
                    <a:pt x="1311" y="1811"/>
                  </a:cubicBezTo>
                  <a:lnTo>
                    <a:pt x="1025" y="1525"/>
                  </a:lnTo>
                  <a:lnTo>
                    <a:pt x="1501" y="1048"/>
                  </a:lnTo>
                  <a:lnTo>
                    <a:pt x="1787" y="1334"/>
                  </a:lnTo>
                  <a:cubicBezTo>
                    <a:pt x="1860" y="1407"/>
                    <a:pt x="1960" y="1435"/>
                    <a:pt x="2053" y="1435"/>
                  </a:cubicBezTo>
                  <a:cubicBezTo>
                    <a:pt x="2113" y="1435"/>
                    <a:pt x="2170" y="1424"/>
                    <a:pt x="2216" y="1406"/>
                  </a:cubicBezTo>
                  <a:cubicBezTo>
                    <a:pt x="2454" y="1263"/>
                    <a:pt x="2716" y="1144"/>
                    <a:pt x="2978" y="1072"/>
                  </a:cubicBezTo>
                  <a:cubicBezTo>
                    <a:pt x="3121" y="1048"/>
                    <a:pt x="3240" y="906"/>
                    <a:pt x="3240" y="739"/>
                  </a:cubicBezTo>
                  <a:lnTo>
                    <a:pt x="3240" y="334"/>
                  </a:lnTo>
                  <a:close/>
                  <a:moveTo>
                    <a:pt x="3240" y="1"/>
                  </a:moveTo>
                  <a:cubicBezTo>
                    <a:pt x="3073" y="1"/>
                    <a:pt x="2906" y="167"/>
                    <a:pt x="2906" y="334"/>
                  </a:cubicBezTo>
                  <a:lnTo>
                    <a:pt x="2906" y="763"/>
                  </a:lnTo>
                  <a:cubicBezTo>
                    <a:pt x="2621" y="810"/>
                    <a:pt x="2311" y="953"/>
                    <a:pt x="2049" y="1120"/>
                  </a:cubicBezTo>
                  <a:lnTo>
                    <a:pt x="1763" y="810"/>
                  </a:lnTo>
                  <a:cubicBezTo>
                    <a:pt x="1704" y="739"/>
                    <a:pt x="1614" y="703"/>
                    <a:pt x="1525" y="703"/>
                  </a:cubicBezTo>
                  <a:cubicBezTo>
                    <a:pt x="1436" y="703"/>
                    <a:pt x="1346" y="739"/>
                    <a:pt x="1287" y="810"/>
                  </a:cubicBezTo>
                  <a:lnTo>
                    <a:pt x="811" y="1287"/>
                  </a:lnTo>
                  <a:cubicBezTo>
                    <a:pt x="692" y="1406"/>
                    <a:pt x="692" y="1644"/>
                    <a:pt x="811" y="1763"/>
                  </a:cubicBezTo>
                  <a:lnTo>
                    <a:pt x="1096" y="2072"/>
                  </a:lnTo>
                  <a:cubicBezTo>
                    <a:pt x="930" y="2334"/>
                    <a:pt x="811" y="2620"/>
                    <a:pt x="739" y="2930"/>
                  </a:cubicBezTo>
                  <a:lnTo>
                    <a:pt x="334" y="2930"/>
                  </a:lnTo>
                  <a:cubicBezTo>
                    <a:pt x="144" y="2930"/>
                    <a:pt x="1" y="3073"/>
                    <a:pt x="1" y="3263"/>
                  </a:cubicBezTo>
                  <a:lnTo>
                    <a:pt x="1" y="3930"/>
                  </a:lnTo>
                  <a:cubicBezTo>
                    <a:pt x="1" y="4121"/>
                    <a:pt x="144" y="4263"/>
                    <a:pt x="334" y="4263"/>
                  </a:cubicBezTo>
                  <a:lnTo>
                    <a:pt x="715" y="4263"/>
                  </a:lnTo>
                  <a:cubicBezTo>
                    <a:pt x="763" y="4573"/>
                    <a:pt x="930" y="4859"/>
                    <a:pt x="1073" y="5121"/>
                  </a:cubicBezTo>
                  <a:lnTo>
                    <a:pt x="763" y="5430"/>
                  </a:lnTo>
                  <a:cubicBezTo>
                    <a:pt x="644" y="5549"/>
                    <a:pt x="644" y="5788"/>
                    <a:pt x="763" y="5907"/>
                  </a:cubicBezTo>
                  <a:lnTo>
                    <a:pt x="1239" y="6383"/>
                  </a:lnTo>
                  <a:cubicBezTo>
                    <a:pt x="1299" y="6442"/>
                    <a:pt x="1394" y="6472"/>
                    <a:pt x="1486" y="6472"/>
                  </a:cubicBezTo>
                  <a:cubicBezTo>
                    <a:pt x="1579" y="6472"/>
                    <a:pt x="1668" y="6442"/>
                    <a:pt x="1716" y="6383"/>
                  </a:cubicBezTo>
                  <a:lnTo>
                    <a:pt x="2025" y="6073"/>
                  </a:lnTo>
                  <a:cubicBezTo>
                    <a:pt x="2287" y="6264"/>
                    <a:pt x="2597" y="6383"/>
                    <a:pt x="2883" y="6431"/>
                  </a:cubicBezTo>
                  <a:lnTo>
                    <a:pt x="2883" y="6859"/>
                  </a:lnTo>
                  <a:cubicBezTo>
                    <a:pt x="2883" y="7026"/>
                    <a:pt x="3025" y="7193"/>
                    <a:pt x="3216" y="7193"/>
                  </a:cubicBezTo>
                  <a:lnTo>
                    <a:pt x="3907" y="7193"/>
                  </a:lnTo>
                  <a:cubicBezTo>
                    <a:pt x="4073" y="7193"/>
                    <a:pt x="4216" y="7026"/>
                    <a:pt x="4216" y="6859"/>
                  </a:cubicBezTo>
                  <a:lnTo>
                    <a:pt x="4216" y="6478"/>
                  </a:lnTo>
                  <a:cubicBezTo>
                    <a:pt x="4526" y="6407"/>
                    <a:pt x="4812" y="6264"/>
                    <a:pt x="5097" y="6121"/>
                  </a:cubicBezTo>
                  <a:lnTo>
                    <a:pt x="5383" y="6407"/>
                  </a:lnTo>
                  <a:cubicBezTo>
                    <a:pt x="5443" y="6466"/>
                    <a:pt x="5532" y="6496"/>
                    <a:pt x="5621" y="6496"/>
                  </a:cubicBezTo>
                  <a:cubicBezTo>
                    <a:pt x="5711" y="6496"/>
                    <a:pt x="5800" y="6466"/>
                    <a:pt x="5859" y="6407"/>
                  </a:cubicBezTo>
                  <a:lnTo>
                    <a:pt x="6336" y="5930"/>
                  </a:lnTo>
                  <a:cubicBezTo>
                    <a:pt x="6455" y="5811"/>
                    <a:pt x="6455" y="5573"/>
                    <a:pt x="6336" y="5454"/>
                  </a:cubicBezTo>
                  <a:lnTo>
                    <a:pt x="6050" y="5168"/>
                  </a:lnTo>
                  <a:cubicBezTo>
                    <a:pt x="6217" y="4883"/>
                    <a:pt x="6336" y="4597"/>
                    <a:pt x="6407" y="4287"/>
                  </a:cubicBezTo>
                  <a:lnTo>
                    <a:pt x="6812" y="4287"/>
                  </a:lnTo>
                  <a:cubicBezTo>
                    <a:pt x="7002" y="4287"/>
                    <a:pt x="7145" y="4144"/>
                    <a:pt x="7145" y="3978"/>
                  </a:cubicBezTo>
                  <a:lnTo>
                    <a:pt x="7145" y="3287"/>
                  </a:lnTo>
                  <a:cubicBezTo>
                    <a:pt x="7241" y="3073"/>
                    <a:pt x="7098" y="2930"/>
                    <a:pt x="6883" y="2930"/>
                  </a:cubicBezTo>
                  <a:lnTo>
                    <a:pt x="6455" y="2930"/>
                  </a:lnTo>
                  <a:cubicBezTo>
                    <a:pt x="6407" y="2620"/>
                    <a:pt x="6264" y="2334"/>
                    <a:pt x="6097" y="2072"/>
                  </a:cubicBezTo>
                  <a:lnTo>
                    <a:pt x="6407" y="1763"/>
                  </a:lnTo>
                  <a:cubicBezTo>
                    <a:pt x="6455" y="1715"/>
                    <a:pt x="6479" y="1644"/>
                    <a:pt x="6479" y="1596"/>
                  </a:cubicBezTo>
                  <a:cubicBezTo>
                    <a:pt x="6526" y="1477"/>
                    <a:pt x="6455" y="1382"/>
                    <a:pt x="6407" y="1287"/>
                  </a:cubicBezTo>
                  <a:lnTo>
                    <a:pt x="5931" y="810"/>
                  </a:lnTo>
                  <a:cubicBezTo>
                    <a:pt x="5859" y="763"/>
                    <a:pt x="5836" y="715"/>
                    <a:pt x="5740" y="715"/>
                  </a:cubicBezTo>
                  <a:cubicBezTo>
                    <a:pt x="5712" y="709"/>
                    <a:pt x="5684" y="706"/>
                    <a:pt x="5656" y="706"/>
                  </a:cubicBezTo>
                  <a:cubicBezTo>
                    <a:pt x="5566" y="706"/>
                    <a:pt x="5480" y="738"/>
                    <a:pt x="5407" y="810"/>
                  </a:cubicBezTo>
                  <a:lnTo>
                    <a:pt x="5121" y="1120"/>
                  </a:lnTo>
                  <a:cubicBezTo>
                    <a:pt x="4859" y="929"/>
                    <a:pt x="4550" y="810"/>
                    <a:pt x="4264" y="763"/>
                  </a:cubicBezTo>
                  <a:lnTo>
                    <a:pt x="4264" y="334"/>
                  </a:lnTo>
                  <a:cubicBezTo>
                    <a:pt x="4264" y="167"/>
                    <a:pt x="4097" y="1"/>
                    <a:pt x="3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0" name="Google Shape;18870;p106"/>
            <p:cNvSpPr/>
            <p:nvPr/>
          </p:nvSpPr>
          <p:spPr>
            <a:xfrm>
              <a:off x="6355988" y="2553433"/>
              <a:ext cx="26825" cy="42900"/>
            </a:xfrm>
            <a:custGeom>
              <a:avLst/>
              <a:gdLst/>
              <a:ahLst/>
              <a:cxnLst/>
              <a:rect l="l" t="t" r="r" b="b"/>
              <a:pathLst>
                <a:path w="1073" h="1716" extrusionOk="0">
                  <a:moveTo>
                    <a:pt x="549" y="1"/>
                  </a:moveTo>
                  <a:cubicBezTo>
                    <a:pt x="310" y="1"/>
                    <a:pt x="96" y="167"/>
                    <a:pt x="25" y="382"/>
                  </a:cubicBezTo>
                  <a:cubicBezTo>
                    <a:pt x="1" y="477"/>
                    <a:pt x="72" y="572"/>
                    <a:pt x="120" y="596"/>
                  </a:cubicBezTo>
                  <a:cubicBezTo>
                    <a:pt x="136" y="599"/>
                    <a:pt x="151" y="601"/>
                    <a:pt x="166" y="601"/>
                  </a:cubicBezTo>
                  <a:cubicBezTo>
                    <a:pt x="263" y="601"/>
                    <a:pt x="337" y="539"/>
                    <a:pt x="358" y="477"/>
                  </a:cubicBezTo>
                  <a:cubicBezTo>
                    <a:pt x="382" y="382"/>
                    <a:pt x="453" y="358"/>
                    <a:pt x="501" y="358"/>
                  </a:cubicBezTo>
                  <a:cubicBezTo>
                    <a:pt x="596" y="358"/>
                    <a:pt x="644" y="405"/>
                    <a:pt x="644" y="501"/>
                  </a:cubicBezTo>
                  <a:lnTo>
                    <a:pt x="644" y="525"/>
                  </a:lnTo>
                  <a:cubicBezTo>
                    <a:pt x="620" y="644"/>
                    <a:pt x="596" y="739"/>
                    <a:pt x="549" y="810"/>
                  </a:cubicBezTo>
                  <a:cubicBezTo>
                    <a:pt x="334" y="1096"/>
                    <a:pt x="215" y="1239"/>
                    <a:pt x="144" y="1334"/>
                  </a:cubicBezTo>
                  <a:cubicBezTo>
                    <a:pt x="72" y="1453"/>
                    <a:pt x="25" y="1525"/>
                    <a:pt x="72" y="1596"/>
                  </a:cubicBezTo>
                  <a:cubicBezTo>
                    <a:pt x="96" y="1668"/>
                    <a:pt x="120" y="1691"/>
                    <a:pt x="191" y="1715"/>
                  </a:cubicBezTo>
                  <a:lnTo>
                    <a:pt x="906" y="1715"/>
                  </a:lnTo>
                  <a:cubicBezTo>
                    <a:pt x="977" y="1715"/>
                    <a:pt x="1073" y="1668"/>
                    <a:pt x="1073" y="1572"/>
                  </a:cubicBezTo>
                  <a:cubicBezTo>
                    <a:pt x="1073" y="1453"/>
                    <a:pt x="1025" y="1358"/>
                    <a:pt x="906" y="1358"/>
                  </a:cubicBezTo>
                  <a:lnTo>
                    <a:pt x="572" y="1358"/>
                  </a:lnTo>
                  <a:cubicBezTo>
                    <a:pt x="620" y="1263"/>
                    <a:pt x="715" y="1168"/>
                    <a:pt x="858" y="977"/>
                  </a:cubicBezTo>
                  <a:cubicBezTo>
                    <a:pt x="953" y="858"/>
                    <a:pt x="1025" y="739"/>
                    <a:pt x="1049" y="620"/>
                  </a:cubicBezTo>
                  <a:lnTo>
                    <a:pt x="1049" y="596"/>
                  </a:lnTo>
                  <a:lnTo>
                    <a:pt x="1049" y="525"/>
                  </a:lnTo>
                  <a:lnTo>
                    <a:pt x="1049" y="501"/>
                  </a:lnTo>
                  <a:cubicBezTo>
                    <a:pt x="1049" y="239"/>
                    <a:pt x="811" y="1"/>
                    <a:pt x="5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1" name="Google Shape;18871;p106"/>
          <p:cNvGrpSpPr/>
          <p:nvPr/>
        </p:nvGrpSpPr>
        <p:grpSpPr>
          <a:xfrm>
            <a:off x="6273377" y="2292547"/>
            <a:ext cx="356019" cy="354614"/>
            <a:chOff x="5676088" y="2370058"/>
            <a:chExt cx="297700" cy="296525"/>
          </a:xfrm>
        </p:grpSpPr>
        <p:sp>
          <p:nvSpPr>
            <p:cNvPr id="18872" name="Google Shape;18872;p106"/>
            <p:cNvSpPr/>
            <p:nvPr/>
          </p:nvSpPr>
          <p:spPr>
            <a:xfrm>
              <a:off x="5787438" y="2492108"/>
              <a:ext cx="75025" cy="8950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5" y="358"/>
                    <a:pt x="2977" y="310"/>
                    <a:pt x="3001" y="215"/>
                  </a:cubicBezTo>
                  <a:cubicBezTo>
                    <a:pt x="3001" y="120"/>
                    <a:pt x="2929" y="1"/>
                    <a:pt x="2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3" name="Google Shape;18873;p106"/>
            <p:cNvSpPr/>
            <p:nvPr/>
          </p:nvSpPr>
          <p:spPr>
            <a:xfrm>
              <a:off x="5787438" y="2512958"/>
              <a:ext cx="75025" cy="8950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214" y="0"/>
                  </a:moveTo>
                  <a:cubicBezTo>
                    <a:pt x="119" y="0"/>
                    <a:pt x="71" y="72"/>
                    <a:pt x="24" y="143"/>
                  </a:cubicBezTo>
                  <a:cubicBezTo>
                    <a:pt x="0" y="262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29" y="357"/>
                    <a:pt x="3001" y="310"/>
                    <a:pt x="3001" y="191"/>
                  </a:cubicBezTo>
                  <a:cubicBezTo>
                    <a:pt x="3001" y="96"/>
                    <a:pt x="2929" y="0"/>
                    <a:pt x="2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4" name="Google Shape;18874;p106"/>
            <p:cNvSpPr/>
            <p:nvPr/>
          </p:nvSpPr>
          <p:spPr>
            <a:xfrm>
              <a:off x="5804088" y="2534983"/>
              <a:ext cx="42900" cy="8950"/>
            </a:xfrm>
            <a:custGeom>
              <a:avLst/>
              <a:gdLst/>
              <a:ahLst/>
              <a:cxnLst/>
              <a:rect l="l" t="t" r="r" b="b"/>
              <a:pathLst>
                <a:path w="1716" h="358" extrusionOk="0">
                  <a:moveTo>
                    <a:pt x="191" y="0"/>
                  </a:moveTo>
                  <a:cubicBezTo>
                    <a:pt x="72" y="0"/>
                    <a:pt x="1" y="72"/>
                    <a:pt x="25" y="191"/>
                  </a:cubicBezTo>
                  <a:cubicBezTo>
                    <a:pt x="48" y="286"/>
                    <a:pt x="120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68" y="286"/>
                    <a:pt x="1692" y="191"/>
                  </a:cubicBezTo>
                  <a:cubicBezTo>
                    <a:pt x="1715" y="72"/>
                    <a:pt x="1620" y="0"/>
                    <a:pt x="1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5" name="Google Shape;18875;p106"/>
            <p:cNvSpPr/>
            <p:nvPr/>
          </p:nvSpPr>
          <p:spPr>
            <a:xfrm>
              <a:off x="5753488" y="2448658"/>
              <a:ext cx="141125" cy="140525"/>
            </a:xfrm>
            <a:custGeom>
              <a:avLst/>
              <a:gdLst/>
              <a:ahLst/>
              <a:cxnLst/>
              <a:rect l="l" t="t" r="r" b="b"/>
              <a:pathLst>
                <a:path w="5645" h="5621" extrusionOk="0">
                  <a:moveTo>
                    <a:pt x="2811" y="0"/>
                  </a:moveTo>
                  <a:cubicBezTo>
                    <a:pt x="1263" y="0"/>
                    <a:pt x="1" y="1262"/>
                    <a:pt x="1" y="2810"/>
                  </a:cubicBezTo>
                  <a:cubicBezTo>
                    <a:pt x="48" y="4335"/>
                    <a:pt x="1310" y="5621"/>
                    <a:pt x="2882" y="5621"/>
                  </a:cubicBezTo>
                  <a:cubicBezTo>
                    <a:pt x="3358" y="5621"/>
                    <a:pt x="3835" y="5501"/>
                    <a:pt x="4240" y="5263"/>
                  </a:cubicBezTo>
                  <a:cubicBezTo>
                    <a:pt x="4335" y="5192"/>
                    <a:pt x="4359" y="5120"/>
                    <a:pt x="4311" y="5025"/>
                  </a:cubicBezTo>
                  <a:cubicBezTo>
                    <a:pt x="4263" y="4962"/>
                    <a:pt x="4216" y="4930"/>
                    <a:pt x="4161" y="4930"/>
                  </a:cubicBezTo>
                  <a:cubicBezTo>
                    <a:pt x="4134" y="4930"/>
                    <a:pt x="4105" y="4938"/>
                    <a:pt x="4073" y="4954"/>
                  </a:cubicBezTo>
                  <a:cubicBezTo>
                    <a:pt x="3716" y="5168"/>
                    <a:pt x="3287" y="5287"/>
                    <a:pt x="2858" y="5287"/>
                  </a:cubicBezTo>
                  <a:cubicBezTo>
                    <a:pt x="1477" y="5287"/>
                    <a:pt x="382" y="4192"/>
                    <a:pt x="382" y="2810"/>
                  </a:cubicBezTo>
                  <a:cubicBezTo>
                    <a:pt x="382" y="1453"/>
                    <a:pt x="1477" y="358"/>
                    <a:pt x="2858" y="358"/>
                  </a:cubicBezTo>
                  <a:cubicBezTo>
                    <a:pt x="4216" y="358"/>
                    <a:pt x="5311" y="1453"/>
                    <a:pt x="5311" y="2810"/>
                  </a:cubicBezTo>
                  <a:cubicBezTo>
                    <a:pt x="5311" y="3453"/>
                    <a:pt x="5073" y="4073"/>
                    <a:pt x="4644" y="4525"/>
                  </a:cubicBezTo>
                  <a:cubicBezTo>
                    <a:pt x="4573" y="4573"/>
                    <a:pt x="4573" y="4692"/>
                    <a:pt x="4644" y="4763"/>
                  </a:cubicBezTo>
                  <a:cubicBezTo>
                    <a:pt x="4668" y="4787"/>
                    <a:pt x="4710" y="4799"/>
                    <a:pt x="4755" y="4799"/>
                  </a:cubicBezTo>
                  <a:cubicBezTo>
                    <a:pt x="4799" y="4799"/>
                    <a:pt x="4847" y="4787"/>
                    <a:pt x="4883" y="4763"/>
                  </a:cubicBezTo>
                  <a:cubicBezTo>
                    <a:pt x="5383" y="4215"/>
                    <a:pt x="5645" y="3525"/>
                    <a:pt x="5645" y="2810"/>
                  </a:cubicBezTo>
                  <a:cubicBezTo>
                    <a:pt x="5645" y="1262"/>
                    <a:pt x="4359" y="0"/>
                    <a:pt x="2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6" name="Google Shape;18876;p106"/>
            <p:cNvSpPr/>
            <p:nvPr/>
          </p:nvSpPr>
          <p:spPr>
            <a:xfrm>
              <a:off x="5676088" y="2370058"/>
              <a:ext cx="297700" cy="296525"/>
            </a:xfrm>
            <a:custGeom>
              <a:avLst/>
              <a:gdLst/>
              <a:ahLst/>
              <a:cxnLst/>
              <a:rect l="l" t="t" r="r" b="b"/>
              <a:pathLst>
                <a:path w="11908" h="11861" extrusionOk="0">
                  <a:moveTo>
                    <a:pt x="8931" y="1168"/>
                  </a:moveTo>
                  <a:cubicBezTo>
                    <a:pt x="9693" y="1644"/>
                    <a:pt x="10336" y="2311"/>
                    <a:pt x="10789" y="3073"/>
                  </a:cubicBezTo>
                  <a:cubicBezTo>
                    <a:pt x="11265" y="3883"/>
                    <a:pt x="11527" y="4811"/>
                    <a:pt x="11575" y="5716"/>
                  </a:cubicBezTo>
                  <a:lnTo>
                    <a:pt x="10408" y="5716"/>
                  </a:lnTo>
                  <a:cubicBezTo>
                    <a:pt x="10384" y="5192"/>
                    <a:pt x="10265" y="4645"/>
                    <a:pt x="10050" y="4168"/>
                  </a:cubicBezTo>
                  <a:cubicBezTo>
                    <a:pt x="10027" y="4121"/>
                    <a:pt x="9955" y="4073"/>
                    <a:pt x="9908" y="4049"/>
                  </a:cubicBezTo>
                  <a:lnTo>
                    <a:pt x="9241" y="4002"/>
                  </a:lnTo>
                  <a:lnTo>
                    <a:pt x="9503" y="3406"/>
                  </a:lnTo>
                  <a:cubicBezTo>
                    <a:pt x="9550" y="3335"/>
                    <a:pt x="9550" y="3287"/>
                    <a:pt x="9479" y="3216"/>
                  </a:cubicBezTo>
                  <a:cubicBezTo>
                    <a:pt x="9145" y="2811"/>
                    <a:pt x="8764" y="2430"/>
                    <a:pt x="8312" y="2144"/>
                  </a:cubicBezTo>
                  <a:lnTo>
                    <a:pt x="8931" y="1168"/>
                  </a:lnTo>
                  <a:close/>
                  <a:moveTo>
                    <a:pt x="3025" y="1192"/>
                  </a:moveTo>
                  <a:lnTo>
                    <a:pt x="3621" y="2216"/>
                  </a:lnTo>
                  <a:cubicBezTo>
                    <a:pt x="3168" y="2501"/>
                    <a:pt x="2763" y="2859"/>
                    <a:pt x="2454" y="3287"/>
                  </a:cubicBezTo>
                  <a:cubicBezTo>
                    <a:pt x="2430" y="3335"/>
                    <a:pt x="2406" y="3406"/>
                    <a:pt x="2430" y="3454"/>
                  </a:cubicBezTo>
                  <a:lnTo>
                    <a:pt x="2692" y="4049"/>
                  </a:lnTo>
                  <a:lnTo>
                    <a:pt x="2049" y="4121"/>
                  </a:lnTo>
                  <a:cubicBezTo>
                    <a:pt x="1977" y="4121"/>
                    <a:pt x="1930" y="4168"/>
                    <a:pt x="1882" y="4240"/>
                  </a:cubicBezTo>
                  <a:cubicBezTo>
                    <a:pt x="1692" y="4740"/>
                    <a:pt x="1572" y="5240"/>
                    <a:pt x="1525" y="5788"/>
                  </a:cubicBezTo>
                  <a:lnTo>
                    <a:pt x="382" y="5788"/>
                  </a:lnTo>
                  <a:cubicBezTo>
                    <a:pt x="406" y="4692"/>
                    <a:pt x="763" y="3644"/>
                    <a:pt x="1382" y="2739"/>
                  </a:cubicBezTo>
                  <a:cubicBezTo>
                    <a:pt x="1834" y="2120"/>
                    <a:pt x="2406" y="1596"/>
                    <a:pt x="3025" y="1192"/>
                  </a:cubicBezTo>
                  <a:close/>
                  <a:moveTo>
                    <a:pt x="6550" y="1882"/>
                  </a:moveTo>
                  <a:cubicBezTo>
                    <a:pt x="7050" y="1977"/>
                    <a:pt x="7526" y="2120"/>
                    <a:pt x="7979" y="2382"/>
                  </a:cubicBezTo>
                  <a:cubicBezTo>
                    <a:pt x="8407" y="2668"/>
                    <a:pt x="8812" y="2978"/>
                    <a:pt x="9122" y="3382"/>
                  </a:cubicBezTo>
                  <a:lnTo>
                    <a:pt x="8860" y="3930"/>
                  </a:lnTo>
                  <a:cubicBezTo>
                    <a:pt x="8836" y="4025"/>
                    <a:pt x="8836" y="4121"/>
                    <a:pt x="8860" y="4216"/>
                  </a:cubicBezTo>
                  <a:cubicBezTo>
                    <a:pt x="8931" y="4287"/>
                    <a:pt x="8979" y="4359"/>
                    <a:pt x="9098" y="4359"/>
                  </a:cubicBezTo>
                  <a:lnTo>
                    <a:pt x="9717" y="4406"/>
                  </a:lnTo>
                  <a:cubicBezTo>
                    <a:pt x="9908" y="4883"/>
                    <a:pt x="10027" y="5407"/>
                    <a:pt x="10027" y="5907"/>
                  </a:cubicBezTo>
                  <a:cubicBezTo>
                    <a:pt x="10027" y="6407"/>
                    <a:pt x="9931" y="6907"/>
                    <a:pt x="9717" y="7383"/>
                  </a:cubicBezTo>
                  <a:lnTo>
                    <a:pt x="9098" y="7455"/>
                  </a:lnTo>
                  <a:cubicBezTo>
                    <a:pt x="9003" y="7455"/>
                    <a:pt x="8931" y="7502"/>
                    <a:pt x="8860" y="7598"/>
                  </a:cubicBezTo>
                  <a:cubicBezTo>
                    <a:pt x="8812" y="7693"/>
                    <a:pt x="8812" y="7788"/>
                    <a:pt x="8860" y="7860"/>
                  </a:cubicBezTo>
                  <a:lnTo>
                    <a:pt x="9122" y="8431"/>
                  </a:lnTo>
                  <a:cubicBezTo>
                    <a:pt x="8812" y="8836"/>
                    <a:pt x="8407" y="9169"/>
                    <a:pt x="7979" y="9407"/>
                  </a:cubicBezTo>
                  <a:cubicBezTo>
                    <a:pt x="7526" y="9669"/>
                    <a:pt x="7050" y="9836"/>
                    <a:pt x="6550" y="9908"/>
                  </a:cubicBezTo>
                  <a:lnTo>
                    <a:pt x="6192" y="9407"/>
                  </a:lnTo>
                  <a:cubicBezTo>
                    <a:pt x="6121" y="9312"/>
                    <a:pt x="6026" y="9288"/>
                    <a:pt x="5954" y="9288"/>
                  </a:cubicBezTo>
                  <a:cubicBezTo>
                    <a:pt x="5859" y="9288"/>
                    <a:pt x="5764" y="9360"/>
                    <a:pt x="5716" y="9407"/>
                  </a:cubicBezTo>
                  <a:lnTo>
                    <a:pt x="5359" y="9908"/>
                  </a:lnTo>
                  <a:cubicBezTo>
                    <a:pt x="4835" y="9836"/>
                    <a:pt x="4359" y="9669"/>
                    <a:pt x="3930" y="9407"/>
                  </a:cubicBezTo>
                  <a:cubicBezTo>
                    <a:pt x="3478" y="9146"/>
                    <a:pt x="3097" y="8812"/>
                    <a:pt x="2763" y="8431"/>
                  </a:cubicBezTo>
                  <a:lnTo>
                    <a:pt x="3025" y="7860"/>
                  </a:lnTo>
                  <a:cubicBezTo>
                    <a:pt x="3049" y="7764"/>
                    <a:pt x="3049" y="7693"/>
                    <a:pt x="3025" y="7598"/>
                  </a:cubicBezTo>
                  <a:cubicBezTo>
                    <a:pt x="2978" y="7502"/>
                    <a:pt x="2906" y="7455"/>
                    <a:pt x="2787" y="7455"/>
                  </a:cubicBezTo>
                  <a:lnTo>
                    <a:pt x="2168" y="7383"/>
                  </a:lnTo>
                  <a:cubicBezTo>
                    <a:pt x="1977" y="6955"/>
                    <a:pt x="1906" y="6502"/>
                    <a:pt x="1906" y="6026"/>
                  </a:cubicBezTo>
                  <a:lnTo>
                    <a:pt x="1906" y="5859"/>
                  </a:lnTo>
                  <a:cubicBezTo>
                    <a:pt x="1906" y="5359"/>
                    <a:pt x="1977" y="4859"/>
                    <a:pt x="2192" y="4383"/>
                  </a:cubicBezTo>
                  <a:lnTo>
                    <a:pt x="2811" y="4335"/>
                  </a:lnTo>
                  <a:cubicBezTo>
                    <a:pt x="2906" y="4335"/>
                    <a:pt x="3001" y="4264"/>
                    <a:pt x="3049" y="4168"/>
                  </a:cubicBezTo>
                  <a:cubicBezTo>
                    <a:pt x="3120" y="4073"/>
                    <a:pt x="3120" y="4002"/>
                    <a:pt x="3049" y="3906"/>
                  </a:cubicBezTo>
                  <a:lnTo>
                    <a:pt x="2787" y="3335"/>
                  </a:lnTo>
                  <a:cubicBezTo>
                    <a:pt x="3120" y="2954"/>
                    <a:pt x="3525" y="2597"/>
                    <a:pt x="3978" y="2358"/>
                  </a:cubicBezTo>
                  <a:cubicBezTo>
                    <a:pt x="4406" y="2120"/>
                    <a:pt x="4883" y="1977"/>
                    <a:pt x="5359" y="1882"/>
                  </a:cubicBezTo>
                  <a:lnTo>
                    <a:pt x="5716" y="2382"/>
                  </a:lnTo>
                  <a:cubicBezTo>
                    <a:pt x="5764" y="2478"/>
                    <a:pt x="5859" y="2501"/>
                    <a:pt x="5954" y="2501"/>
                  </a:cubicBezTo>
                  <a:cubicBezTo>
                    <a:pt x="6026" y="2501"/>
                    <a:pt x="6121" y="2454"/>
                    <a:pt x="6192" y="2382"/>
                  </a:cubicBezTo>
                  <a:lnTo>
                    <a:pt x="6550" y="1882"/>
                  </a:lnTo>
                  <a:close/>
                  <a:moveTo>
                    <a:pt x="11575" y="6073"/>
                  </a:moveTo>
                  <a:cubicBezTo>
                    <a:pt x="11551" y="7026"/>
                    <a:pt x="11265" y="7955"/>
                    <a:pt x="10789" y="8765"/>
                  </a:cubicBezTo>
                  <a:cubicBezTo>
                    <a:pt x="10360" y="9527"/>
                    <a:pt x="9693" y="10193"/>
                    <a:pt x="8931" y="10670"/>
                  </a:cubicBezTo>
                  <a:lnTo>
                    <a:pt x="8336" y="9646"/>
                  </a:lnTo>
                  <a:cubicBezTo>
                    <a:pt x="8764" y="9360"/>
                    <a:pt x="9169" y="9003"/>
                    <a:pt x="9479" y="8574"/>
                  </a:cubicBezTo>
                  <a:cubicBezTo>
                    <a:pt x="9527" y="8526"/>
                    <a:pt x="9550" y="8455"/>
                    <a:pt x="9527" y="8407"/>
                  </a:cubicBezTo>
                  <a:lnTo>
                    <a:pt x="9241" y="7812"/>
                  </a:lnTo>
                  <a:lnTo>
                    <a:pt x="9908" y="7740"/>
                  </a:lnTo>
                  <a:cubicBezTo>
                    <a:pt x="9955" y="7740"/>
                    <a:pt x="10027" y="7693"/>
                    <a:pt x="10050" y="7621"/>
                  </a:cubicBezTo>
                  <a:cubicBezTo>
                    <a:pt x="10265" y="7121"/>
                    <a:pt x="10384" y="6621"/>
                    <a:pt x="10408" y="6073"/>
                  </a:cubicBezTo>
                  <a:close/>
                  <a:moveTo>
                    <a:pt x="1549" y="6121"/>
                  </a:moveTo>
                  <a:lnTo>
                    <a:pt x="1549" y="6169"/>
                  </a:lnTo>
                  <a:cubicBezTo>
                    <a:pt x="1549" y="6407"/>
                    <a:pt x="1596" y="6669"/>
                    <a:pt x="1620" y="6907"/>
                  </a:cubicBezTo>
                  <a:cubicBezTo>
                    <a:pt x="1692" y="7145"/>
                    <a:pt x="1739" y="7383"/>
                    <a:pt x="1858" y="7621"/>
                  </a:cubicBezTo>
                  <a:cubicBezTo>
                    <a:pt x="1858" y="7669"/>
                    <a:pt x="1858" y="7669"/>
                    <a:pt x="1882" y="7693"/>
                  </a:cubicBezTo>
                  <a:cubicBezTo>
                    <a:pt x="1930" y="7740"/>
                    <a:pt x="1977" y="7788"/>
                    <a:pt x="2049" y="7812"/>
                  </a:cubicBezTo>
                  <a:lnTo>
                    <a:pt x="2692" y="7860"/>
                  </a:lnTo>
                  <a:lnTo>
                    <a:pt x="2430" y="8455"/>
                  </a:lnTo>
                  <a:cubicBezTo>
                    <a:pt x="2406" y="8526"/>
                    <a:pt x="2406" y="8574"/>
                    <a:pt x="2454" y="8645"/>
                  </a:cubicBezTo>
                  <a:cubicBezTo>
                    <a:pt x="2787" y="9050"/>
                    <a:pt x="3168" y="9431"/>
                    <a:pt x="3621" y="9717"/>
                  </a:cubicBezTo>
                  <a:lnTo>
                    <a:pt x="3049" y="10693"/>
                  </a:lnTo>
                  <a:cubicBezTo>
                    <a:pt x="2263" y="10193"/>
                    <a:pt x="1596" y="9527"/>
                    <a:pt x="1144" y="8765"/>
                  </a:cubicBezTo>
                  <a:cubicBezTo>
                    <a:pt x="668" y="7955"/>
                    <a:pt x="406" y="7026"/>
                    <a:pt x="382" y="6121"/>
                  </a:cubicBezTo>
                  <a:close/>
                  <a:moveTo>
                    <a:pt x="5978" y="9741"/>
                  </a:moveTo>
                  <a:lnTo>
                    <a:pt x="6359" y="10289"/>
                  </a:lnTo>
                  <a:cubicBezTo>
                    <a:pt x="6377" y="10323"/>
                    <a:pt x="6420" y="10346"/>
                    <a:pt x="6460" y="10346"/>
                  </a:cubicBezTo>
                  <a:cubicBezTo>
                    <a:pt x="6475" y="10346"/>
                    <a:pt x="6489" y="10343"/>
                    <a:pt x="6502" y="10336"/>
                  </a:cubicBezTo>
                  <a:cubicBezTo>
                    <a:pt x="7050" y="10289"/>
                    <a:pt x="7550" y="10098"/>
                    <a:pt x="8026" y="9860"/>
                  </a:cubicBezTo>
                  <a:lnTo>
                    <a:pt x="8288" y="10336"/>
                  </a:lnTo>
                  <a:lnTo>
                    <a:pt x="8598" y="10884"/>
                  </a:lnTo>
                  <a:cubicBezTo>
                    <a:pt x="7788" y="11289"/>
                    <a:pt x="6907" y="11527"/>
                    <a:pt x="5978" y="11527"/>
                  </a:cubicBezTo>
                  <a:cubicBezTo>
                    <a:pt x="5049" y="11527"/>
                    <a:pt x="4121" y="11289"/>
                    <a:pt x="3335" y="10884"/>
                  </a:cubicBezTo>
                  <a:lnTo>
                    <a:pt x="3930" y="9860"/>
                  </a:lnTo>
                  <a:cubicBezTo>
                    <a:pt x="4406" y="10098"/>
                    <a:pt x="4907" y="10289"/>
                    <a:pt x="5430" y="10336"/>
                  </a:cubicBezTo>
                  <a:cubicBezTo>
                    <a:pt x="5502" y="10336"/>
                    <a:pt x="5549" y="10312"/>
                    <a:pt x="5597" y="10289"/>
                  </a:cubicBezTo>
                  <a:lnTo>
                    <a:pt x="5978" y="9741"/>
                  </a:lnTo>
                  <a:close/>
                  <a:moveTo>
                    <a:pt x="5978" y="1"/>
                  </a:moveTo>
                  <a:cubicBezTo>
                    <a:pt x="5526" y="1"/>
                    <a:pt x="5073" y="72"/>
                    <a:pt x="4645" y="168"/>
                  </a:cubicBezTo>
                  <a:cubicBezTo>
                    <a:pt x="4549" y="191"/>
                    <a:pt x="4478" y="287"/>
                    <a:pt x="4525" y="358"/>
                  </a:cubicBezTo>
                  <a:cubicBezTo>
                    <a:pt x="4545" y="437"/>
                    <a:pt x="4614" y="483"/>
                    <a:pt x="4678" y="483"/>
                  </a:cubicBezTo>
                  <a:cubicBezTo>
                    <a:pt x="4691" y="483"/>
                    <a:pt x="4704" y="481"/>
                    <a:pt x="4716" y="477"/>
                  </a:cubicBezTo>
                  <a:cubicBezTo>
                    <a:pt x="5145" y="382"/>
                    <a:pt x="5549" y="334"/>
                    <a:pt x="5978" y="334"/>
                  </a:cubicBezTo>
                  <a:cubicBezTo>
                    <a:pt x="6931" y="334"/>
                    <a:pt x="7812" y="572"/>
                    <a:pt x="8622" y="977"/>
                  </a:cubicBezTo>
                  <a:lnTo>
                    <a:pt x="8026" y="2001"/>
                  </a:lnTo>
                  <a:cubicBezTo>
                    <a:pt x="7550" y="1763"/>
                    <a:pt x="7050" y="1573"/>
                    <a:pt x="6502" y="1525"/>
                  </a:cubicBezTo>
                  <a:cubicBezTo>
                    <a:pt x="6454" y="1525"/>
                    <a:pt x="6383" y="1549"/>
                    <a:pt x="6359" y="1573"/>
                  </a:cubicBezTo>
                  <a:lnTo>
                    <a:pt x="5978" y="2120"/>
                  </a:lnTo>
                  <a:lnTo>
                    <a:pt x="5597" y="1573"/>
                  </a:lnTo>
                  <a:cubicBezTo>
                    <a:pt x="5562" y="1538"/>
                    <a:pt x="5527" y="1516"/>
                    <a:pt x="5483" y="1516"/>
                  </a:cubicBezTo>
                  <a:cubicBezTo>
                    <a:pt x="5467" y="1516"/>
                    <a:pt x="5450" y="1519"/>
                    <a:pt x="5430" y="1525"/>
                  </a:cubicBezTo>
                  <a:cubicBezTo>
                    <a:pt x="4907" y="1573"/>
                    <a:pt x="4406" y="1763"/>
                    <a:pt x="3930" y="2001"/>
                  </a:cubicBezTo>
                  <a:lnTo>
                    <a:pt x="3335" y="977"/>
                  </a:lnTo>
                  <a:cubicBezTo>
                    <a:pt x="3525" y="858"/>
                    <a:pt x="3740" y="787"/>
                    <a:pt x="3954" y="691"/>
                  </a:cubicBezTo>
                  <a:lnTo>
                    <a:pt x="3978" y="691"/>
                  </a:lnTo>
                  <a:cubicBezTo>
                    <a:pt x="4073" y="668"/>
                    <a:pt x="4121" y="549"/>
                    <a:pt x="4073" y="453"/>
                  </a:cubicBezTo>
                  <a:cubicBezTo>
                    <a:pt x="4056" y="384"/>
                    <a:pt x="3987" y="339"/>
                    <a:pt x="3914" y="339"/>
                  </a:cubicBezTo>
                  <a:cubicBezTo>
                    <a:pt x="3888" y="339"/>
                    <a:pt x="3860" y="345"/>
                    <a:pt x="3835" y="358"/>
                  </a:cubicBezTo>
                  <a:lnTo>
                    <a:pt x="3811" y="358"/>
                  </a:lnTo>
                  <a:cubicBezTo>
                    <a:pt x="2692" y="787"/>
                    <a:pt x="1739" y="1525"/>
                    <a:pt x="1072" y="2501"/>
                  </a:cubicBezTo>
                  <a:cubicBezTo>
                    <a:pt x="382" y="3525"/>
                    <a:pt x="1" y="4668"/>
                    <a:pt x="1" y="5907"/>
                  </a:cubicBezTo>
                  <a:cubicBezTo>
                    <a:pt x="1" y="6978"/>
                    <a:pt x="286" y="8002"/>
                    <a:pt x="834" y="8907"/>
                  </a:cubicBezTo>
                  <a:cubicBezTo>
                    <a:pt x="1334" y="9789"/>
                    <a:pt x="2073" y="10503"/>
                    <a:pt x="2978" y="11051"/>
                  </a:cubicBezTo>
                  <a:cubicBezTo>
                    <a:pt x="3859" y="11551"/>
                    <a:pt x="4907" y="11860"/>
                    <a:pt x="5954" y="11860"/>
                  </a:cubicBezTo>
                  <a:cubicBezTo>
                    <a:pt x="6978" y="11860"/>
                    <a:pt x="8026" y="11575"/>
                    <a:pt x="8931" y="11051"/>
                  </a:cubicBezTo>
                  <a:cubicBezTo>
                    <a:pt x="9812" y="10551"/>
                    <a:pt x="10551" y="9789"/>
                    <a:pt x="11074" y="8907"/>
                  </a:cubicBezTo>
                  <a:cubicBezTo>
                    <a:pt x="11598" y="7979"/>
                    <a:pt x="11908" y="6931"/>
                    <a:pt x="11908" y="5907"/>
                  </a:cubicBezTo>
                  <a:cubicBezTo>
                    <a:pt x="11908" y="4859"/>
                    <a:pt x="11622" y="3811"/>
                    <a:pt x="11098" y="2930"/>
                  </a:cubicBezTo>
                  <a:cubicBezTo>
                    <a:pt x="10598" y="2073"/>
                    <a:pt x="9884" y="1358"/>
                    <a:pt x="9003" y="834"/>
                  </a:cubicBezTo>
                  <a:cubicBezTo>
                    <a:pt x="8098" y="310"/>
                    <a:pt x="7050" y="1"/>
                    <a:pt x="59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7" name="Google Shape;18877;p106"/>
          <p:cNvGrpSpPr/>
          <p:nvPr/>
        </p:nvGrpSpPr>
        <p:grpSpPr>
          <a:xfrm>
            <a:off x="5514356" y="2292547"/>
            <a:ext cx="356049" cy="355332"/>
            <a:chOff x="5168838" y="2370058"/>
            <a:chExt cx="297725" cy="297125"/>
          </a:xfrm>
        </p:grpSpPr>
        <p:sp>
          <p:nvSpPr>
            <p:cNvPr id="18878" name="Google Shape;18878;p106"/>
            <p:cNvSpPr/>
            <p:nvPr/>
          </p:nvSpPr>
          <p:spPr>
            <a:xfrm>
              <a:off x="5208738" y="2424833"/>
              <a:ext cx="11925" cy="8950"/>
            </a:xfrm>
            <a:custGeom>
              <a:avLst/>
              <a:gdLst/>
              <a:ahLst/>
              <a:cxnLst/>
              <a:rect l="l" t="t" r="r" b="b"/>
              <a:pathLst>
                <a:path w="477" h="358" extrusionOk="0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286" y="358"/>
                  </a:lnTo>
                  <a:cubicBezTo>
                    <a:pt x="381" y="358"/>
                    <a:pt x="477" y="287"/>
                    <a:pt x="477" y="191"/>
                  </a:cubicBezTo>
                  <a:cubicBezTo>
                    <a:pt x="477" y="72"/>
                    <a:pt x="405" y="1"/>
                    <a:pt x="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9" name="Google Shape;18879;p106"/>
            <p:cNvSpPr/>
            <p:nvPr/>
          </p:nvSpPr>
          <p:spPr>
            <a:xfrm>
              <a:off x="5276013" y="2424833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6" y="287"/>
                    <a:pt x="596" y="191"/>
                  </a:cubicBezTo>
                  <a:cubicBezTo>
                    <a:pt x="596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0" name="Google Shape;18880;p106"/>
            <p:cNvSpPr/>
            <p:nvPr/>
          </p:nvSpPr>
          <p:spPr>
            <a:xfrm>
              <a:off x="5299813" y="2424833"/>
              <a:ext cx="14925" cy="8950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49" y="1"/>
                    <a:pt x="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1" name="Google Shape;18881;p106"/>
            <p:cNvSpPr/>
            <p:nvPr/>
          </p:nvSpPr>
          <p:spPr>
            <a:xfrm>
              <a:off x="5253388" y="2424833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2" name="Google Shape;18882;p106"/>
            <p:cNvSpPr/>
            <p:nvPr/>
          </p:nvSpPr>
          <p:spPr>
            <a:xfrm>
              <a:off x="5228988" y="2424833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5" y="287"/>
                    <a:pt x="595" y="191"/>
                  </a:cubicBezTo>
                  <a:cubicBezTo>
                    <a:pt x="595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3" name="Google Shape;18883;p106"/>
            <p:cNvSpPr/>
            <p:nvPr/>
          </p:nvSpPr>
          <p:spPr>
            <a:xfrm>
              <a:off x="5323638" y="2424833"/>
              <a:ext cx="11925" cy="8950"/>
            </a:xfrm>
            <a:custGeom>
              <a:avLst/>
              <a:gdLst/>
              <a:ahLst/>
              <a:cxnLst/>
              <a:rect l="l" t="t" r="r" b="b"/>
              <a:pathLst>
                <a:path w="477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4" name="Google Shape;18884;p106"/>
            <p:cNvSpPr/>
            <p:nvPr/>
          </p:nvSpPr>
          <p:spPr>
            <a:xfrm>
              <a:off x="5394488" y="2424833"/>
              <a:ext cx="11925" cy="8950"/>
            </a:xfrm>
            <a:custGeom>
              <a:avLst/>
              <a:gdLst/>
              <a:ahLst/>
              <a:cxnLst/>
              <a:rect l="l" t="t" r="r" b="b"/>
              <a:pathLst>
                <a:path w="477" h="358" extrusionOk="0">
                  <a:moveTo>
                    <a:pt x="191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5" name="Google Shape;18885;p106"/>
            <p:cNvSpPr/>
            <p:nvPr/>
          </p:nvSpPr>
          <p:spPr>
            <a:xfrm>
              <a:off x="5415913" y="2424833"/>
              <a:ext cx="14925" cy="8950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49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6" name="Google Shape;18886;p106"/>
            <p:cNvSpPr/>
            <p:nvPr/>
          </p:nvSpPr>
          <p:spPr>
            <a:xfrm>
              <a:off x="5441513" y="2424833"/>
              <a:ext cx="11950" cy="8950"/>
            </a:xfrm>
            <a:custGeom>
              <a:avLst/>
              <a:gdLst/>
              <a:ahLst/>
              <a:cxnLst/>
              <a:rect l="l" t="t" r="r" b="b"/>
              <a:pathLst>
                <a:path w="478" h="358" extrusionOk="0">
                  <a:moveTo>
                    <a:pt x="215" y="1"/>
                  </a:moveTo>
                  <a:cubicBezTo>
                    <a:pt x="120" y="1"/>
                    <a:pt x="25" y="48"/>
                    <a:pt x="25" y="144"/>
                  </a:cubicBezTo>
                  <a:cubicBezTo>
                    <a:pt x="1" y="263"/>
                    <a:pt x="96" y="358"/>
                    <a:pt x="168" y="358"/>
                  </a:cubicBezTo>
                  <a:lnTo>
                    <a:pt x="287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06" y="1"/>
                    <a:pt x="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7" name="Google Shape;18887;p106"/>
            <p:cNvSpPr/>
            <p:nvPr/>
          </p:nvSpPr>
          <p:spPr>
            <a:xfrm>
              <a:off x="5168838" y="2370058"/>
              <a:ext cx="297725" cy="297125"/>
            </a:xfrm>
            <a:custGeom>
              <a:avLst/>
              <a:gdLst/>
              <a:ahLst/>
              <a:cxnLst/>
              <a:rect l="l" t="t" r="r" b="b"/>
              <a:pathLst>
                <a:path w="11909" h="11885" extrusionOk="0">
                  <a:moveTo>
                    <a:pt x="11527" y="11051"/>
                  </a:moveTo>
                  <a:lnTo>
                    <a:pt x="11527" y="11527"/>
                  </a:lnTo>
                  <a:lnTo>
                    <a:pt x="334" y="11527"/>
                  </a:lnTo>
                  <a:lnTo>
                    <a:pt x="334" y="11051"/>
                  </a:lnTo>
                  <a:close/>
                  <a:moveTo>
                    <a:pt x="930" y="1"/>
                  </a:moveTo>
                  <a:cubicBezTo>
                    <a:pt x="810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9"/>
                    <a:pt x="334" y="1144"/>
                  </a:cubicBezTo>
                  <a:cubicBezTo>
                    <a:pt x="334" y="1263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382" y="2597"/>
                    <a:pt x="501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1" y="3478"/>
                  </a:lnTo>
                  <a:cubicBezTo>
                    <a:pt x="429" y="3478"/>
                    <a:pt x="334" y="3549"/>
                    <a:pt x="334" y="3644"/>
                  </a:cubicBezTo>
                  <a:cubicBezTo>
                    <a:pt x="334" y="3763"/>
                    <a:pt x="382" y="3835"/>
                    <a:pt x="501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1" y="4740"/>
                  </a:lnTo>
                  <a:cubicBezTo>
                    <a:pt x="429" y="4740"/>
                    <a:pt x="334" y="4788"/>
                    <a:pt x="334" y="4883"/>
                  </a:cubicBezTo>
                  <a:cubicBezTo>
                    <a:pt x="334" y="5002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50"/>
                    <a:pt x="334" y="6145"/>
                  </a:cubicBezTo>
                  <a:cubicBezTo>
                    <a:pt x="334" y="6264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382" y="7598"/>
                    <a:pt x="501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1" y="8479"/>
                  </a:lnTo>
                  <a:cubicBezTo>
                    <a:pt x="429" y="8479"/>
                    <a:pt x="334" y="8550"/>
                    <a:pt x="334" y="8645"/>
                  </a:cubicBezTo>
                  <a:cubicBezTo>
                    <a:pt x="334" y="8765"/>
                    <a:pt x="382" y="8836"/>
                    <a:pt x="501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29" y="9741"/>
                    <a:pt x="334" y="9789"/>
                    <a:pt x="334" y="9884"/>
                  </a:cubicBezTo>
                  <a:cubicBezTo>
                    <a:pt x="334" y="10003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44" y="10717"/>
                    <a:pt x="1" y="10836"/>
                    <a:pt x="1" y="11027"/>
                  </a:cubicBezTo>
                  <a:lnTo>
                    <a:pt x="1" y="11575"/>
                  </a:lnTo>
                  <a:cubicBezTo>
                    <a:pt x="1" y="11741"/>
                    <a:pt x="120" y="11884"/>
                    <a:pt x="310" y="11884"/>
                  </a:cubicBezTo>
                  <a:lnTo>
                    <a:pt x="11622" y="11884"/>
                  </a:lnTo>
                  <a:cubicBezTo>
                    <a:pt x="11765" y="11884"/>
                    <a:pt x="11908" y="11765"/>
                    <a:pt x="11908" y="11575"/>
                  </a:cubicBezTo>
                  <a:lnTo>
                    <a:pt x="11908" y="10979"/>
                  </a:lnTo>
                  <a:cubicBezTo>
                    <a:pt x="11884" y="10908"/>
                    <a:pt x="11860" y="10813"/>
                    <a:pt x="11789" y="10789"/>
                  </a:cubicBezTo>
                  <a:cubicBezTo>
                    <a:pt x="11765" y="10741"/>
                    <a:pt x="11741" y="10717"/>
                    <a:pt x="11670" y="10717"/>
                  </a:cubicBezTo>
                  <a:cubicBezTo>
                    <a:pt x="11646" y="10717"/>
                    <a:pt x="11622" y="10717"/>
                    <a:pt x="11598" y="10693"/>
                  </a:cubicBezTo>
                  <a:cubicBezTo>
                    <a:pt x="11479" y="10670"/>
                    <a:pt x="11313" y="10670"/>
                    <a:pt x="11194" y="10598"/>
                  </a:cubicBezTo>
                  <a:cubicBezTo>
                    <a:pt x="11051" y="10551"/>
                    <a:pt x="10908" y="10432"/>
                    <a:pt x="10813" y="10265"/>
                  </a:cubicBezTo>
                  <a:cubicBezTo>
                    <a:pt x="10717" y="10122"/>
                    <a:pt x="10670" y="9955"/>
                    <a:pt x="10646" y="9765"/>
                  </a:cubicBezTo>
                  <a:lnTo>
                    <a:pt x="10646" y="9741"/>
                  </a:lnTo>
                  <a:lnTo>
                    <a:pt x="9717" y="4526"/>
                  </a:lnTo>
                  <a:lnTo>
                    <a:pt x="9717" y="4478"/>
                  </a:lnTo>
                  <a:cubicBezTo>
                    <a:pt x="9693" y="4383"/>
                    <a:pt x="9622" y="4311"/>
                    <a:pt x="9527" y="4311"/>
                  </a:cubicBezTo>
                  <a:cubicBezTo>
                    <a:pt x="9408" y="4311"/>
                    <a:pt x="9360" y="4406"/>
                    <a:pt x="9384" y="4526"/>
                  </a:cubicBezTo>
                  <a:lnTo>
                    <a:pt x="10336" y="9836"/>
                  </a:lnTo>
                  <a:cubicBezTo>
                    <a:pt x="10360" y="10193"/>
                    <a:pt x="10527" y="10479"/>
                    <a:pt x="10717" y="10693"/>
                  </a:cubicBezTo>
                  <a:lnTo>
                    <a:pt x="6740" y="10693"/>
                  </a:lnTo>
                  <a:lnTo>
                    <a:pt x="6740" y="10717"/>
                  </a:lnTo>
                  <a:cubicBezTo>
                    <a:pt x="6740" y="10717"/>
                    <a:pt x="6264" y="10455"/>
                    <a:pt x="6240" y="10146"/>
                  </a:cubicBezTo>
                  <a:lnTo>
                    <a:pt x="6240" y="10122"/>
                  </a:lnTo>
                  <a:lnTo>
                    <a:pt x="5788" y="7598"/>
                  </a:lnTo>
                  <a:lnTo>
                    <a:pt x="6407" y="4002"/>
                  </a:lnTo>
                  <a:cubicBezTo>
                    <a:pt x="6431" y="3763"/>
                    <a:pt x="6526" y="3525"/>
                    <a:pt x="6669" y="3311"/>
                  </a:cubicBezTo>
                  <a:cubicBezTo>
                    <a:pt x="6836" y="3097"/>
                    <a:pt x="6978" y="2930"/>
                    <a:pt x="7193" y="2763"/>
                  </a:cubicBezTo>
                  <a:cubicBezTo>
                    <a:pt x="7393" y="2630"/>
                    <a:pt x="7629" y="2555"/>
                    <a:pt x="7867" y="2555"/>
                  </a:cubicBezTo>
                  <a:cubicBezTo>
                    <a:pt x="7968" y="2555"/>
                    <a:pt x="8070" y="2568"/>
                    <a:pt x="8169" y="2597"/>
                  </a:cubicBezTo>
                  <a:cubicBezTo>
                    <a:pt x="8741" y="2739"/>
                    <a:pt x="9122" y="3287"/>
                    <a:pt x="9265" y="3811"/>
                  </a:cubicBezTo>
                  <a:cubicBezTo>
                    <a:pt x="9284" y="3890"/>
                    <a:pt x="9353" y="3936"/>
                    <a:pt x="9430" y="3936"/>
                  </a:cubicBezTo>
                  <a:cubicBezTo>
                    <a:pt x="9446" y="3936"/>
                    <a:pt x="9463" y="3934"/>
                    <a:pt x="9479" y="3930"/>
                  </a:cubicBezTo>
                  <a:cubicBezTo>
                    <a:pt x="9574" y="3906"/>
                    <a:pt x="9622" y="3811"/>
                    <a:pt x="9598" y="3716"/>
                  </a:cubicBezTo>
                  <a:cubicBezTo>
                    <a:pt x="9574" y="3573"/>
                    <a:pt x="9503" y="3430"/>
                    <a:pt x="9408" y="3287"/>
                  </a:cubicBezTo>
                  <a:lnTo>
                    <a:pt x="9336" y="3097"/>
                  </a:lnTo>
                  <a:cubicBezTo>
                    <a:pt x="9146" y="2835"/>
                    <a:pt x="8931" y="2597"/>
                    <a:pt x="8669" y="2454"/>
                  </a:cubicBezTo>
                  <a:cubicBezTo>
                    <a:pt x="8410" y="2291"/>
                    <a:pt x="8095" y="2207"/>
                    <a:pt x="7785" y="2207"/>
                  </a:cubicBezTo>
                  <a:cubicBezTo>
                    <a:pt x="7640" y="2207"/>
                    <a:pt x="7496" y="2225"/>
                    <a:pt x="7359" y="2263"/>
                  </a:cubicBezTo>
                  <a:cubicBezTo>
                    <a:pt x="7074" y="2358"/>
                    <a:pt x="6836" y="2525"/>
                    <a:pt x="6645" y="2739"/>
                  </a:cubicBezTo>
                  <a:cubicBezTo>
                    <a:pt x="6526" y="2859"/>
                    <a:pt x="6431" y="2978"/>
                    <a:pt x="6383" y="3097"/>
                  </a:cubicBezTo>
                  <a:cubicBezTo>
                    <a:pt x="6240" y="3335"/>
                    <a:pt x="6145" y="3597"/>
                    <a:pt x="6073" y="3906"/>
                  </a:cubicBezTo>
                  <a:lnTo>
                    <a:pt x="5597" y="6574"/>
                  </a:lnTo>
                  <a:lnTo>
                    <a:pt x="5550" y="6193"/>
                  </a:lnTo>
                  <a:cubicBezTo>
                    <a:pt x="5550" y="6169"/>
                    <a:pt x="5550" y="6097"/>
                    <a:pt x="5526" y="6073"/>
                  </a:cubicBezTo>
                  <a:cubicBezTo>
                    <a:pt x="5454" y="5835"/>
                    <a:pt x="5335" y="5621"/>
                    <a:pt x="5192" y="5454"/>
                  </a:cubicBezTo>
                  <a:cubicBezTo>
                    <a:pt x="4960" y="5186"/>
                    <a:pt x="4621" y="5012"/>
                    <a:pt x="4275" y="5012"/>
                  </a:cubicBezTo>
                  <a:cubicBezTo>
                    <a:pt x="4159" y="5012"/>
                    <a:pt x="4043" y="5032"/>
                    <a:pt x="3930" y="5073"/>
                  </a:cubicBezTo>
                  <a:cubicBezTo>
                    <a:pt x="3859" y="5097"/>
                    <a:pt x="3763" y="5145"/>
                    <a:pt x="3668" y="5216"/>
                  </a:cubicBezTo>
                  <a:cubicBezTo>
                    <a:pt x="3502" y="5335"/>
                    <a:pt x="3382" y="5478"/>
                    <a:pt x="3263" y="5669"/>
                  </a:cubicBezTo>
                  <a:cubicBezTo>
                    <a:pt x="3144" y="5835"/>
                    <a:pt x="3073" y="6026"/>
                    <a:pt x="3049" y="6216"/>
                  </a:cubicBezTo>
                  <a:lnTo>
                    <a:pt x="2620" y="8574"/>
                  </a:lnTo>
                  <a:cubicBezTo>
                    <a:pt x="2597" y="8669"/>
                    <a:pt x="2692" y="8765"/>
                    <a:pt x="2787" y="8788"/>
                  </a:cubicBezTo>
                  <a:cubicBezTo>
                    <a:pt x="2795" y="8791"/>
                    <a:pt x="2803" y="8792"/>
                    <a:pt x="2811" y="8792"/>
                  </a:cubicBezTo>
                  <a:cubicBezTo>
                    <a:pt x="2878" y="8792"/>
                    <a:pt x="2956" y="8709"/>
                    <a:pt x="2978" y="8645"/>
                  </a:cubicBezTo>
                  <a:lnTo>
                    <a:pt x="3406" y="6288"/>
                  </a:lnTo>
                  <a:cubicBezTo>
                    <a:pt x="3430" y="6145"/>
                    <a:pt x="3502" y="5978"/>
                    <a:pt x="3573" y="5835"/>
                  </a:cubicBezTo>
                  <a:cubicBezTo>
                    <a:pt x="3738" y="5571"/>
                    <a:pt x="4040" y="5376"/>
                    <a:pt x="4353" y="5376"/>
                  </a:cubicBezTo>
                  <a:cubicBezTo>
                    <a:pt x="4492" y="5376"/>
                    <a:pt x="4632" y="5414"/>
                    <a:pt x="4764" y="5502"/>
                  </a:cubicBezTo>
                  <a:cubicBezTo>
                    <a:pt x="4859" y="5573"/>
                    <a:pt x="4930" y="5669"/>
                    <a:pt x="5002" y="5740"/>
                  </a:cubicBezTo>
                  <a:cubicBezTo>
                    <a:pt x="5121" y="5907"/>
                    <a:pt x="5216" y="6073"/>
                    <a:pt x="5240" y="6288"/>
                  </a:cubicBezTo>
                  <a:lnTo>
                    <a:pt x="5931" y="10193"/>
                  </a:lnTo>
                  <a:cubicBezTo>
                    <a:pt x="5954" y="10384"/>
                    <a:pt x="6097" y="10693"/>
                    <a:pt x="6097" y="10693"/>
                  </a:cubicBezTo>
                  <a:lnTo>
                    <a:pt x="2501" y="10693"/>
                  </a:lnTo>
                  <a:cubicBezTo>
                    <a:pt x="2501" y="10693"/>
                    <a:pt x="2692" y="10384"/>
                    <a:pt x="2692" y="10193"/>
                  </a:cubicBezTo>
                  <a:lnTo>
                    <a:pt x="2811" y="9431"/>
                  </a:lnTo>
                  <a:cubicBezTo>
                    <a:pt x="2835" y="9360"/>
                    <a:pt x="2739" y="9265"/>
                    <a:pt x="2644" y="9241"/>
                  </a:cubicBezTo>
                  <a:cubicBezTo>
                    <a:pt x="2631" y="9232"/>
                    <a:pt x="2617" y="9228"/>
                    <a:pt x="2603" y="9228"/>
                  </a:cubicBezTo>
                  <a:cubicBezTo>
                    <a:pt x="2540" y="9228"/>
                    <a:pt x="2473" y="9306"/>
                    <a:pt x="2454" y="9384"/>
                  </a:cubicBezTo>
                  <a:lnTo>
                    <a:pt x="2335" y="10122"/>
                  </a:lnTo>
                  <a:lnTo>
                    <a:pt x="2335" y="10146"/>
                  </a:lnTo>
                  <a:cubicBezTo>
                    <a:pt x="2287" y="10455"/>
                    <a:pt x="2096" y="10693"/>
                    <a:pt x="1811" y="10693"/>
                  </a:cubicBezTo>
                  <a:cubicBezTo>
                    <a:pt x="1811" y="10693"/>
                    <a:pt x="1787" y="10693"/>
                    <a:pt x="1763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8" name="Google Shape;18888;p106"/>
          <p:cNvGrpSpPr/>
          <p:nvPr/>
        </p:nvGrpSpPr>
        <p:grpSpPr>
          <a:xfrm>
            <a:off x="4770285" y="2355930"/>
            <a:ext cx="355332" cy="227849"/>
            <a:chOff x="4674088" y="2423058"/>
            <a:chExt cx="297125" cy="190525"/>
          </a:xfrm>
        </p:grpSpPr>
        <p:sp>
          <p:nvSpPr>
            <p:cNvPr id="18889" name="Google Shape;18889;p106"/>
            <p:cNvSpPr/>
            <p:nvPr/>
          </p:nvSpPr>
          <p:spPr>
            <a:xfrm>
              <a:off x="4674088" y="2423058"/>
              <a:ext cx="297125" cy="190525"/>
            </a:xfrm>
            <a:custGeom>
              <a:avLst/>
              <a:gdLst/>
              <a:ahLst/>
              <a:cxnLst/>
              <a:rect l="l" t="t" r="r" b="b"/>
              <a:pathLst>
                <a:path w="11885" h="7621" extrusionOk="0">
                  <a:moveTo>
                    <a:pt x="5931" y="1048"/>
                  </a:moveTo>
                  <a:cubicBezTo>
                    <a:pt x="6764" y="1667"/>
                    <a:pt x="7264" y="2691"/>
                    <a:pt x="7264" y="3787"/>
                  </a:cubicBezTo>
                  <a:cubicBezTo>
                    <a:pt x="7264" y="4882"/>
                    <a:pt x="6740" y="5906"/>
                    <a:pt x="5931" y="6525"/>
                  </a:cubicBezTo>
                  <a:cubicBezTo>
                    <a:pt x="5121" y="5930"/>
                    <a:pt x="4597" y="4906"/>
                    <a:pt x="4597" y="3811"/>
                  </a:cubicBezTo>
                  <a:cubicBezTo>
                    <a:pt x="4597" y="3096"/>
                    <a:pt x="4788" y="2406"/>
                    <a:pt x="5216" y="1810"/>
                  </a:cubicBezTo>
                  <a:cubicBezTo>
                    <a:pt x="5431" y="1524"/>
                    <a:pt x="5669" y="1286"/>
                    <a:pt x="5931" y="1048"/>
                  </a:cubicBezTo>
                  <a:close/>
                  <a:moveTo>
                    <a:pt x="8074" y="0"/>
                  </a:moveTo>
                  <a:cubicBezTo>
                    <a:pt x="7884" y="0"/>
                    <a:pt x="7693" y="0"/>
                    <a:pt x="7503" y="24"/>
                  </a:cubicBezTo>
                  <a:cubicBezTo>
                    <a:pt x="7407" y="24"/>
                    <a:pt x="7360" y="119"/>
                    <a:pt x="7360" y="238"/>
                  </a:cubicBezTo>
                  <a:cubicBezTo>
                    <a:pt x="7360" y="334"/>
                    <a:pt x="7431" y="381"/>
                    <a:pt x="7574" y="381"/>
                  </a:cubicBezTo>
                  <a:cubicBezTo>
                    <a:pt x="7741" y="358"/>
                    <a:pt x="7884" y="358"/>
                    <a:pt x="8074" y="358"/>
                  </a:cubicBezTo>
                  <a:cubicBezTo>
                    <a:pt x="9979" y="358"/>
                    <a:pt x="11551" y="1905"/>
                    <a:pt x="11551" y="3834"/>
                  </a:cubicBezTo>
                  <a:cubicBezTo>
                    <a:pt x="11551" y="5787"/>
                    <a:pt x="10003" y="7311"/>
                    <a:pt x="8074" y="7311"/>
                  </a:cubicBezTo>
                  <a:cubicBezTo>
                    <a:pt x="7407" y="7311"/>
                    <a:pt x="6788" y="7145"/>
                    <a:pt x="6264" y="6811"/>
                  </a:cubicBezTo>
                  <a:cubicBezTo>
                    <a:pt x="7121" y="6097"/>
                    <a:pt x="7645" y="5073"/>
                    <a:pt x="7645" y="3882"/>
                  </a:cubicBezTo>
                  <a:cubicBezTo>
                    <a:pt x="7645" y="2691"/>
                    <a:pt x="7121" y="1620"/>
                    <a:pt x="6264" y="929"/>
                  </a:cubicBezTo>
                  <a:cubicBezTo>
                    <a:pt x="6431" y="810"/>
                    <a:pt x="6645" y="715"/>
                    <a:pt x="6812" y="619"/>
                  </a:cubicBezTo>
                  <a:cubicBezTo>
                    <a:pt x="6907" y="596"/>
                    <a:pt x="6979" y="477"/>
                    <a:pt x="6907" y="381"/>
                  </a:cubicBezTo>
                  <a:cubicBezTo>
                    <a:pt x="6890" y="331"/>
                    <a:pt x="6826" y="280"/>
                    <a:pt x="6756" y="280"/>
                  </a:cubicBezTo>
                  <a:cubicBezTo>
                    <a:pt x="6727" y="280"/>
                    <a:pt x="6697" y="289"/>
                    <a:pt x="6669" y="310"/>
                  </a:cubicBezTo>
                  <a:cubicBezTo>
                    <a:pt x="6407" y="381"/>
                    <a:pt x="6169" y="548"/>
                    <a:pt x="5931" y="691"/>
                  </a:cubicBezTo>
                  <a:cubicBezTo>
                    <a:pt x="5335" y="262"/>
                    <a:pt x="4597" y="24"/>
                    <a:pt x="3811" y="24"/>
                  </a:cubicBezTo>
                  <a:cubicBezTo>
                    <a:pt x="1692" y="24"/>
                    <a:pt x="1" y="1763"/>
                    <a:pt x="1" y="3834"/>
                  </a:cubicBezTo>
                  <a:cubicBezTo>
                    <a:pt x="1" y="4168"/>
                    <a:pt x="25" y="4477"/>
                    <a:pt x="120" y="4787"/>
                  </a:cubicBezTo>
                  <a:cubicBezTo>
                    <a:pt x="140" y="4866"/>
                    <a:pt x="209" y="4912"/>
                    <a:pt x="286" y="4912"/>
                  </a:cubicBezTo>
                  <a:cubicBezTo>
                    <a:pt x="302" y="4912"/>
                    <a:pt x="318" y="4910"/>
                    <a:pt x="334" y="4906"/>
                  </a:cubicBezTo>
                  <a:cubicBezTo>
                    <a:pt x="430" y="4882"/>
                    <a:pt x="477" y="4787"/>
                    <a:pt x="453" y="4692"/>
                  </a:cubicBezTo>
                  <a:cubicBezTo>
                    <a:pt x="382" y="4430"/>
                    <a:pt x="334" y="4144"/>
                    <a:pt x="334" y="3834"/>
                  </a:cubicBezTo>
                  <a:cubicBezTo>
                    <a:pt x="334" y="1929"/>
                    <a:pt x="1882" y="358"/>
                    <a:pt x="3811" y="358"/>
                  </a:cubicBezTo>
                  <a:cubicBezTo>
                    <a:pt x="4454" y="358"/>
                    <a:pt x="5097" y="548"/>
                    <a:pt x="5621" y="858"/>
                  </a:cubicBezTo>
                  <a:cubicBezTo>
                    <a:pt x="5359" y="1072"/>
                    <a:pt x="5121" y="1334"/>
                    <a:pt x="4907" y="1643"/>
                  </a:cubicBezTo>
                  <a:cubicBezTo>
                    <a:pt x="4478" y="2286"/>
                    <a:pt x="4240" y="3049"/>
                    <a:pt x="4240" y="3811"/>
                  </a:cubicBezTo>
                  <a:cubicBezTo>
                    <a:pt x="4240" y="5001"/>
                    <a:pt x="4764" y="6073"/>
                    <a:pt x="5621" y="6764"/>
                  </a:cubicBezTo>
                  <a:cubicBezTo>
                    <a:pt x="5097" y="7073"/>
                    <a:pt x="4478" y="7264"/>
                    <a:pt x="3811" y="7264"/>
                  </a:cubicBezTo>
                  <a:cubicBezTo>
                    <a:pt x="2501" y="7264"/>
                    <a:pt x="1311" y="6549"/>
                    <a:pt x="715" y="5382"/>
                  </a:cubicBezTo>
                  <a:cubicBezTo>
                    <a:pt x="697" y="5310"/>
                    <a:pt x="623" y="5279"/>
                    <a:pt x="547" y="5279"/>
                  </a:cubicBezTo>
                  <a:cubicBezTo>
                    <a:pt x="524" y="5279"/>
                    <a:pt x="500" y="5281"/>
                    <a:pt x="477" y="5287"/>
                  </a:cubicBezTo>
                  <a:cubicBezTo>
                    <a:pt x="382" y="5335"/>
                    <a:pt x="358" y="5454"/>
                    <a:pt x="382" y="5525"/>
                  </a:cubicBezTo>
                  <a:cubicBezTo>
                    <a:pt x="1049" y="6811"/>
                    <a:pt x="2359" y="7621"/>
                    <a:pt x="3787" y="7621"/>
                  </a:cubicBezTo>
                  <a:cubicBezTo>
                    <a:pt x="4550" y="7621"/>
                    <a:pt x="5288" y="7383"/>
                    <a:pt x="5883" y="6954"/>
                  </a:cubicBezTo>
                  <a:cubicBezTo>
                    <a:pt x="6502" y="7383"/>
                    <a:pt x="7241" y="7621"/>
                    <a:pt x="8003" y="7621"/>
                  </a:cubicBezTo>
                  <a:cubicBezTo>
                    <a:pt x="10122" y="7621"/>
                    <a:pt x="11813" y="5882"/>
                    <a:pt x="11813" y="3811"/>
                  </a:cubicBezTo>
                  <a:cubicBezTo>
                    <a:pt x="11884" y="1691"/>
                    <a:pt x="10194" y="0"/>
                    <a:pt x="80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0" name="Google Shape;18890;p106"/>
            <p:cNvSpPr/>
            <p:nvPr/>
          </p:nvSpPr>
          <p:spPr>
            <a:xfrm>
              <a:off x="4703263" y="2505208"/>
              <a:ext cx="57200" cy="8950"/>
            </a:xfrm>
            <a:custGeom>
              <a:avLst/>
              <a:gdLst/>
              <a:ahLst/>
              <a:cxnLst/>
              <a:rect l="l" t="t" r="r" b="b"/>
              <a:pathLst>
                <a:path w="2288" h="358" extrusionOk="0">
                  <a:moveTo>
                    <a:pt x="168" y="1"/>
                  </a:moveTo>
                  <a:cubicBezTo>
                    <a:pt x="96" y="1"/>
                    <a:pt x="25" y="48"/>
                    <a:pt x="1" y="144"/>
                  </a:cubicBezTo>
                  <a:cubicBezTo>
                    <a:pt x="1" y="239"/>
                    <a:pt x="96" y="358"/>
                    <a:pt x="168" y="358"/>
                  </a:cubicBezTo>
                  <a:lnTo>
                    <a:pt x="2073" y="358"/>
                  </a:lnTo>
                  <a:cubicBezTo>
                    <a:pt x="2168" y="358"/>
                    <a:pt x="2239" y="286"/>
                    <a:pt x="2263" y="191"/>
                  </a:cubicBezTo>
                  <a:cubicBezTo>
                    <a:pt x="2287" y="72"/>
                    <a:pt x="2192" y="1"/>
                    <a:pt x="20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1" name="Google Shape;18891;p106"/>
            <p:cNvSpPr/>
            <p:nvPr/>
          </p:nvSpPr>
          <p:spPr>
            <a:xfrm>
              <a:off x="4703263" y="2523083"/>
              <a:ext cx="39325" cy="8350"/>
            </a:xfrm>
            <a:custGeom>
              <a:avLst/>
              <a:gdLst/>
              <a:ahLst/>
              <a:cxnLst/>
              <a:rect l="l" t="t" r="r" b="b"/>
              <a:pathLst>
                <a:path w="1573" h="334" extrusionOk="0">
                  <a:moveTo>
                    <a:pt x="168" y="0"/>
                  </a:moveTo>
                  <a:cubicBezTo>
                    <a:pt x="96" y="0"/>
                    <a:pt x="25" y="48"/>
                    <a:pt x="1" y="143"/>
                  </a:cubicBezTo>
                  <a:cubicBezTo>
                    <a:pt x="1" y="238"/>
                    <a:pt x="96" y="334"/>
                    <a:pt x="168" y="334"/>
                  </a:cubicBezTo>
                  <a:lnTo>
                    <a:pt x="1358" y="334"/>
                  </a:lnTo>
                  <a:cubicBezTo>
                    <a:pt x="1454" y="334"/>
                    <a:pt x="1525" y="286"/>
                    <a:pt x="1549" y="191"/>
                  </a:cubicBezTo>
                  <a:cubicBezTo>
                    <a:pt x="1573" y="72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2" name="Google Shape;18892;p106"/>
            <p:cNvSpPr/>
            <p:nvPr/>
          </p:nvSpPr>
          <p:spPr>
            <a:xfrm>
              <a:off x="4884863" y="2505208"/>
              <a:ext cx="57775" cy="8950"/>
            </a:xfrm>
            <a:custGeom>
              <a:avLst/>
              <a:gdLst/>
              <a:ahLst/>
              <a:cxnLst/>
              <a:rect l="l" t="t" r="r" b="b"/>
              <a:pathLst>
                <a:path w="2311" h="358" extrusionOk="0">
                  <a:moveTo>
                    <a:pt x="215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191" y="358"/>
                    <a:pt x="2263" y="286"/>
                    <a:pt x="2286" y="191"/>
                  </a:cubicBezTo>
                  <a:cubicBezTo>
                    <a:pt x="2310" y="72"/>
                    <a:pt x="2239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3" name="Google Shape;18893;p106"/>
            <p:cNvSpPr/>
            <p:nvPr/>
          </p:nvSpPr>
          <p:spPr>
            <a:xfrm>
              <a:off x="4902713" y="2523083"/>
              <a:ext cx="39325" cy="8350"/>
            </a:xfrm>
            <a:custGeom>
              <a:avLst/>
              <a:gdLst/>
              <a:ahLst/>
              <a:cxnLst/>
              <a:rect l="l" t="t" r="r" b="b"/>
              <a:pathLst>
                <a:path w="1573" h="334" extrusionOk="0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34"/>
                    <a:pt x="215" y="334"/>
                  </a:cubicBezTo>
                  <a:lnTo>
                    <a:pt x="1406" y="334"/>
                  </a:lnTo>
                  <a:cubicBezTo>
                    <a:pt x="1477" y="334"/>
                    <a:pt x="1572" y="286"/>
                    <a:pt x="1572" y="191"/>
                  </a:cubicBezTo>
                  <a:cubicBezTo>
                    <a:pt x="1572" y="72"/>
                    <a:pt x="1525" y="0"/>
                    <a:pt x="1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4" name="Google Shape;18894;p106"/>
          <p:cNvSpPr/>
          <p:nvPr/>
        </p:nvSpPr>
        <p:spPr>
          <a:xfrm>
            <a:off x="4088105" y="2577914"/>
            <a:ext cx="10733" cy="18656"/>
          </a:xfrm>
          <a:custGeom>
            <a:avLst/>
            <a:gdLst/>
            <a:ahLst/>
            <a:cxnLst/>
            <a:rect l="l" t="t" r="r" b="b"/>
            <a:pathLst>
              <a:path w="359" h="624" extrusionOk="0">
                <a:moveTo>
                  <a:pt x="179" y="1"/>
                </a:moveTo>
                <a:cubicBezTo>
                  <a:pt x="77" y="1"/>
                  <a:pt x="1" y="88"/>
                  <a:pt x="1" y="195"/>
                </a:cubicBezTo>
                <a:lnTo>
                  <a:pt x="1" y="433"/>
                </a:lnTo>
                <a:cubicBezTo>
                  <a:pt x="1" y="528"/>
                  <a:pt x="72" y="624"/>
                  <a:pt x="168" y="624"/>
                </a:cubicBezTo>
                <a:cubicBezTo>
                  <a:pt x="287" y="624"/>
                  <a:pt x="358" y="552"/>
                  <a:pt x="358" y="433"/>
                </a:cubicBezTo>
                <a:lnTo>
                  <a:pt x="358" y="195"/>
                </a:lnTo>
                <a:cubicBezTo>
                  <a:pt x="358" y="100"/>
                  <a:pt x="311" y="52"/>
                  <a:pt x="215" y="4"/>
                </a:cubicBezTo>
                <a:cubicBezTo>
                  <a:pt x="203" y="2"/>
                  <a:pt x="191" y="1"/>
                  <a:pt x="17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5" name="Google Shape;18895;p106"/>
          <p:cNvSpPr/>
          <p:nvPr/>
        </p:nvSpPr>
        <p:spPr>
          <a:xfrm>
            <a:off x="4318814" y="2544579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72" y="595"/>
                  <a:pt x="167" y="595"/>
                </a:cubicBezTo>
                <a:cubicBezTo>
                  <a:pt x="263" y="595"/>
                  <a:pt x="358" y="500"/>
                  <a:pt x="358" y="429"/>
                </a:cubicBezTo>
                <a:lnTo>
                  <a:pt x="358" y="191"/>
                </a:lnTo>
                <a:cubicBezTo>
                  <a:pt x="358" y="72"/>
                  <a:pt x="286" y="0"/>
                  <a:pt x="1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6" name="Google Shape;18896;p106"/>
          <p:cNvSpPr/>
          <p:nvPr/>
        </p:nvSpPr>
        <p:spPr>
          <a:xfrm>
            <a:off x="4318814" y="2572324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67" y="1"/>
                </a:moveTo>
                <a:cubicBezTo>
                  <a:pt x="72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48"/>
                  <a:pt x="286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7" name="Google Shape;18897;p106"/>
          <p:cNvSpPr/>
          <p:nvPr/>
        </p:nvSpPr>
        <p:spPr>
          <a:xfrm>
            <a:off x="4318814" y="2516087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1"/>
                </a:moveTo>
                <a:cubicBezTo>
                  <a:pt x="72" y="1"/>
                  <a:pt x="1" y="96"/>
                  <a:pt x="1" y="191"/>
                </a:cubicBezTo>
                <a:lnTo>
                  <a:pt x="1" y="429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29"/>
                </a:cubicBezTo>
                <a:lnTo>
                  <a:pt x="358" y="191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8" name="Google Shape;18898;p106"/>
          <p:cNvSpPr/>
          <p:nvPr/>
        </p:nvSpPr>
        <p:spPr>
          <a:xfrm>
            <a:off x="4318814" y="2488312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67" y="1"/>
                </a:moveTo>
                <a:cubicBezTo>
                  <a:pt x="72" y="1"/>
                  <a:pt x="1" y="96"/>
                  <a:pt x="1" y="191"/>
                </a:cubicBezTo>
                <a:lnTo>
                  <a:pt x="1" y="429"/>
                </a:lnTo>
                <a:cubicBezTo>
                  <a:pt x="1" y="525"/>
                  <a:pt x="72" y="596"/>
                  <a:pt x="167" y="596"/>
                </a:cubicBezTo>
                <a:cubicBezTo>
                  <a:pt x="263" y="596"/>
                  <a:pt x="358" y="525"/>
                  <a:pt x="358" y="429"/>
                </a:cubicBezTo>
                <a:lnTo>
                  <a:pt x="358" y="191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9" name="Google Shape;18899;p106"/>
          <p:cNvSpPr/>
          <p:nvPr/>
        </p:nvSpPr>
        <p:spPr>
          <a:xfrm>
            <a:off x="4318814" y="2461256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67" y="1"/>
                </a:moveTo>
                <a:cubicBezTo>
                  <a:pt x="72" y="1"/>
                  <a:pt x="1" y="72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72"/>
                  <a:pt x="286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0" name="Google Shape;18900;p106"/>
          <p:cNvSpPr/>
          <p:nvPr/>
        </p:nvSpPr>
        <p:spPr>
          <a:xfrm>
            <a:off x="4318814" y="2433511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95"/>
                  <a:pt x="1" y="167"/>
                </a:cubicBezTo>
                <a:lnTo>
                  <a:pt x="1" y="405"/>
                </a:lnTo>
                <a:cubicBezTo>
                  <a:pt x="1" y="500"/>
                  <a:pt x="72" y="595"/>
                  <a:pt x="167" y="595"/>
                </a:cubicBezTo>
                <a:cubicBezTo>
                  <a:pt x="263" y="595"/>
                  <a:pt x="358" y="500"/>
                  <a:pt x="358" y="405"/>
                </a:cubicBezTo>
                <a:lnTo>
                  <a:pt x="358" y="167"/>
                </a:lnTo>
                <a:cubicBezTo>
                  <a:pt x="358" y="95"/>
                  <a:pt x="286" y="0"/>
                  <a:pt x="1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1" name="Google Shape;18901;p106"/>
          <p:cNvSpPr/>
          <p:nvPr/>
        </p:nvSpPr>
        <p:spPr>
          <a:xfrm>
            <a:off x="4273250" y="2591547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67" y="1"/>
                </a:moveTo>
                <a:cubicBezTo>
                  <a:pt x="96" y="1"/>
                  <a:pt x="1" y="96"/>
                  <a:pt x="1" y="191"/>
                </a:cubicBezTo>
                <a:lnTo>
                  <a:pt x="1" y="430"/>
                </a:lnTo>
                <a:cubicBezTo>
                  <a:pt x="1" y="525"/>
                  <a:pt x="96" y="596"/>
                  <a:pt x="167" y="596"/>
                </a:cubicBezTo>
                <a:cubicBezTo>
                  <a:pt x="263" y="596"/>
                  <a:pt x="358" y="525"/>
                  <a:pt x="358" y="430"/>
                </a:cubicBezTo>
                <a:lnTo>
                  <a:pt x="358" y="191"/>
                </a:lnTo>
                <a:cubicBezTo>
                  <a:pt x="358" y="72"/>
                  <a:pt x="263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2" name="Google Shape;18902;p106"/>
          <p:cNvSpPr/>
          <p:nvPr/>
        </p:nvSpPr>
        <p:spPr>
          <a:xfrm>
            <a:off x="4273250" y="2536028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96" y="596"/>
                  <a:pt x="167" y="596"/>
                </a:cubicBezTo>
                <a:cubicBezTo>
                  <a:pt x="263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58" y="72"/>
                  <a:pt x="263" y="0"/>
                  <a:pt x="1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3" name="Google Shape;18903;p106"/>
          <p:cNvSpPr/>
          <p:nvPr/>
        </p:nvSpPr>
        <p:spPr>
          <a:xfrm>
            <a:off x="4273250" y="2563085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96" y="596"/>
                  <a:pt x="167" y="596"/>
                </a:cubicBezTo>
                <a:cubicBezTo>
                  <a:pt x="263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63" y="0"/>
                  <a:pt x="1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4" name="Google Shape;18904;p106"/>
          <p:cNvSpPr/>
          <p:nvPr/>
        </p:nvSpPr>
        <p:spPr>
          <a:xfrm>
            <a:off x="4273250" y="2508971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00"/>
                  <a:pt x="96" y="596"/>
                  <a:pt x="167" y="596"/>
                </a:cubicBezTo>
                <a:cubicBezTo>
                  <a:pt x="263" y="596"/>
                  <a:pt x="358" y="500"/>
                  <a:pt x="358" y="429"/>
                </a:cubicBezTo>
                <a:lnTo>
                  <a:pt x="358" y="191"/>
                </a:lnTo>
                <a:cubicBezTo>
                  <a:pt x="358" y="72"/>
                  <a:pt x="263" y="0"/>
                  <a:pt x="1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5" name="Google Shape;18905;p106"/>
          <p:cNvSpPr/>
          <p:nvPr/>
        </p:nvSpPr>
        <p:spPr>
          <a:xfrm>
            <a:off x="4135821" y="2522485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67" y="1"/>
                </a:moveTo>
                <a:cubicBezTo>
                  <a:pt x="72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2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6" name="Google Shape;18906;p106"/>
          <p:cNvSpPr/>
          <p:nvPr/>
        </p:nvSpPr>
        <p:spPr>
          <a:xfrm>
            <a:off x="4135821" y="2466966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72" y="596"/>
                  <a:pt x="167" y="596"/>
                </a:cubicBezTo>
                <a:cubicBezTo>
                  <a:pt x="262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86" y="0"/>
                  <a:pt x="1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7" name="Google Shape;18907;p106"/>
          <p:cNvSpPr/>
          <p:nvPr/>
        </p:nvSpPr>
        <p:spPr>
          <a:xfrm>
            <a:off x="4135821" y="2494740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72" y="595"/>
                  <a:pt x="167" y="595"/>
                </a:cubicBezTo>
                <a:cubicBezTo>
                  <a:pt x="262" y="595"/>
                  <a:pt x="358" y="500"/>
                  <a:pt x="358" y="429"/>
                </a:cubicBezTo>
                <a:lnTo>
                  <a:pt x="358" y="191"/>
                </a:lnTo>
                <a:cubicBezTo>
                  <a:pt x="358" y="95"/>
                  <a:pt x="286" y="0"/>
                  <a:pt x="1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8" name="Google Shape;18908;p106"/>
          <p:cNvSpPr/>
          <p:nvPr/>
        </p:nvSpPr>
        <p:spPr>
          <a:xfrm>
            <a:off x="4135821" y="2550977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96"/>
                  <a:pt x="1" y="167"/>
                </a:cubicBezTo>
                <a:lnTo>
                  <a:pt x="1" y="405"/>
                </a:lnTo>
                <a:cubicBezTo>
                  <a:pt x="1" y="501"/>
                  <a:pt x="72" y="596"/>
                  <a:pt x="167" y="596"/>
                </a:cubicBezTo>
                <a:cubicBezTo>
                  <a:pt x="262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6" y="0"/>
                  <a:pt x="1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9" name="Google Shape;18909;p106"/>
          <p:cNvSpPr/>
          <p:nvPr/>
        </p:nvSpPr>
        <p:spPr>
          <a:xfrm>
            <a:off x="4135821" y="2578751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72" y="596"/>
                  <a:pt x="167" y="596"/>
                </a:cubicBezTo>
                <a:cubicBezTo>
                  <a:pt x="262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10" y="48"/>
                  <a:pt x="262" y="0"/>
                  <a:pt x="1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0" name="Google Shape;18910;p106"/>
          <p:cNvSpPr/>
          <p:nvPr/>
        </p:nvSpPr>
        <p:spPr>
          <a:xfrm>
            <a:off x="4261860" y="2358738"/>
            <a:ext cx="17819" cy="10703"/>
          </a:xfrm>
          <a:custGeom>
            <a:avLst/>
            <a:gdLst/>
            <a:ahLst/>
            <a:cxnLst/>
            <a:rect l="l" t="t" r="r" b="b"/>
            <a:pathLst>
              <a:path w="596" h="358" extrusionOk="0">
                <a:moveTo>
                  <a:pt x="167" y="1"/>
                </a:moveTo>
                <a:cubicBezTo>
                  <a:pt x="72" y="1"/>
                  <a:pt x="1" y="48"/>
                  <a:pt x="1" y="143"/>
                </a:cubicBezTo>
                <a:cubicBezTo>
                  <a:pt x="1" y="263"/>
                  <a:pt x="48" y="358"/>
                  <a:pt x="167" y="358"/>
                </a:cubicBezTo>
                <a:lnTo>
                  <a:pt x="405" y="358"/>
                </a:lnTo>
                <a:cubicBezTo>
                  <a:pt x="501" y="358"/>
                  <a:pt x="596" y="286"/>
                  <a:pt x="596" y="215"/>
                </a:cubicBezTo>
                <a:cubicBezTo>
                  <a:pt x="596" y="96"/>
                  <a:pt x="524" y="1"/>
                  <a:pt x="40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1" name="Google Shape;18911;p106"/>
          <p:cNvSpPr/>
          <p:nvPr/>
        </p:nvSpPr>
        <p:spPr>
          <a:xfrm>
            <a:off x="4316691" y="2358738"/>
            <a:ext cx="17819" cy="10703"/>
          </a:xfrm>
          <a:custGeom>
            <a:avLst/>
            <a:gdLst/>
            <a:ahLst/>
            <a:cxnLst/>
            <a:rect l="l" t="t" r="r" b="b"/>
            <a:pathLst>
              <a:path w="596" h="358" extrusionOk="0">
                <a:moveTo>
                  <a:pt x="191" y="1"/>
                </a:moveTo>
                <a:cubicBezTo>
                  <a:pt x="96" y="1"/>
                  <a:pt x="0" y="48"/>
                  <a:pt x="0" y="143"/>
                </a:cubicBezTo>
                <a:cubicBezTo>
                  <a:pt x="0" y="263"/>
                  <a:pt x="96" y="358"/>
                  <a:pt x="191" y="358"/>
                </a:cubicBezTo>
                <a:lnTo>
                  <a:pt x="429" y="358"/>
                </a:lnTo>
                <a:cubicBezTo>
                  <a:pt x="500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2" name="Google Shape;18912;p106"/>
          <p:cNvSpPr/>
          <p:nvPr/>
        </p:nvSpPr>
        <p:spPr>
          <a:xfrm>
            <a:off x="4073874" y="2358738"/>
            <a:ext cx="17849" cy="10703"/>
          </a:xfrm>
          <a:custGeom>
            <a:avLst/>
            <a:gdLst/>
            <a:ahLst/>
            <a:cxnLst/>
            <a:rect l="l" t="t" r="r" b="b"/>
            <a:pathLst>
              <a:path w="597" h="358" extrusionOk="0">
                <a:moveTo>
                  <a:pt x="191" y="1"/>
                </a:moveTo>
                <a:cubicBezTo>
                  <a:pt x="96" y="1"/>
                  <a:pt x="48" y="48"/>
                  <a:pt x="1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29" y="358"/>
                </a:lnTo>
                <a:cubicBezTo>
                  <a:pt x="525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3" name="Google Shape;18913;p106"/>
          <p:cNvSpPr/>
          <p:nvPr/>
        </p:nvSpPr>
        <p:spPr>
          <a:xfrm>
            <a:off x="4288916" y="2358738"/>
            <a:ext cx="17819" cy="10703"/>
          </a:xfrm>
          <a:custGeom>
            <a:avLst/>
            <a:gdLst/>
            <a:ahLst/>
            <a:cxnLst/>
            <a:rect l="l" t="t" r="r" b="b"/>
            <a:pathLst>
              <a:path w="596" h="358" extrusionOk="0">
                <a:moveTo>
                  <a:pt x="191" y="1"/>
                </a:moveTo>
                <a:cubicBezTo>
                  <a:pt x="96" y="1"/>
                  <a:pt x="48" y="48"/>
                  <a:pt x="1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29" y="358"/>
                </a:lnTo>
                <a:cubicBezTo>
                  <a:pt x="524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4" name="Google Shape;18914;p106"/>
          <p:cNvSpPr/>
          <p:nvPr/>
        </p:nvSpPr>
        <p:spPr>
          <a:xfrm>
            <a:off x="4101648" y="2358738"/>
            <a:ext cx="17819" cy="10703"/>
          </a:xfrm>
          <a:custGeom>
            <a:avLst/>
            <a:gdLst/>
            <a:ahLst/>
            <a:cxnLst/>
            <a:rect l="l" t="t" r="r" b="b"/>
            <a:pathLst>
              <a:path w="596" h="358" extrusionOk="0">
                <a:moveTo>
                  <a:pt x="191" y="1"/>
                </a:moveTo>
                <a:cubicBezTo>
                  <a:pt x="96" y="1"/>
                  <a:pt x="0" y="48"/>
                  <a:pt x="0" y="143"/>
                </a:cubicBezTo>
                <a:cubicBezTo>
                  <a:pt x="0" y="263"/>
                  <a:pt x="96" y="358"/>
                  <a:pt x="191" y="358"/>
                </a:cubicBezTo>
                <a:lnTo>
                  <a:pt x="429" y="358"/>
                </a:lnTo>
                <a:cubicBezTo>
                  <a:pt x="501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5" name="Google Shape;18915;p106"/>
          <p:cNvSpPr/>
          <p:nvPr/>
        </p:nvSpPr>
        <p:spPr>
          <a:xfrm>
            <a:off x="4233368" y="2358738"/>
            <a:ext cx="18566" cy="10703"/>
          </a:xfrm>
          <a:custGeom>
            <a:avLst/>
            <a:gdLst/>
            <a:ahLst/>
            <a:cxnLst/>
            <a:rect l="l" t="t" r="r" b="b"/>
            <a:pathLst>
              <a:path w="621" h="358" extrusionOk="0">
                <a:moveTo>
                  <a:pt x="191" y="1"/>
                </a:moveTo>
                <a:cubicBezTo>
                  <a:pt x="120" y="1"/>
                  <a:pt x="49" y="48"/>
                  <a:pt x="25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30" y="358"/>
                </a:lnTo>
                <a:cubicBezTo>
                  <a:pt x="525" y="358"/>
                  <a:pt x="620" y="286"/>
                  <a:pt x="620" y="215"/>
                </a:cubicBezTo>
                <a:cubicBezTo>
                  <a:pt x="620" y="96"/>
                  <a:pt x="549" y="1"/>
                  <a:pt x="43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6" name="Google Shape;18916;p106"/>
          <p:cNvSpPr/>
          <p:nvPr/>
        </p:nvSpPr>
        <p:spPr>
          <a:xfrm>
            <a:off x="4129423" y="2358738"/>
            <a:ext cx="18536" cy="10703"/>
          </a:xfrm>
          <a:custGeom>
            <a:avLst/>
            <a:gdLst/>
            <a:ahLst/>
            <a:cxnLst/>
            <a:rect l="l" t="t" r="r" b="b"/>
            <a:pathLst>
              <a:path w="620" h="358" extrusionOk="0">
                <a:moveTo>
                  <a:pt x="215" y="1"/>
                </a:moveTo>
                <a:cubicBezTo>
                  <a:pt x="119" y="1"/>
                  <a:pt x="48" y="48"/>
                  <a:pt x="24" y="143"/>
                </a:cubicBezTo>
                <a:cubicBezTo>
                  <a:pt x="0" y="263"/>
                  <a:pt x="95" y="358"/>
                  <a:pt x="215" y="358"/>
                </a:cubicBezTo>
                <a:lnTo>
                  <a:pt x="453" y="358"/>
                </a:lnTo>
                <a:cubicBezTo>
                  <a:pt x="524" y="358"/>
                  <a:pt x="619" y="286"/>
                  <a:pt x="619" y="215"/>
                </a:cubicBezTo>
                <a:cubicBezTo>
                  <a:pt x="619" y="96"/>
                  <a:pt x="572" y="1"/>
                  <a:pt x="45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7" name="Google Shape;18917;p106"/>
          <p:cNvSpPr/>
          <p:nvPr/>
        </p:nvSpPr>
        <p:spPr>
          <a:xfrm>
            <a:off x="4385036" y="2344507"/>
            <a:ext cx="39196" cy="39196"/>
          </a:xfrm>
          <a:custGeom>
            <a:avLst/>
            <a:gdLst/>
            <a:ahLst/>
            <a:cxnLst/>
            <a:rect l="l" t="t" r="r" b="b"/>
            <a:pathLst>
              <a:path w="1311" h="1311" extrusionOk="0">
                <a:moveTo>
                  <a:pt x="667" y="357"/>
                </a:moveTo>
                <a:cubicBezTo>
                  <a:pt x="810" y="357"/>
                  <a:pt x="953" y="500"/>
                  <a:pt x="953" y="643"/>
                </a:cubicBezTo>
                <a:cubicBezTo>
                  <a:pt x="953" y="810"/>
                  <a:pt x="834" y="953"/>
                  <a:pt x="667" y="953"/>
                </a:cubicBezTo>
                <a:cubicBezTo>
                  <a:pt x="524" y="953"/>
                  <a:pt x="358" y="834"/>
                  <a:pt x="358" y="643"/>
                </a:cubicBezTo>
                <a:cubicBezTo>
                  <a:pt x="358" y="500"/>
                  <a:pt x="477" y="357"/>
                  <a:pt x="667" y="357"/>
                </a:cubicBezTo>
                <a:close/>
                <a:moveTo>
                  <a:pt x="667" y="0"/>
                </a:moveTo>
                <a:cubicBezTo>
                  <a:pt x="310" y="0"/>
                  <a:pt x="0" y="286"/>
                  <a:pt x="0" y="643"/>
                </a:cubicBezTo>
                <a:cubicBezTo>
                  <a:pt x="0" y="1000"/>
                  <a:pt x="310" y="1310"/>
                  <a:pt x="667" y="1310"/>
                </a:cubicBezTo>
                <a:cubicBezTo>
                  <a:pt x="1024" y="1310"/>
                  <a:pt x="1310" y="1000"/>
                  <a:pt x="1310" y="643"/>
                </a:cubicBezTo>
                <a:cubicBezTo>
                  <a:pt x="1310" y="286"/>
                  <a:pt x="1024" y="0"/>
                  <a:pt x="6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8" name="Google Shape;18918;p106"/>
          <p:cNvSpPr/>
          <p:nvPr/>
        </p:nvSpPr>
        <p:spPr>
          <a:xfrm>
            <a:off x="4073874" y="2322443"/>
            <a:ext cx="296224" cy="247790"/>
          </a:xfrm>
          <a:custGeom>
            <a:avLst/>
            <a:gdLst/>
            <a:ahLst/>
            <a:cxnLst/>
            <a:rect l="l" t="t" r="r" b="b"/>
            <a:pathLst>
              <a:path w="9908" h="8288" extrusionOk="0">
                <a:moveTo>
                  <a:pt x="5811" y="2334"/>
                </a:moveTo>
                <a:cubicBezTo>
                  <a:pt x="5954" y="2334"/>
                  <a:pt x="6121" y="2453"/>
                  <a:pt x="6121" y="2643"/>
                </a:cubicBezTo>
                <a:cubicBezTo>
                  <a:pt x="6121" y="2810"/>
                  <a:pt x="6002" y="2929"/>
                  <a:pt x="5811" y="2929"/>
                </a:cubicBezTo>
                <a:cubicBezTo>
                  <a:pt x="5645" y="2929"/>
                  <a:pt x="5526" y="2810"/>
                  <a:pt x="5526" y="2643"/>
                </a:cubicBezTo>
                <a:cubicBezTo>
                  <a:pt x="5526" y="2453"/>
                  <a:pt x="5669" y="2334"/>
                  <a:pt x="5811" y="2334"/>
                </a:cubicBezTo>
                <a:close/>
                <a:moveTo>
                  <a:pt x="2215" y="3596"/>
                </a:moveTo>
                <a:cubicBezTo>
                  <a:pt x="2358" y="3596"/>
                  <a:pt x="2501" y="3715"/>
                  <a:pt x="2501" y="3882"/>
                </a:cubicBezTo>
                <a:cubicBezTo>
                  <a:pt x="2501" y="4048"/>
                  <a:pt x="2382" y="4191"/>
                  <a:pt x="2215" y="4191"/>
                </a:cubicBezTo>
                <a:cubicBezTo>
                  <a:pt x="2025" y="4191"/>
                  <a:pt x="1906" y="4072"/>
                  <a:pt x="1906" y="3882"/>
                </a:cubicBezTo>
                <a:cubicBezTo>
                  <a:pt x="1906" y="3715"/>
                  <a:pt x="2073" y="3596"/>
                  <a:pt x="2215" y="3596"/>
                </a:cubicBezTo>
                <a:close/>
                <a:moveTo>
                  <a:pt x="4287" y="4834"/>
                </a:moveTo>
                <a:cubicBezTo>
                  <a:pt x="4454" y="4834"/>
                  <a:pt x="4597" y="4953"/>
                  <a:pt x="4597" y="5144"/>
                </a:cubicBezTo>
                <a:cubicBezTo>
                  <a:pt x="4597" y="5311"/>
                  <a:pt x="4478" y="5430"/>
                  <a:pt x="4287" y="5430"/>
                </a:cubicBezTo>
                <a:cubicBezTo>
                  <a:pt x="4121" y="5430"/>
                  <a:pt x="4002" y="5311"/>
                  <a:pt x="4002" y="5144"/>
                </a:cubicBezTo>
                <a:cubicBezTo>
                  <a:pt x="4002" y="4953"/>
                  <a:pt x="4121" y="4834"/>
                  <a:pt x="4287" y="4834"/>
                </a:cubicBezTo>
                <a:close/>
                <a:moveTo>
                  <a:pt x="667" y="7382"/>
                </a:moveTo>
                <a:cubicBezTo>
                  <a:pt x="810" y="7382"/>
                  <a:pt x="953" y="7502"/>
                  <a:pt x="953" y="7668"/>
                </a:cubicBezTo>
                <a:cubicBezTo>
                  <a:pt x="953" y="7811"/>
                  <a:pt x="834" y="7978"/>
                  <a:pt x="667" y="7978"/>
                </a:cubicBezTo>
                <a:cubicBezTo>
                  <a:pt x="477" y="7978"/>
                  <a:pt x="358" y="7859"/>
                  <a:pt x="358" y="7668"/>
                </a:cubicBezTo>
                <a:cubicBezTo>
                  <a:pt x="358" y="7502"/>
                  <a:pt x="477" y="7382"/>
                  <a:pt x="667" y="7382"/>
                </a:cubicBezTo>
                <a:close/>
                <a:moveTo>
                  <a:pt x="8598" y="0"/>
                </a:moveTo>
                <a:cubicBezTo>
                  <a:pt x="7907" y="0"/>
                  <a:pt x="7312" y="595"/>
                  <a:pt x="7312" y="1310"/>
                </a:cubicBezTo>
                <a:cubicBezTo>
                  <a:pt x="7312" y="1453"/>
                  <a:pt x="7336" y="1572"/>
                  <a:pt x="7359" y="1691"/>
                </a:cubicBezTo>
                <a:lnTo>
                  <a:pt x="6407" y="2143"/>
                </a:lnTo>
                <a:cubicBezTo>
                  <a:pt x="6288" y="1977"/>
                  <a:pt x="6121" y="1905"/>
                  <a:pt x="5930" y="1905"/>
                </a:cubicBezTo>
                <a:cubicBezTo>
                  <a:pt x="5573" y="1905"/>
                  <a:pt x="5264" y="2191"/>
                  <a:pt x="5264" y="2548"/>
                </a:cubicBezTo>
                <a:cubicBezTo>
                  <a:pt x="5264" y="2739"/>
                  <a:pt x="5335" y="2882"/>
                  <a:pt x="5454" y="3001"/>
                </a:cubicBezTo>
                <a:lnTo>
                  <a:pt x="4573" y="4453"/>
                </a:lnTo>
                <a:cubicBezTo>
                  <a:pt x="4502" y="4429"/>
                  <a:pt x="4454" y="4429"/>
                  <a:pt x="4383" y="4429"/>
                </a:cubicBezTo>
                <a:cubicBezTo>
                  <a:pt x="4192" y="4429"/>
                  <a:pt x="4025" y="4525"/>
                  <a:pt x="3906" y="4620"/>
                </a:cubicBezTo>
                <a:lnTo>
                  <a:pt x="2930" y="4025"/>
                </a:lnTo>
                <a:cubicBezTo>
                  <a:pt x="2954" y="3977"/>
                  <a:pt x="2954" y="3882"/>
                  <a:pt x="2954" y="3834"/>
                </a:cubicBezTo>
                <a:cubicBezTo>
                  <a:pt x="2954" y="3477"/>
                  <a:pt x="2644" y="3167"/>
                  <a:pt x="2287" y="3167"/>
                </a:cubicBezTo>
                <a:cubicBezTo>
                  <a:pt x="1953" y="3167"/>
                  <a:pt x="1644" y="3477"/>
                  <a:pt x="1644" y="3834"/>
                </a:cubicBezTo>
                <a:cubicBezTo>
                  <a:pt x="1644" y="3977"/>
                  <a:pt x="1692" y="4120"/>
                  <a:pt x="1787" y="4239"/>
                </a:cubicBezTo>
                <a:lnTo>
                  <a:pt x="787" y="6954"/>
                </a:lnTo>
                <a:lnTo>
                  <a:pt x="715" y="6954"/>
                </a:lnTo>
                <a:cubicBezTo>
                  <a:pt x="358" y="6954"/>
                  <a:pt x="72" y="7240"/>
                  <a:pt x="72" y="7597"/>
                </a:cubicBezTo>
                <a:cubicBezTo>
                  <a:pt x="1" y="8002"/>
                  <a:pt x="310" y="8287"/>
                  <a:pt x="667" y="8287"/>
                </a:cubicBezTo>
                <a:cubicBezTo>
                  <a:pt x="1025" y="8287"/>
                  <a:pt x="1310" y="8002"/>
                  <a:pt x="1310" y="7644"/>
                </a:cubicBezTo>
                <a:cubicBezTo>
                  <a:pt x="1310" y="7430"/>
                  <a:pt x="1239" y="7240"/>
                  <a:pt x="1049" y="7144"/>
                </a:cubicBezTo>
                <a:lnTo>
                  <a:pt x="2025" y="4477"/>
                </a:lnTo>
                <a:cubicBezTo>
                  <a:pt x="2096" y="4525"/>
                  <a:pt x="2144" y="4525"/>
                  <a:pt x="2215" y="4525"/>
                </a:cubicBezTo>
                <a:cubicBezTo>
                  <a:pt x="2358" y="4525"/>
                  <a:pt x="2501" y="4453"/>
                  <a:pt x="2596" y="4358"/>
                </a:cubicBezTo>
                <a:lnTo>
                  <a:pt x="3644" y="5001"/>
                </a:lnTo>
                <a:lnTo>
                  <a:pt x="3644" y="5120"/>
                </a:lnTo>
                <a:cubicBezTo>
                  <a:pt x="3644" y="5477"/>
                  <a:pt x="3930" y="5763"/>
                  <a:pt x="4287" y="5763"/>
                </a:cubicBezTo>
                <a:cubicBezTo>
                  <a:pt x="4645" y="5763"/>
                  <a:pt x="4954" y="5477"/>
                  <a:pt x="4954" y="5120"/>
                </a:cubicBezTo>
                <a:cubicBezTo>
                  <a:pt x="4954" y="4930"/>
                  <a:pt x="4883" y="4787"/>
                  <a:pt x="4764" y="4668"/>
                </a:cubicBezTo>
                <a:lnTo>
                  <a:pt x="5669" y="3215"/>
                </a:lnTo>
                <a:cubicBezTo>
                  <a:pt x="5716" y="3239"/>
                  <a:pt x="5788" y="3239"/>
                  <a:pt x="5835" y="3239"/>
                </a:cubicBezTo>
                <a:cubicBezTo>
                  <a:pt x="6192" y="3239"/>
                  <a:pt x="6502" y="2929"/>
                  <a:pt x="6502" y="2572"/>
                </a:cubicBezTo>
                <a:lnTo>
                  <a:pt x="6502" y="2501"/>
                </a:lnTo>
                <a:lnTo>
                  <a:pt x="7455" y="2048"/>
                </a:lnTo>
                <a:cubicBezTo>
                  <a:pt x="7693" y="2405"/>
                  <a:pt x="8098" y="2643"/>
                  <a:pt x="8550" y="2643"/>
                </a:cubicBezTo>
                <a:cubicBezTo>
                  <a:pt x="8812" y="2643"/>
                  <a:pt x="9050" y="2548"/>
                  <a:pt x="9288" y="2405"/>
                </a:cubicBezTo>
                <a:cubicBezTo>
                  <a:pt x="9384" y="2334"/>
                  <a:pt x="9384" y="2262"/>
                  <a:pt x="9360" y="2167"/>
                </a:cubicBezTo>
                <a:cubicBezTo>
                  <a:pt x="9312" y="2104"/>
                  <a:pt x="9265" y="2082"/>
                  <a:pt x="9210" y="2082"/>
                </a:cubicBezTo>
                <a:cubicBezTo>
                  <a:pt x="9182" y="2082"/>
                  <a:pt x="9153" y="2088"/>
                  <a:pt x="9122" y="2096"/>
                </a:cubicBezTo>
                <a:cubicBezTo>
                  <a:pt x="8979" y="2215"/>
                  <a:pt x="8764" y="2286"/>
                  <a:pt x="8574" y="2286"/>
                </a:cubicBezTo>
                <a:cubicBezTo>
                  <a:pt x="8050" y="2286"/>
                  <a:pt x="7597" y="1834"/>
                  <a:pt x="7597" y="1310"/>
                </a:cubicBezTo>
                <a:cubicBezTo>
                  <a:pt x="7597" y="762"/>
                  <a:pt x="8050" y="310"/>
                  <a:pt x="8574" y="310"/>
                </a:cubicBezTo>
                <a:cubicBezTo>
                  <a:pt x="9122" y="310"/>
                  <a:pt x="9574" y="762"/>
                  <a:pt x="9574" y="1310"/>
                </a:cubicBezTo>
                <a:cubicBezTo>
                  <a:pt x="9574" y="1381"/>
                  <a:pt x="9574" y="1477"/>
                  <a:pt x="9526" y="1572"/>
                </a:cubicBezTo>
                <a:cubicBezTo>
                  <a:pt x="9503" y="1667"/>
                  <a:pt x="9574" y="1738"/>
                  <a:pt x="9646" y="1786"/>
                </a:cubicBezTo>
                <a:cubicBezTo>
                  <a:pt x="9658" y="1789"/>
                  <a:pt x="9671" y="1791"/>
                  <a:pt x="9684" y="1791"/>
                </a:cubicBezTo>
                <a:cubicBezTo>
                  <a:pt x="9765" y="1791"/>
                  <a:pt x="9839" y="1729"/>
                  <a:pt x="9860" y="1667"/>
                </a:cubicBezTo>
                <a:cubicBezTo>
                  <a:pt x="9884" y="1548"/>
                  <a:pt x="9908" y="1429"/>
                  <a:pt x="9908" y="1310"/>
                </a:cubicBezTo>
                <a:cubicBezTo>
                  <a:pt x="9908" y="595"/>
                  <a:pt x="9312" y="0"/>
                  <a:pt x="859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9" name="Google Shape;18919;p106"/>
          <p:cNvSpPr/>
          <p:nvPr/>
        </p:nvSpPr>
        <p:spPr>
          <a:xfrm>
            <a:off x="4399267" y="2470524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91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96" y="596"/>
                  <a:pt x="191" y="596"/>
                </a:cubicBezTo>
                <a:cubicBezTo>
                  <a:pt x="287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87" y="0"/>
                  <a:pt x="191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0" name="Google Shape;18920;p106"/>
          <p:cNvSpPr/>
          <p:nvPr/>
        </p:nvSpPr>
        <p:spPr>
          <a:xfrm>
            <a:off x="4399267" y="2415692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91" y="1"/>
                </a:moveTo>
                <a:cubicBezTo>
                  <a:pt x="96" y="1"/>
                  <a:pt x="1" y="96"/>
                  <a:pt x="1" y="167"/>
                </a:cubicBezTo>
                <a:lnTo>
                  <a:pt x="1" y="406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6"/>
                </a:cubicBezTo>
                <a:lnTo>
                  <a:pt x="358" y="167"/>
                </a:lnTo>
                <a:cubicBezTo>
                  <a:pt x="358" y="48"/>
                  <a:pt x="287" y="1"/>
                  <a:pt x="19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1" name="Google Shape;18921;p106"/>
          <p:cNvSpPr/>
          <p:nvPr/>
        </p:nvSpPr>
        <p:spPr>
          <a:xfrm>
            <a:off x="4399267" y="2498298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91" y="0"/>
                </a:moveTo>
                <a:cubicBezTo>
                  <a:pt x="96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96" y="596"/>
                  <a:pt x="191" y="596"/>
                </a:cubicBezTo>
                <a:cubicBezTo>
                  <a:pt x="287" y="596"/>
                  <a:pt x="358" y="500"/>
                  <a:pt x="358" y="429"/>
                </a:cubicBezTo>
                <a:lnTo>
                  <a:pt x="358" y="191"/>
                </a:lnTo>
                <a:cubicBezTo>
                  <a:pt x="358" y="95"/>
                  <a:pt x="287" y="0"/>
                  <a:pt x="191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2" name="Google Shape;18922;p106"/>
          <p:cNvSpPr/>
          <p:nvPr/>
        </p:nvSpPr>
        <p:spPr>
          <a:xfrm>
            <a:off x="4399267" y="2443467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91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7" y="0"/>
                  <a:pt x="191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3" name="Google Shape;18923;p106"/>
          <p:cNvSpPr/>
          <p:nvPr/>
        </p:nvSpPr>
        <p:spPr>
          <a:xfrm>
            <a:off x="4399267" y="2554535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91" y="1"/>
                </a:moveTo>
                <a:cubicBezTo>
                  <a:pt x="96" y="1"/>
                  <a:pt x="1" y="96"/>
                  <a:pt x="1" y="167"/>
                </a:cubicBezTo>
                <a:lnTo>
                  <a:pt x="1" y="405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7" y="1"/>
                  <a:pt x="19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4" name="Google Shape;18924;p106"/>
          <p:cNvSpPr/>
          <p:nvPr/>
        </p:nvSpPr>
        <p:spPr>
          <a:xfrm>
            <a:off x="4399267" y="2582309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91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96" y="596"/>
                  <a:pt x="191" y="596"/>
                </a:cubicBezTo>
                <a:cubicBezTo>
                  <a:pt x="287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58" y="48"/>
                  <a:pt x="287" y="0"/>
                  <a:pt x="191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5" name="Google Shape;18925;p106"/>
          <p:cNvSpPr/>
          <p:nvPr/>
        </p:nvSpPr>
        <p:spPr>
          <a:xfrm>
            <a:off x="4399267" y="2526043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91" y="1"/>
                </a:moveTo>
                <a:cubicBezTo>
                  <a:pt x="96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96"/>
                  <a:pt x="287" y="1"/>
                  <a:pt x="19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6" name="Google Shape;18926;p106"/>
          <p:cNvSpPr/>
          <p:nvPr/>
        </p:nvSpPr>
        <p:spPr>
          <a:xfrm>
            <a:off x="4022630" y="2292516"/>
            <a:ext cx="356019" cy="355332"/>
          </a:xfrm>
          <a:custGeom>
            <a:avLst/>
            <a:gdLst/>
            <a:ahLst/>
            <a:cxnLst/>
            <a:rect l="l" t="t" r="r" b="b"/>
            <a:pathLst>
              <a:path w="11908" h="11885" extrusionOk="0">
                <a:moveTo>
                  <a:pt x="905" y="1"/>
                </a:moveTo>
                <a:cubicBezTo>
                  <a:pt x="786" y="1"/>
                  <a:pt x="714" y="72"/>
                  <a:pt x="714" y="191"/>
                </a:cubicBezTo>
                <a:lnTo>
                  <a:pt x="714" y="1001"/>
                </a:lnTo>
                <a:lnTo>
                  <a:pt x="500" y="1001"/>
                </a:lnTo>
                <a:cubicBezTo>
                  <a:pt x="405" y="1001"/>
                  <a:pt x="333" y="1049"/>
                  <a:pt x="333" y="1144"/>
                </a:cubicBezTo>
                <a:cubicBezTo>
                  <a:pt x="333" y="1263"/>
                  <a:pt x="381" y="1358"/>
                  <a:pt x="500" y="1358"/>
                </a:cubicBezTo>
                <a:lnTo>
                  <a:pt x="714" y="1358"/>
                </a:lnTo>
                <a:lnTo>
                  <a:pt x="714" y="2239"/>
                </a:lnTo>
                <a:lnTo>
                  <a:pt x="500" y="2239"/>
                </a:lnTo>
                <a:cubicBezTo>
                  <a:pt x="405" y="2239"/>
                  <a:pt x="333" y="2287"/>
                  <a:pt x="333" y="2382"/>
                </a:cubicBezTo>
                <a:cubicBezTo>
                  <a:pt x="333" y="2501"/>
                  <a:pt x="381" y="2597"/>
                  <a:pt x="500" y="2597"/>
                </a:cubicBezTo>
                <a:lnTo>
                  <a:pt x="714" y="2597"/>
                </a:lnTo>
                <a:lnTo>
                  <a:pt x="714" y="3478"/>
                </a:lnTo>
                <a:lnTo>
                  <a:pt x="500" y="3478"/>
                </a:lnTo>
                <a:cubicBezTo>
                  <a:pt x="405" y="3478"/>
                  <a:pt x="333" y="3549"/>
                  <a:pt x="333" y="3644"/>
                </a:cubicBezTo>
                <a:cubicBezTo>
                  <a:pt x="333" y="3763"/>
                  <a:pt x="381" y="3835"/>
                  <a:pt x="500" y="3835"/>
                </a:cubicBezTo>
                <a:lnTo>
                  <a:pt x="714" y="3835"/>
                </a:lnTo>
                <a:lnTo>
                  <a:pt x="714" y="4740"/>
                </a:lnTo>
                <a:lnTo>
                  <a:pt x="500" y="4740"/>
                </a:lnTo>
                <a:cubicBezTo>
                  <a:pt x="405" y="4740"/>
                  <a:pt x="333" y="4788"/>
                  <a:pt x="333" y="4883"/>
                </a:cubicBezTo>
                <a:cubicBezTo>
                  <a:pt x="333" y="5002"/>
                  <a:pt x="381" y="5097"/>
                  <a:pt x="500" y="5097"/>
                </a:cubicBezTo>
                <a:lnTo>
                  <a:pt x="714" y="5097"/>
                </a:lnTo>
                <a:lnTo>
                  <a:pt x="714" y="5978"/>
                </a:lnTo>
                <a:lnTo>
                  <a:pt x="500" y="5978"/>
                </a:lnTo>
                <a:cubicBezTo>
                  <a:pt x="405" y="5978"/>
                  <a:pt x="333" y="6050"/>
                  <a:pt x="333" y="6145"/>
                </a:cubicBezTo>
                <a:cubicBezTo>
                  <a:pt x="333" y="6264"/>
                  <a:pt x="381" y="6335"/>
                  <a:pt x="500" y="6335"/>
                </a:cubicBezTo>
                <a:lnTo>
                  <a:pt x="714" y="6335"/>
                </a:lnTo>
                <a:lnTo>
                  <a:pt x="714" y="7240"/>
                </a:lnTo>
                <a:lnTo>
                  <a:pt x="500" y="7240"/>
                </a:lnTo>
                <a:cubicBezTo>
                  <a:pt x="405" y="7240"/>
                  <a:pt x="333" y="7288"/>
                  <a:pt x="333" y="7383"/>
                </a:cubicBezTo>
                <a:cubicBezTo>
                  <a:pt x="333" y="7502"/>
                  <a:pt x="381" y="7598"/>
                  <a:pt x="500" y="7598"/>
                </a:cubicBezTo>
                <a:lnTo>
                  <a:pt x="714" y="7598"/>
                </a:lnTo>
                <a:lnTo>
                  <a:pt x="714" y="8479"/>
                </a:lnTo>
                <a:lnTo>
                  <a:pt x="500" y="8479"/>
                </a:lnTo>
                <a:cubicBezTo>
                  <a:pt x="405" y="8479"/>
                  <a:pt x="333" y="8550"/>
                  <a:pt x="333" y="8645"/>
                </a:cubicBezTo>
                <a:cubicBezTo>
                  <a:pt x="333" y="8765"/>
                  <a:pt x="381" y="8836"/>
                  <a:pt x="500" y="8836"/>
                </a:cubicBezTo>
                <a:lnTo>
                  <a:pt x="714" y="8836"/>
                </a:lnTo>
                <a:lnTo>
                  <a:pt x="714" y="9741"/>
                </a:lnTo>
                <a:lnTo>
                  <a:pt x="500" y="9741"/>
                </a:lnTo>
                <a:cubicBezTo>
                  <a:pt x="405" y="9741"/>
                  <a:pt x="333" y="9789"/>
                  <a:pt x="333" y="9884"/>
                </a:cubicBezTo>
                <a:cubicBezTo>
                  <a:pt x="333" y="10003"/>
                  <a:pt x="381" y="10098"/>
                  <a:pt x="500" y="10098"/>
                </a:cubicBezTo>
                <a:lnTo>
                  <a:pt x="714" y="10098"/>
                </a:lnTo>
                <a:lnTo>
                  <a:pt x="714" y="10717"/>
                </a:lnTo>
                <a:lnTo>
                  <a:pt x="286" y="10717"/>
                </a:lnTo>
                <a:cubicBezTo>
                  <a:pt x="143" y="10717"/>
                  <a:pt x="0" y="10836"/>
                  <a:pt x="0" y="11027"/>
                </a:cubicBezTo>
                <a:lnTo>
                  <a:pt x="0" y="11575"/>
                </a:lnTo>
                <a:cubicBezTo>
                  <a:pt x="0" y="11741"/>
                  <a:pt x="119" y="11884"/>
                  <a:pt x="286" y="11884"/>
                </a:cubicBezTo>
                <a:lnTo>
                  <a:pt x="11598" y="11884"/>
                </a:lnTo>
                <a:cubicBezTo>
                  <a:pt x="11764" y="11884"/>
                  <a:pt x="11907" y="11765"/>
                  <a:pt x="11907" y="11575"/>
                </a:cubicBezTo>
                <a:lnTo>
                  <a:pt x="11907" y="10979"/>
                </a:lnTo>
                <a:cubicBezTo>
                  <a:pt x="11907" y="10813"/>
                  <a:pt x="11764" y="10693"/>
                  <a:pt x="11598" y="10693"/>
                </a:cubicBezTo>
                <a:lnTo>
                  <a:pt x="10383" y="10693"/>
                </a:lnTo>
                <a:cubicBezTo>
                  <a:pt x="10359" y="10646"/>
                  <a:pt x="10288" y="10574"/>
                  <a:pt x="10240" y="10574"/>
                </a:cubicBezTo>
                <a:cubicBezTo>
                  <a:pt x="10169" y="10574"/>
                  <a:pt x="10097" y="10646"/>
                  <a:pt x="10097" y="10693"/>
                </a:cubicBezTo>
                <a:lnTo>
                  <a:pt x="7740" y="10693"/>
                </a:lnTo>
                <a:lnTo>
                  <a:pt x="7740" y="10455"/>
                </a:lnTo>
                <a:cubicBezTo>
                  <a:pt x="7740" y="10360"/>
                  <a:pt x="7644" y="10289"/>
                  <a:pt x="7549" y="10289"/>
                </a:cubicBezTo>
                <a:cubicBezTo>
                  <a:pt x="7478" y="10289"/>
                  <a:pt x="7383" y="10360"/>
                  <a:pt x="7383" y="10455"/>
                </a:cubicBezTo>
                <a:lnTo>
                  <a:pt x="7383" y="10693"/>
                </a:lnTo>
                <a:lnTo>
                  <a:pt x="5454" y="10693"/>
                </a:lnTo>
                <a:cubicBezTo>
                  <a:pt x="5358" y="10693"/>
                  <a:pt x="5263" y="10765"/>
                  <a:pt x="5263" y="10836"/>
                </a:cubicBezTo>
                <a:cubicBezTo>
                  <a:pt x="5263" y="10955"/>
                  <a:pt x="5311" y="11051"/>
                  <a:pt x="5454" y="11051"/>
                </a:cubicBezTo>
                <a:lnTo>
                  <a:pt x="11574" y="11051"/>
                </a:lnTo>
                <a:lnTo>
                  <a:pt x="11574" y="11527"/>
                </a:lnTo>
                <a:lnTo>
                  <a:pt x="381" y="11527"/>
                </a:lnTo>
                <a:lnTo>
                  <a:pt x="381" y="11051"/>
                </a:lnTo>
                <a:lnTo>
                  <a:pt x="4596" y="11051"/>
                </a:lnTo>
                <a:cubicBezTo>
                  <a:pt x="4691" y="11051"/>
                  <a:pt x="4787" y="11003"/>
                  <a:pt x="4787" y="10908"/>
                </a:cubicBezTo>
                <a:cubicBezTo>
                  <a:pt x="4787" y="10789"/>
                  <a:pt x="4739" y="10693"/>
                  <a:pt x="4596" y="10693"/>
                </a:cubicBezTo>
                <a:lnTo>
                  <a:pt x="4120" y="10693"/>
                </a:lnTo>
                <a:lnTo>
                  <a:pt x="4120" y="10646"/>
                </a:lnTo>
                <a:cubicBezTo>
                  <a:pt x="4120" y="10551"/>
                  <a:pt x="4048" y="10455"/>
                  <a:pt x="3953" y="10455"/>
                </a:cubicBezTo>
                <a:cubicBezTo>
                  <a:pt x="3858" y="10455"/>
                  <a:pt x="3763" y="10551"/>
                  <a:pt x="3763" y="10646"/>
                </a:cubicBezTo>
                <a:lnTo>
                  <a:pt x="3763" y="10693"/>
                </a:lnTo>
                <a:lnTo>
                  <a:pt x="2548" y="10693"/>
                </a:lnTo>
                <a:lnTo>
                  <a:pt x="2548" y="10670"/>
                </a:lnTo>
                <a:cubicBezTo>
                  <a:pt x="2548" y="10574"/>
                  <a:pt x="2501" y="10479"/>
                  <a:pt x="2405" y="10479"/>
                </a:cubicBezTo>
                <a:cubicBezTo>
                  <a:pt x="2286" y="10479"/>
                  <a:pt x="2191" y="10551"/>
                  <a:pt x="2191" y="10670"/>
                </a:cubicBezTo>
                <a:lnTo>
                  <a:pt x="2191" y="10693"/>
                </a:lnTo>
                <a:lnTo>
                  <a:pt x="1072" y="10693"/>
                </a:lnTo>
                <a:lnTo>
                  <a:pt x="1072" y="191"/>
                </a:lnTo>
                <a:cubicBezTo>
                  <a:pt x="1072" y="96"/>
                  <a:pt x="1000" y="1"/>
                  <a:pt x="90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27" name="Google Shape;18927;p106"/>
          <p:cNvGrpSpPr/>
          <p:nvPr/>
        </p:nvGrpSpPr>
        <p:grpSpPr>
          <a:xfrm>
            <a:off x="3245846" y="2291082"/>
            <a:ext cx="361730" cy="358919"/>
            <a:chOff x="3654238" y="2368833"/>
            <a:chExt cx="302475" cy="300125"/>
          </a:xfrm>
        </p:grpSpPr>
        <p:sp>
          <p:nvSpPr>
            <p:cNvPr id="18928" name="Google Shape;18928;p106"/>
            <p:cNvSpPr/>
            <p:nvPr/>
          </p:nvSpPr>
          <p:spPr>
            <a:xfrm>
              <a:off x="3654238" y="2368833"/>
              <a:ext cx="302475" cy="300125"/>
            </a:xfrm>
            <a:custGeom>
              <a:avLst/>
              <a:gdLst/>
              <a:ahLst/>
              <a:cxnLst/>
              <a:rect l="l" t="t" r="r" b="b"/>
              <a:pathLst>
                <a:path w="12099" h="12005" extrusionOk="0">
                  <a:moveTo>
                    <a:pt x="9550" y="407"/>
                  </a:moveTo>
                  <a:cubicBezTo>
                    <a:pt x="9717" y="407"/>
                    <a:pt x="9908" y="455"/>
                    <a:pt x="10074" y="478"/>
                  </a:cubicBezTo>
                  <a:cubicBezTo>
                    <a:pt x="10622" y="621"/>
                    <a:pt x="11051" y="955"/>
                    <a:pt x="11336" y="1455"/>
                  </a:cubicBezTo>
                  <a:cubicBezTo>
                    <a:pt x="11598" y="1931"/>
                    <a:pt x="11694" y="2503"/>
                    <a:pt x="11527" y="3027"/>
                  </a:cubicBezTo>
                  <a:cubicBezTo>
                    <a:pt x="11384" y="3574"/>
                    <a:pt x="11051" y="4027"/>
                    <a:pt x="10551" y="4289"/>
                  </a:cubicBezTo>
                  <a:cubicBezTo>
                    <a:pt x="10217" y="4455"/>
                    <a:pt x="9908" y="4551"/>
                    <a:pt x="9550" y="4551"/>
                  </a:cubicBezTo>
                  <a:cubicBezTo>
                    <a:pt x="9145" y="3598"/>
                    <a:pt x="8383" y="2860"/>
                    <a:pt x="7431" y="2479"/>
                  </a:cubicBezTo>
                  <a:lnTo>
                    <a:pt x="7526" y="1931"/>
                  </a:lnTo>
                  <a:cubicBezTo>
                    <a:pt x="7669" y="1407"/>
                    <a:pt x="8002" y="955"/>
                    <a:pt x="8502" y="693"/>
                  </a:cubicBezTo>
                  <a:cubicBezTo>
                    <a:pt x="8836" y="502"/>
                    <a:pt x="9193" y="407"/>
                    <a:pt x="9550" y="407"/>
                  </a:cubicBezTo>
                  <a:close/>
                  <a:moveTo>
                    <a:pt x="2525" y="7408"/>
                  </a:moveTo>
                  <a:cubicBezTo>
                    <a:pt x="2906" y="8361"/>
                    <a:pt x="3668" y="9147"/>
                    <a:pt x="4621" y="9528"/>
                  </a:cubicBezTo>
                  <a:cubicBezTo>
                    <a:pt x="4597" y="10647"/>
                    <a:pt x="3668" y="11576"/>
                    <a:pt x="2549" y="11576"/>
                  </a:cubicBezTo>
                  <a:cubicBezTo>
                    <a:pt x="1382" y="11576"/>
                    <a:pt x="453" y="10647"/>
                    <a:pt x="453" y="9480"/>
                  </a:cubicBezTo>
                  <a:cubicBezTo>
                    <a:pt x="453" y="8361"/>
                    <a:pt x="1382" y="7432"/>
                    <a:pt x="2525" y="7408"/>
                  </a:cubicBezTo>
                  <a:close/>
                  <a:moveTo>
                    <a:pt x="6026" y="2527"/>
                  </a:moveTo>
                  <a:cubicBezTo>
                    <a:pt x="7931" y="2527"/>
                    <a:pt x="9479" y="4074"/>
                    <a:pt x="9479" y="5980"/>
                  </a:cubicBezTo>
                  <a:cubicBezTo>
                    <a:pt x="9479" y="6932"/>
                    <a:pt x="9074" y="7885"/>
                    <a:pt x="8360" y="8552"/>
                  </a:cubicBezTo>
                  <a:cubicBezTo>
                    <a:pt x="8288" y="8599"/>
                    <a:pt x="8264" y="8718"/>
                    <a:pt x="8360" y="8790"/>
                  </a:cubicBezTo>
                  <a:cubicBezTo>
                    <a:pt x="8386" y="8816"/>
                    <a:pt x="8433" y="8835"/>
                    <a:pt x="8483" y="8835"/>
                  </a:cubicBezTo>
                  <a:cubicBezTo>
                    <a:pt x="8524" y="8835"/>
                    <a:pt x="8566" y="8822"/>
                    <a:pt x="8598" y="8790"/>
                  </a:cubicBezTo>
                  <a:cubicBezTo>
                    <a:pt x="9003" y="8385"/>
                    <a:pt x="9336" y="7909"/>
                    <a:pt x="9550" y="7408"/>
                  </a:cubicBezTo>
                  <a:cubicBezTo>
                    <a:pt x="9908" y="7408"/>
                    <a:pt x="10217" y="7504"/>
                    <a:pt x="10551" y="7670"/>
                  </a:cubicBezTo>
                  <a:cubicBezTo>
                    <a:pt x="11027" y="7956"/>
                    <a:pt x="11384" y="8385"/>
                    <a:pt x="11527" y="8933"/>
                  </a:cubicBezTo>
                  <a:cubicBezTo>
                    <a:pt x="11694" y="9480"/>
                    <a:pt x="11622" y="10052"/>
                    <a:pt x="11336" y="10528"/>
                  </a:cubicBezTo>
                  <a:cubicBezTo>
                    <a:pt x="11051" y="11004"/>
                    <a:pt x="10622" y="11362"/>
                    <a:pt x="10074" y="11528"/>
                  </a:cubicBezTo>
                  <a:cubicBezTo>
                    <a:pt x="9909" y="11573"/>
                    <a:pt x="9740" y="11595"/>
                    <a:pt x="9570" y="11595"/>
                  </a:cubicBezTo>
                  <a:cubicBezTo>
                    <a:pt x="9200" y="11595"/>
                    <a:pt x="8829" y="11493"/>
                    <a:pt x="8502" y="11314"/>
                  </a:cubicBezTo>
                  <a:cubicBezTo>
                    <a:pt x="8026" y="11052"/>
                    <a:pt x="7669" y="10600"/>
                    <a:pt x="7526" y="10052"/>
                  </a:cubicBezTo>
                  <a:cubicBezTo>
                    <a:pt x="7455" y="9885"/>
                    <a:pt x="7455" y="9742"/>
                    <a:pt x="7455" y="9552"/>
                  </a:cubicBezTo>
                  <a:cubicBezTo>
                    <a:pt x="7645" y="9504"/>
                    <a:pt x="7788" y="9409"/>
                    <a:pt x="7931" y="9314"/>
                  </a:cubicBezTo>
                  <a:cubicBezTo>
                    <a:pt x="8026" y="9266"/>
                    <a:pt x="8050" y="9171"/>
                    <a:pt x="8002" y="9075"/>
                  </a:cubicBezTo>
                  <a:cubicBezTo>
                    <a:pt x="7959" y="9018"/>
                    <a:pt x="7907" y="8986"/>
                    <a:pt x="7857" y="8986"/>
                  </a:cubicBezTo>
                  <a:cubicBezTo>
                    <a:pt x="7824" y="8986"/>
                    <a:pt x="7792" y="9000"/>
                    <a:pt x="7764" y="9028"/>
                  </a:cubicBezTo>
                  <a:cubicBezTo>
                    <a:pt x="7217" y="9314"/>
                    <a:pt x="6645" y="9456"/>
                    <a:pt x="6026" y="9456"/>
                  </a:cubicBezTo>
                  <a:cubicBezTo>
                    <a:pt x="4121" y="9456"/>
                    <a:pt x="2573" y="7909"/>
                    <a:pt x="2573" y="6003"/>
                  </a:cubicBezTo>
                  <a:cubicBezTo>
                    <a:pt x="2573" y="4098"/>
                    <a:pt x="4121" y="2527"/>
                    <a:pt x="6026" y="2527"/>
                  </a:cubicBezTo>
                  <a:close/>
                  <a:moveTo>
                    <a:pt x="9487" y="0"/>
                  </a:moveTo>
                  <a:cubicBezTo>
                    <a:pt x="9070" y="0"/>
                    <a:pt x="8664" y="117"/>
                    <a:pt x="8288" y="336"/>
                  </a:cubicBezTo>
                  <a:cubicBezTo>
                    <a:pt x="7717" y="645"/>
                    <a:pt x="7336" y="1169"/>
                    <a:pt x="7169" y="1812"/>
                  </a:cubicBezTo>
                  <a:cubicBezTo>
                    <a:pt x="7121" y="2003"/>
                    <a:pt x="7097" y="2145"/>
                    <a:pt x="7074" y="2312"/>
                  </a:cubicBezTo>
                  <a:cubicBezTo>
                    <a:pt x="6740" y="2217"/>
                    <a:pt x="6383" y="2169"/>
                    <a:pt x="6002" y="2169"/>
                  </a:cubicBezTo>
                  <a:cubicBezTo>
                    <a:pt x="5645" y="2169"/>
                    <a:pt x="5240" y="2217"/>
                    <a:pt x="4930" y="2312"/>
                  </a:cubicBezTo>
                  <a:cubicBezTo>
                    <a:pt x="4930" y="2050"/>
                    <a:pt x="4859" y="1812"/>
                    <a:pt x="4764" y="1574"/>
                  </a:cubicBezTo>
                  <a:cubicBezTo>
                    <a:pt x="4745" y="1501"/>
                    <a:pt x="4672" y="1470"/>
                    <a:pt x="4595" y="1470"/>
                  </a:cubicBezTo>
                  <a:cubicBezTo>
                    <a:pt x="4572" y="1470"/>
                    <a:pt x="4548" y="1473"/>
                    <a:pt x="4525" y="1479"/>
                  </a:cubicBezTo>
                  <a:cubicBezTo>
                    <a:pt x="4454" y="1503"/>
                    <a:pt x="4406" y="1622"/>
                    <a:pt x="4454" y="1717"/>
                  </a:cubicBezTo>
                  <a:cubicBezTo>
                    <a:pt x="4525" y="1955"/>
                    <a:pt x="4597" y="2217"/>
                    <a:pt x="4597" y="2479"/>
                  </a:cubicBezTo>
                  <a:cubicBezTo>
                    <a:pt x="3644" y="2860"/>
                    <a:pt x="2858" y="3598"/>
                    <a:pt x="2477" y="4551"/>
                  </a:cubicBezTo>
                  <a:cubicBezTo>
                    <a:pt x="2311" y="4551"/>
                    <a:pt x="2144" y="4527"/>
                    <a:pt x="1977" y="4503"/>
                  </a:cubicBezTo>
                  <a:cubicBezTo>
                    <a:pt x="1430" y="4336"/>
                    <a:pt x="1001" y="4027"/>
                    <a:pt x="715" y="3503"/>
                  </a:cubicBezTo>
                  <a:cubicBezTo>
                    <a:pt x="453" y="3027"/>
                    <a:pt x="358" y="2479"/>
                    <a:pt x="525" y="1931"/>
                  </a:cubicBezTo>
                  <a:cubicBezTo>
                    <a:pt x="668" y="1383"/>
                    <a:pt x="1001" y="955"/>
                    <a:pt x="1501" y="693"/>
                  </a:cubicBezTo>
                  <a:cubicBezTo>
                    <a:pt x="1833" y="508"/>
                    <a:pt x="2198" y="417"/>
                    <a:pt x="2558" y="417"/>
                  </a:cubicBezTo>
                  <a:cubicBezTo>
                    <a:pt x="3128" y="417"/>
                    <a:pt x="3688" y="645"/>
                    <a:pt x="4097" y="1098"/>
                  </a:cubicBezTo>
                  <a:cubicBezTo>
                    <a:pt x="4124" y="1125"/>
                    <a:pt x="4176" y="1153"/>
                    <a:pt x="4228" y="1153"/>
                  </a:cubicBezTo>
                  <a:cubicBezTo>
                    <a:pt x="4266" y="1153"/>
                    <a:pt x="4305" y="1138"/>
                    <a:pt x="4335" y="1098"/>
                  </a:cubicBezTo>
                  <a:cubicBezTo>
                    <a:pt x="4383" y="1050"/>
                    <a:pt x="4406" y="931"/>
                    <a:pt x="4335" y="860"/>
                  </a:cubicBezTo>
                  <a:cubicBezTo>
                    <a:pt x="3978" y="431"/>
                    <a:pt x="3454" y="169"/>
                    <a:pt x="2930" y="97"/>
                  </a:cubicBezTo>
                  <a:cubicBezTo>
                    <a:pt x="2787" y="74"/>
                    <a:pt x="2644" y="62"/>
                    <a:pt x="2503" y="62"/>
                  </a:cubicBezTo>
                  <a:cubicBezTo>
                    <a:pt x="2080" y="62"/>
                    <a:pt x="1674" y="169"/>
                    <a:pt x="1334" y="383"/>
                  </a:cubicBezTo>
                  <a:cubicBezTo>
                    <a:pt x="763" y="717"/>
                    <a:pt x="382" y="1217"/>
                    <a:pt x="191" y="1884"/>
                  </a:cubicBezTo>
                  <a:cubicBezTo>
                    <a:pt x="1" y="2503"/>
                    <a:pt x="96" y="3146"/>
                    <a:pt x="429" y="3717"/>
                  </a:cubicBezTo>
                  <a:cubicBezTo>
                    <a:pt x="763" y="4289"/>
                    <a:pt x="1263" y="4670"/>
                    <a:pt x="1930" y="4860"/>
                  </a:cubicBezTo>
                  <a:cubicBezTo>
                    <a:pt x="2073" y="4884"/>
                    <a:pt x="2239" y="4908"/>
                    <a:pt x="2406" y="4932"/>
                  </a:cubicBezTo>
                  <a:cubicBezTo>
                    <a:pt x="2287" y="5289"/>
                    <a:pt x="2239" y="5646"/>
                    <a:pt x="2239" y="6027"/>
                  </a:cubicBezTo>
                  <a:cubicBezTo>
                    <a:pt x="2239" y="6432"/>
                    <a:pt x="2311" y="6789"/>
                    <a:pt x="2406" y="7099"/>
                  </a:cubicBezTo>
                  <a:cubicBezTo>
                    <a:pt x="1120" y="7194"/>
                    <a:pt x="144" y="8242"/>
                    <a:pt x="144" y="9528"/>
                  </a:cubicBezTo>
                  <a:cubicBezTo>
                    <a:pt x="144" y="10862"/>
                    <a:pt x="1239" y="11957"/>
                    <a:pt x="2573" y="11957"/>
                  </a:cubicBezTo>
                  <a:cubicBezTo>
                    <a:pt x="3859" y="11957"/>
                    <a:pt x="4930" y="10957"/>
                    <a:pt x="4978" y="9695"/>
                  </a:cubicBezTo>
                  <a:cubicBezTo>
                    <a:pt x="5311" y="9790"/>
                    <a:pt x="5692" y="9838"/>
                    <a:pt x="6050" y="9838"/>
                  </a:cubicBezTo>
                  <a:cubicBezTo>
                    <a:pt x="6407" y="9838"/>
                    <a:pt x="6764" y="9790"/>
                    <a:pt x="7121" y="9695"/>
                  </a:cubicBezTo>
                  <a:cubicBezTo>
                    <a:pt x="7121" y="9838"/>
                    <a:pt x="7169" y="10028"/>
                    <a:pt x="7217" y="10171"/>
                  </a:cubicBezTo>
                  <a:cubicBezTo>
                    <a:pt x="7407" y="10814"/>
                    <a:pt x="7788" y="11338"/>
                    <a:pt x="8360" y="11671"/>
                  </a:cubicBezTo>
                  <a:cubicBezTo>
                    <a:pt x="8741" y="11862"/>
                    <a:pt x="9145" y="12005"/>
                    <a:pt x="9574" y="12005"/>
                  </a:cubicBezTo>
                  <a:cubicBezTo>
                    <a:pt x="9788" y="12005"/>
                    <a:pt x="9979" y="11957"/>
                    <a:pt x="10193" y="11909"/>
                  </a:cubicBezTo>
                  <a:cubicBezTo>
                    <a:pt x="10813" y="11719"/>
                    <a:pt x="11360" y="11338"/>
                    <a:pt x="11694" y="10766"/>
                  </a:cubicBezTo>
                  <a:cubicBezTo>
                    <a:pt x="12003" y="10219"/>
                    <a:pt x="12098" y="9552"/>
                    <a:pt x="11932" y="8933"/>
                  </a:cubicBezTo>
                  <a:cubicBezTo>
                    <a:pt x="11717" y="8242"/>
                    <a:pt x="11289" y="7694"/>
                    <a:pt x="10741" y="7385"/>
                  </a:cubicBezTo>
                  <a:cubicBezTo>
                    <a:pt x="10408" y="7194"/>
                    <a:pt x="10050" y="7075"/>
                    <a:pt x="9669" y="7051"/>
                  </a:cubicBezTo>
                  <a:cubicBezTo>
                    <a:pt x="9741" y="6694"/>
                    <a:pt x="9812" y="6337"/>
                    <a:pt x="9812" y="5980"/>
                  </a:cubicBezTo>
                  <a:cubicBezTo>
                    <a:pt x="9812" y="5599"/>
                    <a:pt x="9741" y="5241"/>
                    <a:pt x="9669" y="4884"/>
                  </a:cubicBezTo>
                  <a:cubicBezTo>
                    <a:pt x="10003" y="4860"/>
                    <a:pt x="10408" y="4765"/>
                    <a:pt x="10741" y="4551"/>
                  </a:cubicBezTo>
                  <a:cubicBezTo>
                    <a:pt x="11289" y="4217"/>
                    <a:pt x="11694" y="3717"/>
                    <a:pt x="11860" y="3074"/>
                  </a:cubicBezTo>
                  <a:cubicBezTo>
                    <a:pt x="12051" y="2431"/>
                    <a:pt x="11956" y="1788"/>
                    <a:pt x="11622" y="1217"/>
                  </a:cubicBezTo>
                  <a:cubicBezTo>
                    <a:pt x="11289" y="645"/>
                    <a:pt x="10789" y="264"/>
                    <a:pt x="10146" y="97"/>
                  </a:cubicBezTo>
                  <a:cubicBezTo>
                    <a:pt x="9925" y="32"/>
                    <a:pt x="9704" y="0"/>
                    <a:pt x="94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9" name="Google Shape;18929;p106"/>
            <p:cNvSpPr/>
            <p:nvPr/>
          </p:nvSpPr>
          <p:spPr>
            <a:xfrm>
              <a:off x="3863813" y="2416508"/>
              <a:ext cx="57775" cy="8950"/>
            </a:xfrm>
            <a:custGeom>
              <a:avLst/>
              <a:gdLst/>
              <a:ahLst/>
              <a:cxnLst/>
              <a:rect l="l" t="t" r="r" b="b"/>
              <a:pathLst>
                <a:path w="2311" h="358" extrusionOk="0">
                  <a:moveTo>
                    <a:pt x="215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15" y="358"/>
                    <a:pt x="2310" y="262"/>
                    <a:pt x="2287" y="143"/>
                  </a:cubicBezTo>
                  <a:cubicBezTo>
                    <a:pt x="2263" y="48"/>
                    <a:pt x="2168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0" name="Google Shape;18930;p106"/>
            <p:cNvSpPr/>
            <p:nvPr/>
          </p:nvSpPr>
          <p:spPr>
            <a:xfrm>
              <a:off x="3881663" y="2434958"/>
              <a:ext cx="39325" cy="8950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215" y="1"/>
                  </a:moveTo>
                  <a:cubicBezTo>
                    <a:pt x="120" y="1"/>
                    <a:pt x="48" y="72"/>
                    <a:pt x="25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120"/>
                    <a:pt x="1477" y="1"/>
                    <a:pt x="1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1" name="Google Shape;18931;p106"/>
            <p:cNvSpPr/>
            <p:nvPr/>
          </p:nvSpPr>
          <p:spPr>
            <a:xfrm>
              <a:off x="3688188" y="2610583"/>
              <a:ext cx="57775" cy="8975"/>
            </a:xfrm>
            <a:custGeom>
              <a:avLst/>
              <a:gdLst/>
              <a:ahLst/>
              <a:cxnLst/>
              <a:rect l="l" t="t" r="r" b="b"/>
              <a:pathLst>
                <a:path w="2311" h="359" extrusionOk="0">
                  <a:moveTo>
                    <a:pt x="214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95" y="310"/>
                    <a:pt x="143" y="358"/>
                    <a:pt x="238" y="358"/>
                  </a:cubicBezTo>
                  <a:lnTo>
                    <a:pt x="2120" y="358"/>
                  </a:lnTo>
                  <a:cubicBezTo>
                    <a:pt x="2191" y="358"/>
                    <a:pt x="2263" y="310"/>
                    <a:pt x="2286" y="215"/>
                  </a:cubicBezTo>
                  <a:cubicBezTo>
                    <a:pt x="2310" y="96"/>
                    <a:pt x="2239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2" name="Google Shape;18932;p106"/>
            <p:cNvSpPr/>
            <p:nvPr/>
          </p:nvSpPr>
          <p:spPr>
            <a:xfrm>
              <a:off x="3689363" y="2592133"/>
              <a:ext cx="38725" cy="8950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191" y="1"/>
                  </a:moveTo>
                  <a:cubicBezTo>
                    <a:pt x="96" y="1"/>
                    <a:pt x="48" y="48"/>
                    <a:pt x="1" y="143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358" y="358"/>
                  </a:lnTo>
                  <a:cubicBezTo>
                    <a:pt x="1430" y="358"/>
                    <a:pt x="1501" y="286"/>
                    <a:pt x="1525" y="215"/>
                  </a:cubicBezTo>
                  <a:cubicBezTo>
                    <a:pt x="1549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3" name="Google Shape;18933;p106"/>
            <p:cNvSpPr/>
            <p:nvPr/>
          </p:nvSpPr>
          <p:spPr>
            <a:xfrm>
              <a:off x="3863813" y="2611183"/>
              <a:ext cx="57175" cy="8950"/>
            </a:xfrm>
            <a:custGeom>
              <a:avLst/>
              <a:gdLst/>
              <a:ahLst/>
              <a:cxnLst/>
              <a:rect l="l" t="t" r="r" b="b"/>
              <a:pathLst>
                <a:path w="2287" h="358" extrusionOk="0">
                  <a:moveTo>
                    <a:pt x="215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2072" y="358"/>
                  </a:lnTo>
                  <a:cubicBezTo>
                    <a:pt x="2168" y="358"/>
                    <a:pt x="2239" y="310"/>
                    <a:pt x="2263" y="215"/>
                  </a:cubicBezTo>
                  <a:cubicBezTo>
                    <a:pt x="2287" y="96"/>
                    <a:pt x="2191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4" name="Google Shape;18934;p106"/>
            <p:cNvSpPr/>
            <p:nvPr/>
          </p:nvSpPr>
          <p:spPr>
            <a:xfrm>
              <a:off x="3881663" y="2592733"/>
              <a:ext cx="39325" cy="8950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215" y="0"/>
                  </a:moveTo>
                  <a:cubicBezTo>
                    <a:pt x="120" y="0"/>
                    <a:pt x="48" y="72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96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5" name="Google Shape;18935;p106"/>
            <p:cNvSpPr/>
            <p:nvPr/>
          </p:nvSpPr>
          <p:spPr>
            <a:xfrm>
              <a:off x="3759613" y="2491508"/>
              <a:ext cx="90525" cy="8975"/>
            </a:xfrm>
            <a:custGeom>
              <a:avLst/>
              <a:gdLst/>
              <a:ahLst/>
              <a:cxnLst/>
              <a:rect l="l" t="t" r="r" b="b"/>
              <a:pathLst>
                <a:path w="3621" h="359" extrusionOk="0">
                  <a:moveTo>
                    <a:pt x="215" y="1"/>
                  </a:moveTo>
                  <a:cubicBezTo>
                    <a:pt x="120" y="1"/>
                    <a:pt x="49" y="72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311"/>
                    <a:pt x="3597" y="215"/>
                  </a:cubicBezTo>
                  <a:cubicBezTo>
                    <a:pt x="3621" y="96"/>
                    <a:pt x="3549" y="1"/>
                    <a:pt x="3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6" name="Google Shape;18936;p106"/>
            <p:cNvSpPr/>
            <p:nvPr/>
          </p:nvSpPr>
          <p:spPr>
            <a:xfrm>
              <a:off x="3759613" y="2514133"/>
              <a:ext cx="90525" cy="8975"/>
            </a:xfrm>
            <a:custGeom>
              <a:avLst/>
              <a:gdLst/>
              <a:ahLst/>
              <a:cxnLst/>
              <a:rect l="l" t="t" r="r" b="b"/>
              <a:pathLst>
                <a:path w="3621" h="359" extrusionOk="0">
                  <a:moveTo>
                    <a:pt x="215" y="1"/>
                  </a:moveTo>
                  <a:cubicBezTo>
                    <a:pt x="120" y="1"/>
                    <a:pt x="49" y="49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287"/>
                    <a:pt x="3597" y="191"/>
                  </a:cubicBezTo>
                  <a:cubicBezTo>
                    <a:pt x="3621" y="96"/>
                    <a:pt x="3549" y="1"/>
                    <a:pt x="3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7" name="Google Shape;18937;p106"/>
            <p:cNvSpPr/>
            <p:nvPr/>
          </p:nvSpPr>
          <p:spPr>
            <a:xfrm>
              <a:off x="3779863" y="2536758"/>
              <a:ext cx="50625" cy="8975"/>
            </a:xfrm>
            <a:custGeom>
              <a:avLst/>
              <a:gdLst/>
              <a:ahLst/>
              <a:cxnLst/>
              <a:rect l="l" t="t" r="r" b="b"/>
              <a:pathLst>
                <a:path w="2025" h="359" extrusionOk="0">
                  <a:moveTo>
                    <a:pt x="191" y="1"/>
                  </a:moveTo>
                  <a:cubicBezTo>
                    <a:pt x="120" y="1"/>
                    <a:pt x="48" y="72"/>
                    <a:pt x="24" y="168"/>
                  </a:cubicBezTo>
                  <a:cubicBezTo>
                    <a:pt x="1" y="287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06" y="358"/>
                    <a:pt x="1953" y="310"/>
                    <a:pt x="1977" y="215"/>
                  </a:cubicBezTo>
                  <a:cubicBezTo>
                    <a:pt x="2025" y="96"/>
                    <a:pt x="1930" y="1"/>
                    <a:pt x="1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8" name="Google Shape;18938;p106"/>
            <p:cNvSpPr/>
            <p:nvPr/>
          </p:nvSpPr>
          <p:spPr>
            <a:xfrm>
              <a:off x="3689363" y="2416508"/>
              <a:ext cx="58375" cy="8950"/>
            </a:xfrm>
            <a:custGeom>
              <a:avLst/>
              <a:gdLst/>
              <a:ahLst/>
              <a:cxnLst/>
              <a:rect l="l" t="t" r="r" b="b"/>
              <a:pathLst>
                <a:path w="2335" h="358" extrusionOk="0">
                  <a:moveTo>
                    <a:pt x="215" y="0"/>
                  </a:moveTo>
                  <a:cubicBezTo>
                    <a:pt x="120" y="0"/>
                    <a:pt x="72" y="48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39" y="358"/>
                    <a:pt x="2335" y="262"/>
                    <a:pt x="2311" y="143"/>
                  </a:cubicBezTo>
                  <a:cubicBezTo>
                    <a:pt x="2239" y="48"/>
                    <a:pt x="2144" y="0"/>
                    <a:pt x="20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9" name="Google Shape;18939;p106"/>
            <p:cNvSpPr/>
            <p:nvPr/>
          </p:nvSpPr>
          <p:spPr>
            <a:xfrm>
              <a:off x="3688763" y="2434958"/>
              <a:ext cx="39325" cy="8950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215" y="1"/>
                  </a:moveTo>
                  <a:cubicBezTo>
                    <a:pt x="96" y="1"/>
                    <a:pt x="1" y="96"/>
                    <a:pt x="25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82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96"/>
                    <a:pt x="1501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0" name="Google Shape;18940;p106"/>
          <p:cNvGrpSpPr/>
          <p:nvPr/>
        </p:nvGrpSpPr>
        <p:grpSpPr>
          <a:xfrm>
            <a:off x="2544498" y="2291052"/>
            <a:ext cx="353179" cy="355332"/>
            <a:chOff x="3195213" y="2368808"/>
            <a:chExt cx="295325" cy="297125"/>
          </a:xfrm>
        </p:grpSpPr>
        <p:sp>
          <p:nvSpPr>
            <p:cNvPr id="18941" name="Google Shape;18941;p106"/>
            <p:cNvSpPr/>
            <p:nvPr/>
          </p:nvSpPr>
          <p:spPr>
            <a:xfrm>
              <a:off x="3312513" y="2401033"/>
              <a:ext cx="141125" cy="8950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286"/>
                    <a:pt x="5644" y="191"/>
                  </a:cubicBezTo>
                  <a:cubicBezTo>
                    <a:pt x="5644" y="72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2" name="Google Shape;18942;p106"/>
            <p:cNvSpPr/>
            <p:nvPr/>
          </p:nvSpPr>
          <p:spPr>
            <a:xfrm>
              <a:off x="3312513" y="2419483"/>
              <a:ext cx="141125" cy="8950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6"/>
                    <a:pt x="5644" y="215"/>
                  </a:cubicBezTo>
                  <a:cubicBezTo>
                    <a:pt x="5644" y="96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3" name="Google Shape;18943;p106"/>
            <p:cNvSpPr/>
            <p:nvPr/>
          </p:nvSpPr>
          <p:spPr>
            <a:xfrm>
              <a:off x="3195813" y="2368808"/>
              <a:ext cx="294125" cy="90575"/>
            </a:xfrm>
            <a:custGeom>
              <a:avLst/>
              <a:gdLst/>
              <a:ahLst/>
              <a:cxnLst/>
              <a:rect l="l" t="t" r="r" b="b"/>
              <a:pathLst>
                <a:path w="11765" h="3623" extrusionOk="0">
                  <a:moveTo>
                    <a:pt x="1858" y="384"/>
                  </a:moveTo>
                  <a:cubicBezTo>
                    <a:pt x="2668" y="384"/>
                    <a:pt x="3311" y="1051"/>
                    <a:pt x="3311" y="1837"/>
                  </a:cubicBezTo>
                  <a:cubicBezTo>
                    <a:pt x="3311" y="2647"/>
                    <a:pt x="2668" y="3313"/>
                    <a:pt x="1858" y="3313"/>
                  </a:cubicBezTo>
                  <a:cubicBezTo>
                    <a:pt x="1048" y="3313"/>
                    <a:pt x="405" y="2647"/>
                    <a:pt x="405" y="1837"/>
                  </a:cubicBezTo>
                  <a:cubicBezTo>
                    <a:pt x="405" y="1051"/>
                    <a:pt x="1048" y="384"/>
                    <a:pt x="1858" y="384"/>
                  </a:cubicBezTo>
                  <a:close/>
                  <a:moveTo>
                    <a:pt x="1836" y="1"/>
                  </a:moveTo>
                  <a:cubicBezTo>
                    <a:pt x="1804" y="1"/>
                    <a:pt x="1772" y="1"/>
                    <a:pt x="1739" y="3"/>
                  </a:cubicBezTo>
                  <a:cubicBezTo>
                    <a:pt x="810" y="27"/>
                    <a:pt x="72" y="765"/>
                    <a:pt x="1" y="1694"/>
                  </a:cubicBezTo>
                  <a:cubicBezTo>
                    <a:pt x="24" y="2789"/>
                    <a:pt x="810" y="3623"/>
                    <a:pt x="1858" y="3623"/>
                  </a:cubicBezTo>
                  <a:cubicBezTo>
                    <a:pt x="2287" y="3623"/>
                    <a:pt x="2644" y="3480"/>
                    <a:pt x="2930" y="3266"/>
                  </a:cubicBezTo>
                  <a:lnTo>
                    <a:pt x="8264" y="3266"/>
                  </a:lnTo>
                  <a:cubicBezTo>
                    <a:pt x="8359" y="3266"/>
                    <a:pt x="8431" y="3218"/>
                    <a:pt x="8431" y="3123"/>
                  </a:cubicBezTo>
                  <a:cubicBezTo>
                    <a:pt x="8431" y="3004"/>
                    <a:pt x="8383" y="2909"/>
                    <a:pt x="8264" y="2909"/>
                  </a:cubicBezTo>
                  <a:lnTo>
                    <a:pt x="3263" y="2909"/>
                  </a:lnTo>
                  <a:cubicBezTo>
                    <a:pt x="3501" y="2623"/>
                    <a:pt x="3620" y="2242"/>
                    <a:pt x="3620" y="1813"/>
                  </a:cubicBezTo>
                  <a:cubicBezTo>
                    <a:pt x="3620" y="1408"/>
                    <a:pt x="3477" y="1051"/>
                    <a:pt x="3263" y="718"/>
                  </a:cubicBezTo>
                  <a:lnTo>
                    <a:pt x="10193" y="718"/>
                  </a:lnTo>
                  <a:cubicBezTo>
                    <a:pt x="10550" y="718"/>
                    <a:pt x="10884" y="884"/>
                    <a:pt x="11098" y="1194"/>
                  </a:cubicBezTo>
                  <a:cubicBezTo>
                    <a:pt x="11360" y="1575"/>
                    <a:pt x="11360" y="2051"/>
                    <a:pt x="11098" y="2432"/>
                  </a:cubicBezTo>
                  <a:cubicBezTo>
                    <a:pt x="10884" y="2742"/>
                    <a:pt x="10550" y="2909"/>
                    <a:pt x="10193" y="2909"/>
                  </a:cubicBezTo>
                  <a:lnTo>
                    <a:pt x="9074" y="2909"/>
                  </a:lnTo>
                  <a:cubicBezTo>
                    <a:pt x="8979" y="2909"/>
                    <a:pt x="8883" y="2980"/>
                    <a:pt x="8883" y="3075"/>
                  </a:cubicBezTo>
                  <a:cubicBezTo>
                    <a:pt x="8883" y="3194"/>
                    <a:pt x="8931" y="3266"/>
                    <a:pt x="9074" y="3266"/>
                  </a:cubicBezTo>
                  <a:lnTo>
                    <a:pt x="10217" y="3266"/>
                  </a:lnTo>
                  <a:cubicBezTo>
                    <a:pt x="10693" y="3266"/>
                    <a:pt x="11146" y="3028"/>
                    <a:pt x="11408" y="2647"/>
                  </a:cubicBezTo>
                  <a:cubicBezTo>
                    <a:pt x="11765" y="2146"/>
                    <a:pt x="11765" y="1480"/>
                    <a:pt x="11408" y="980"/>
                  </a:cubicBezTo>
                  <a:cubicBezTo>
                    <a:pt x="11146" y="599"/>
                    <a:pt x="10693" y="360"/>
                    <a:pt x="10217" y="360"/>
                  </a:cubicBezTo>
                  <a:lnTo>
                    <a:pt x="2906" y="360"/>
                  </a:lnTo>
                  <a:cubicBezTo>
                    <a:pt x="2597" y="140"/>
                    <a:pt x="2247" y="1"/>
                    <a:pt x="18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4" name="Google Shape;18944;p106"/>
            <p:cNvSpPr/>
            <p:nvPr/>
          </p:nvSpPr>
          <p:spPr>
            <a:xfrm>
              <a:off x="3223788" y="2392083"/>
              <a:ext cx="36350" cy="42450"/>
            </a:xfrm>
            <a:custGeom>
              <a:avLst/>
              <a:gdLst/>
              <a:ahLst/>
              <a:cxnLst/>
              <a:rect l="l" t="t" r="r" b="b"/>
              <a:pathLst>
                <a:path w="1454" h="1698" extrusionOk="0">
                  <a:moveTo>
                    <a:pt x="739" y="620"/>
                  </a:moveTo>
                  <a:lnTo>
                    <a:pt x="882" y="1025"/>
                  </a:lnTo>
                  <a:lnTo>
                    <a:pt x="572" y="1025"/>
                  </a:lnTo>
                  <a:lnTo>
                    <a:pt x="739" y="620"/>
                  </a:lnTo>
                  <a:close/>
                  <a:moveTo>
                    <a:pt x="739" y="1"/>
                  </a:moveTo>
                  <a:cubicBezTo>
                    <a:pt x="644" y="1"/>
                    <a:pt x="596" y="49"/>
                    <a:pt x="549" y="120"/>
                  </a:cubicBezTo>
                  <a:lnTo>
                    <a:pt x="48" y="1454"/>
                  </a:lnTo>
                  <a:cubicBezTo>
                    <a:pt x="1" y="1573"/>
                    <a:pt x="48" y="1668"/>
                    <a:pt x="144" y="1692"/>
                  </a:cubicBezTo>
                  <a:lnTo>
                    <a:pt x="215" y="1692"/>
                  </a:lnTo>
                  <a:cubicBezTo>
                    <a:pt x="263" y="1692"/>
                    <a:pt x="358" y="1668"/>
                    <a:pt x="358" y="1573"/>
                  </a:cubicBezTo>
                  <a:lnTo>
                    <a:pt x="453" y="1358"/>
                  </a:lnTo>
                  <a:lnTo>
                    <a:pt x="1001" y="1358"/>
                  </a:lnTo>
                  <a:lnTo>
                    <a:pt x="1096" y="1573"/>
                  </a:lnTo>
                  <a:cubicBezTo>
                    <a:pt x="1116" y="1652"/>
                    <a:pt x="1185" y="1698"/>
                    <a:pt x="1262" y="1698"/>
                  </a:cubicBezTo>
                  <a:cubicBezTo>
                    <a:pt x="1278" y="1698"/>
                    <a:pt x="1294" y="1696"/>
                    <a:pt x="1311" y="1692"/>
                  </a:cubicBezTo>
                  <a:cubicBezTo>
                    <a:pt x="1406" y="1668"/>
                    <a:pt x="1454" y="1573"/>
                    <a:pt x="1430" y="1454"/>
                  </a:cubicBezTo>
                  <a:lnTo>
                    <a:pt x="906" y="120"/>
                  </a:lnTo>
                  <a:cubicBezTo>
                    <a:pt x="882" y="25"/>
                    <a:pt x="811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5" name="Google Shape;18945;p106"/>
            <p:cNvSpPr/>
            <p:nvPr/>
          </p:nvSpPr>
          <p:spPr>
            <a:xfrm>
              <a:off x="3312513" y="2504033"/>
              <a:ext cx="141125" cy="8950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310"/>
                    <a:pt x="5644" y="214"/>
                  </a:cubicBezTo>
                  <a:cubicBezTo>
                    <a:pt x="5644" y="95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6" name="Google Shape;18946;p106"/>
            <p:cNvSpPr/>
            <p:nvPr/>
          </p:nvSpPr>
          <p:spPr>
            <a:xfrm>
              <a:off x="3312513" y="2523658"/>
              <a:ext cx="141125" cy="8975"/>
            </a:xfrm>
            <a:custGeom>
              <a:avLst/>
              <a:gdLst/>
              <a:ahLst/>
              <a:cxnLst/>
              <a:rect l="l" t="t" r="r" b="b"/>
              <a:pathLst>
                <a:path w="5645" h="359" extrusionOk="0">
                  <a:moveTo>
                    <a:pt x="167" y="1"/>
                  </a:moveTo>
                  <a:cubicBezTo>
                    <a:pt x="72" y="1"/>
                    <a:pt x="0" y="49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7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7" name="Google Shape;18947;p106"/>
            <p:cNvSpPr/>
            <p:nvPr/>
          </p:nvSpPr>
          <p:spPr>
            <a:xfrm>
              <a:off x="3195213" y="2472858"/>
              <a:ext cx="294150" cy="90125"/>
            </a:xfrm>
            <a:custGeom>
              <a:avLst/>
              <a:gdLst/>
              <a:ahLst/>
              <a:cxnLst/>
              <a:rect l="l" t="t" r="r" b="b"/>
              <a:pathLst>
                <a:path w="11766" h="3605" extrusionOk="0">
                  <a:moveTo>
                    <a:pt x="10241" y="723"/>
                  </a:moveTo>
                  <a:cubicBezTo>
                    <a:pt x="10598" y="723"/>
                    <a:pt x="10932" y="890"/>
                    <a:pt x="11146" y="1199"/>
                  </a:cubicBezTo>
                  <a:cubicBezTo>
                    <a:pt x="11408" y="1557"/>
                    <a:pt x="11408" y="2057"/>
                    <a:pt x="11146" y="2438"/>
                  </a:cubicBezTo>
                  <a:cubicBezTo>
                    <a:pt x="10932" y="2747"/>
                    <a:pt x="10598" y="2914"/>
                    <a:pt x="10241" y="2914"/>
                  </a:cubicBezTo>
                  <a:lnTo>
                    <a:pt x="3311" y="2914"/>
                  </a:lnTo>
                  <a:cubicBezTo>
                    <a:pt x="3549" y="2628"/>
                    <a:pt x="3668" y="2247"/>
                    <a:pt x="3668" y="1819"/>
                  </a:cubicBezTo>
                  <a:cubicBezTo>
                    <a:pt x="3668" y="1414"/>
                    <a:pt x="3525" y="1057"/>
                    <a:pt x="3311" y="723"/>
                  </a:cubicBezTo>
                  <a:close/>
                  <a:moveTo>
                    <a:pt x="1882" y="366"/>
                  </a:moveTo>
                  <a:cubicBezTo>
                    <a:pt x="2692" y="366"/>
                    <a:pt x="3335" y="1009"/>
                    <a:pt x="3335" y="1819"/>
                  </a:cubicBezTo>
                  <a:cubicBezTo>
                    <a:pt x="3335" y="2628"/>
                    <a:pt x="2692" y="3271"/>
                    <a:pt x="1882" y="3271"/>
                  </a:cubicBezTo>
                  <a:cubicBezTo>
                    <a:pt x="1072" y="3271"/>
                    <a:pt x="429" y="2628"/>
                    <a:pt x="429" y="1819"/>
                  </a:cubicBezTo>
                  <a:cubicBezTo>
                    <a:pt x="429" y="1009"/>
                    <a:pt x="1072" y="366"/>
                    <a:pt x="1882" y="366"/>
                  </a:cubicBezTo>
                  <a:close/>
                  <a:moveTo>
                    <a:pt x="1941" y="1"/>
                  </a:moveTo>
                  <a:cubicBezTo>
                    <a:pt x="1890" y="1"/>
                    <a:pt x="1839" y="3"/>
                    <a:pt x="1787" y="9"/>
                  </a:cubicBezTo>
                  <a:cubicBezTo>
                    <a:pt x="858" y="33"/>
                    <a:pt x="120" y="771"/>
                    <a:pt x="72" y="1700"/>
                  </a:cubicBezTo>
                  <a:cubicBezTo>
                    <a:pt x="1" y="2747"/>
                    <a:pt x="834" y="3605"/>
                    <a:pt x="1858" y="3605"/>
                  </a:cubicBezTo>
                  <a:cubicBezTo>
                    <a:pt x="2263" y="3605"/>
                    <a:pt x="2620" y="3462"/>
                    <a:pt x="2930" y="3247"/>
                  </a:cubicBezTo>
                  <a:lnTo>
                    <a:pt x="10217" y="3247"/>
                  </a:lnTo>
                  <a:cubicBezTo>
                    <a:pt x="10693" y="3247"/>
                    <a:pt x="11146" y="3009"/>
                    <a:pt x="11408" y="2628"/>
                  </a:cubicBezTo>
                  <a:cubicBezTo>
                    <a:pt x="11765" y="2104"/>
                    <a:pt x="11765" y="1461"/>
                    <a:pt x="11408" y="961"/>
                  </a:cubicBezTo>
                  <a:cubicBezTo>
                    <a:pt x="11170" y="604"/>
                    <a:pt x="10717" y="366"/>
                    <a:pt x="10241" y="366"/>
                  </a:cubicBezTo>
                  <a:lnTo>
                    <a:pt x="2954" y="366"/>
                  </a:lnTo>
                  <a:cubicBezTo>
                    <a:pt x="2659" y="155"/>
                    <a:pt x="2327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8" name="Google Shape;18948;p106"/>
            <p:cNvSpPr/>
            <p:nvPr/>
          </p:nvSpPr>
          <p:spPr>
            <a:xfrm>
              <a:off x="3227363" y="2496883"/>
              <a:ext cx="29800" cy="42875"/>
            </a:xfrm>
            <a:custGeom>
              <a:avLst/>
              <a:gdLst/>
              <a:ahLst/>
              <a:cxnLst/>
              <a:rect l="l" t="t" r="r" b="b"/>
              <a:pathLst>
                <a:path w="1192" h="1715" extrusionOk="0">
                  <a:moveTo>
                    <a:pt x="572" y="357"/>
                  </a:moveTo>
                  <a:cubicBezTo>
                    <a:pt x="620" y="357"/>
                    <a:pt x="691" y="381"/>
                    <a:pt x="715" y="477"/>
                  </a:cubicBezTo>
                  <a:cubicBezTo>
                    <a:pt x="739" y="548"/>
                    <a:pt x="668" y="643"/>
                    <a:pt x="572" y="643"/>
                  </a:cubicBezTo>
                  <a:lnTo>
                    <a:pt x="358" y="643"/>
                  </a:lnTo>
                  <a:lnTo>
                    <a:pt x="358" y="357"/>
                  </a:lnTo>
                  <a:close/>
                  <a:moveTo>
                    <a:pt x="668" y="977"/>
                  </a:moveTo>
                  <a:cubicBezTo>
                    <a:pt x="739" y="977"/>
                    <a:pt x="834" y="1048"/>
                    <a:pt x="858" y="1120"/>
                  </a:cubicBezTo>
                  <a:cubicBezTo>
                    <a:pt x="858" y="1239"/>
                    <a:pt x="739" y="1358"/>
                    <a:pt x="668" y="1358"/>
                  </a:cubicBezTo>
                  <a:lnTo>
                    <a:pt x="358" y="1358"/>
                  </a:lnTo>
                  <a:lnTo>
                    <a:pt x="358" y="97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1548"/>
                  </a:lnTo>
                  <a:lnTo>
                    <a:pt x="1" y="1596"/>
                  </a:lnTo>
                  <a:cubicBezTo>
                    <a:pt x="25" y="1691"/>
                    <a:pt x="96" y="1715"/>
                    <a:pt x="167" y="1715"/>
                  </a:cubicBezTo>
                  <a:lnTo>
                    <a:pt x="668" y="1715"/>
                  </a:lnTo>
                  <a:cubicBezTo>
                    <a:pt x="953" y="1715"/>
                    <a:pt x="1191" y="1477"/>
                    <a:pt x="1191" y="1191"/>
                  </a:cubicBezTo>
                  <a:cubicBezTo>
                    <a:pt x="1191" y="1000"/>
                    <a:pt x="1096" y="858"/>
                    <a:pt x="977" y="739"/>
                  </a:cubicBezTo>
                  <a:cubicBezTo>
                    <a:pt x="1049" y="643"/>
                    <a:pt x="1072" y="524"/>
                    <a:pt x="1049" y="381"/>
                  </a:cubicBezTo>
                  <a:cubicBezTo>
                    <a:pt x="1025" y="143"/>
                    <a:pt x="810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9" name="Google Shape;18949;p106"/>
            <p:cNvSpPr/>
            <p:nvPr/>
          </p:nvSpPr>
          <p:spPr>
            <a:xfrm>
              <a:off x="3312513" y="2608208"/>
              <a:ext cx="141125" cy="8950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310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0" name="Google Shape;18950;p106"/>
            <p:cNvSpPr/>
            <p:nvPr/>
          </p:nvSpPr>
          <p:spPr>
            <a:xfrm>
              <a:off x="3312513" y="2627258"/>
              <a:ext cx="141125" cy="8375"/>
            </a:xfrm>
            <a:custGeom>
              <a:avLst/>
              <a:gdLst/>
              <a:ahLst/>
              <a:cxnLst/>
              <a:rect l="l" t="t" r="r" b="b"/>
              <a:pathLst>
                <a:path w="5645" h="335" extrusionOk="0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34"/>
                    <a:pt x="167" y="334"/>
                  </a:cubicBezTo>
                  <a:lnTo>
                    <a:pt x="5478" y="334"/>
                  </a:lnTo>
                  <a:cubicBezTo>
                    <a:pt x="5549" y="334"/>
                    <a:pt x="5644" y="286"/>
                    <a:pt x="5644" y="191"/>
                  </a:cubicBezTo>
                  <a:cubicBezTo>
                    <a:pt x="5644" y="72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1" name="Google Shape;18951;p106"/>
            <p:cNvSpPr/>
            <p:nvPr/>
          </p:nvSpPr>
          <p:spPr>
            <a:xfrm>
              <a:off x="3195813" y="2576658"/>
              <a:ext cx="294725" cy="89275"/>
            </a:xfrm>
            <a:custGeom>
              <a:avLst/>
              <a:gdLst/>
              <a:ahLst/>
              <a:cxnLst/>
              <a:rect l="l" t="t" r="r" b="b"/>
              <a:pathLst>
                <a:path w="11789" h="3571" extrusionOk="0">
                  <a:moveTo>
                    <a:pt x="10217" y="715"/>
                  </a:moveTo>
                  <a:cubicBezTo>
                    <a:pt x="10574" y="715"/>
                    <a:pt x="10908" y="882"/>
                    <a:pt x="11122" y="1191"/>
                  </a:cubicBezTo>
                  <a:cubicBezTo>
                    <a:pt x="11384" y="1548"/>
                    <a:pt x="11384" y="2048"/>
                    <a:pt x="11122" y="2429"/>
                  </a:cubicBezTo>
                  <a:cubicBezTo>
                    <a:pt x="10908" y="2739"/>
                    <a:pt x="10574" y="2906"/>
                    <a:pt x="10217" y="2906"/>
                  </a:cubicBezTo>
                  <a:lnTo>
                    <a:pt x="3287" y="2906"/>
                  </a:lnTo>
                  <a:cubicBezTo>
                    <a:pt x="3525" y="2620"/>
                    <a:pt x="3644" y="2215"/>
                    <a:pt x="3644" y="1810"/>
                  </a:cubicBezTo>
                  <a:cubicBezTo>
                    <a:pt x="3644" y="1382"/>
                    <a:pt x="3501" y="1024"/>
                    <a:pt x="3287" y="715"/>
                  </a:cubicBezTo>
                  <a:close/>
                  <a:moveTo>
                    <a:pt x="1858" y="0"/>
                  </a:moveTo>
                  <a:cubicBezTo>
                    <a:pt x="1596" y="0"/>
                    <a:pt x="1358" y="48"/>
                    <a:pt x="1120" y="167"/>
                  </a:cubicBezTo>
                  <a:cubicBezTo>
                    <a:pt x="1025" y="191"/>
                    <a:pt x="1001" y="286"/>
                    <a:pt x="1025" y="381"/>
                  </a:cubicBezTo>
                  <a:cubicBezTo>
                    <a:pt x="1042" y="470"/>
                    <a:pt x="1112" y="519"/>
                    <a:pt x="1186" y="519"/>
                  </a:cubicBezTo>
                  <a:cubicBezTo>
                    <a:pt x="1212" y="519"/>
                    <a:pt x="1238" y="513"/>
                    <a:pt x="1263" y="501"/>
                  </a:cubicBezTo>
                  <a:cubicBezTo>
                    <a:pt x="1429" y="405"/>
                    <a:pt x="1644" y="358"/>
                    <a:pt x="1882" y="358"/>
                  </a:cubicBezTo>
                  <a:cubicBezTo>
                    <a:pt x="2715" y="358"/>
                    <a:pt x="3382" y="1024"/>
                    <a:pt x="3335" y="1858"/>
                  </a:cubicBezTo>
                  <a:cubicBezTo>
                    <a:pt x="3311" y="2620"/>
                    <a:pt x="2715" y="3215"/>
                    <a:pt x="1977" y="3239"/>
                  </a:cubicBezTo>
                  <a:cubicBezTo>
                    <a:pt x="1962" y="3240"/>
                    <a:pt x="1947" y="3240"/>
                    <a:pt x="1932" y="3240"/>
                  </a:cubicBezTo>
                  <a:cubicBezTo>
                    <a:pt x="1119" y="3240"/>
                    <a:pt x="453" y="2605"/>
                    <a:pt x="453" y="1786"/>
                  </a:cubicBezTo>
                  <a:cubicBezTo>
                    <a:pt x="453" y="1477"/>
                    <a:pt x="548" y="1191"/>
                    <a:pt x="715" y="905"/>
                  </a:cubicBezTo>
                  <a:cubicBezTo>
                    <a:pt x="786" y="858"/>
                    <a:pt x="786" y="739"/>
                    <a:pt x="691" y="667"/>
                  </a:cubicBezTo>
                  <a:cubicBezTo>
                    <a:pt x="652" y="647"/>
                    <a:pt x="608" y="636"/>
                    <a:pt x="567" y="636"/>
                  </a:cubicBezTo>
                  <a:cubicBezTo>
                    <a:pt x="510" y="636"/>
                    <a:pt x="457" y="659"/>
                    <a:pt x="429" y="715"/>
                  </a:cubicBezTo>
                  <a:cubicBezTo>
                    <a:pt x="120" y="1120"/>
                    <a:pt x="1" y="1620"/>
                    <a:pt x="120" y="2168"/>
                  </a:cubicBezTo>
                  <a:cubicBezTo>
                    <a:pt x="286" y="2858"/>
                    <a:pt x="810" y="3382"/>
                    <a:pt x="1477" y="3525"/>
                  </a:cubicBezTo>
                  <a:cubicBezTo>
                    <a:pt x="1618" y="3555"/>
                    <a:pt x="1758" y="3570"/>
                    <a:pt x="1896" y="3570"/>
                  </a:cubicBezTo>
                  <a:cubicBezTo>
                    <a:pt x="2295" y="3570"/>
                    <a:pt x="2670" y="3445"/>
                    <a:pt x="2954" y="3215"/>
                  </a:cubicBezTo>
                  <a:lnTo>
                    <a:pt x="10241" y="3215"/>
                  </a:lnTo>
                  <a:cubicBezTo>
                    <a:pt x="10717" y="3215"/>
                    <a:pt x="11170" y="2977"/>
                    <a:pt x="11432" y="2572"/>
                  </a:cubicBezTo>
                  <a:cubicBezTo>
                    <a:pt x="11789" y="2072"/>
                    <a:pt x="11789" y="1429"/>
                    <a:pt x="11432" y="905"/>
                  </a:cubicBezTo>
                  <a:cubicBezTo>
                    <a:pt x="11146" y="572"/>
                    <a:pt x="10693" y="358"/>
                    <a:pt x="10217" y="358"/>
                  </a:cubicBezTo>
                  <a:lnTo>
                    <a:pt x="2930" y="358"/>
                  </a:lnTo>
                  <a:cubicBezTo>
                    <a:pt x="2620" y="119"/>
                    <a:pt x="2239" y="0"/>
                    <a:pt x="1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2" name="Google Shape;18952;p106"/>
            <p:cNvSpPr/>
            <p:nvPr/>
          </p:nvSpPr>
          <p:spPr>
            <a:xfrm>
              <a:off x="3223788" y="2600458"/>
              <a:ext cx="36350" cy="42900"/>
            </a:xfrm>
            <a:custGeom>
              <a:avLst/>
              <a:gdLst/>
              <a:ahLst/>
              <a:cxnLst/>
              <a:rect l="l" t="t" r="r" b="b"/>
              <a:pathLst>
                <a:path w="1454" h="1716" extrusionOk="0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5"/>
                    <a:pt x="382" y="1716"/>
                    <a:pt x="858" y="1716"/>
                  </a:cubicBezTo>
                  <a:cubicBezTo>
                    <a:pt x="1049" y="1716"/>
                    <a:pt x="1215" y="1668"/>
                    <a:pt x="1334" y="1525"/>
                  </a:cubicBezTo>
                  <a:cubicBezTo>
                    <a:pt x="1358" y="1501"/>
                    <a:pt x="1406" y="1477"/>
                    <a:pt x="1406" y="1454"/>
                  </a:cubicBezTo>
                  <a:cubicBezTo>
                    <a:pt x="1454" y="1382"/>
                    <a:pt x="1454" y="1263"/>
                    <a:pt x="1358" y="1216"/>
                  </a:cubicBezTo>
                  <a:cubicBezTo>
                    <a:pt x="1336" y="1182"/>
                    <a:pt x="1299" y="1165"/>
                    <a:pt x="1258" y="1165"/>
                  </a:cubicBezTo>
                  <a:cubicBezTo>
                    <a:pt x="1210" y="1165"/>
                    <a:pt x="1158" y="1188"/>
                    <a:pt x="1120" y="1239"/>
                  </a:cubicBezTo>
                  <a:lnTo>
                    <a:pt x="1096" y="1263"/>
                  </a:lnTo>
                  <a:cubicBezTo>
                    <a:pt x="1025" y="1335"/>
                    <a:pt x="953" y="1358"/>
                    <a:pt x="834" y="1358"/>
                  </a:cubicBezTo>
                  <a:cubicBezTo>
                    <a:pt x="572" y="1358"/>
                    <a:pt x="310" y="1120"/>
                    <a:pt x="310" y="858"/>
                  </a:cubicBezTo>
                  <a:cubicBezTo>
                    <a:pt x="310" y="596"/>
                    <a:pt x="596" y="358"/>
                    <a:pt x="858" y="358"/>
                  </a:cubicBezTo>
                  <a:cubicBezTo>
                    <a:pt x="953" y="358"/>
                    <a:pt x="1073" y="382"/>
                    <a:pt x="1168" y="430"/>
                  </a:cubicBezTo>
                  <a:cubicBezTo>
                    <a:pt x="1196" y="458"/>
                    <a:pt x="1228" y="471"/>
                    <a:pt x="1260" y="471"/>
                  </a:cubicBezTo>
                  <a:cubicBezTo>
                    <a:pt x="1311" y="471"/>
                    <a:pt x="1363" y="440"/>
                    <a:pt x="1406" y="382"/>
                  </a:cubicBezTo>
                  <a:cubicBezTo>
                    <a:pt x="1454" y="287"/>
                    <a:pt x="1430" y="191"/>
                    <a:pt x="1334" y="144"/>
                  </a:cubicBezTo>
                  <a:cubicBezTo>
                    <a:pt x="1192" y="49"/>
                    <a:pt x="1049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53" name="Google Shape;18953;p106"/>
          <p:cNvGrpSpPr/>
          <p:nvPr/>
        </p:nvGrpSpPr>
        <p:grpSpPr>
          <a:xfrm>
            <a:off x="1781203" y="2291860"/>
            <a:ext cx="368158" cy="355302"/>
            <a:chOff x="2684388" y="2369483"/>
            <a:chExt cx="307850" cy="297100"/>
          </a:xfrm>
        </p:grpSpPr>
        <p:sp>
          <p:nvSpPr>
            <p:cNvPr id="18954" name="Google Shape;18954;p106"/>
            <p:cNvSpPr/>
            <p:nvPr/>
          </p:nvSpPr>
          <p:spPr>
            <a:xfrm>
              <a:off x="2792763" y="2506408"/>
              <a:ext cx="88725" cy="8950"/>
            </a:xfrm>
            <a:custGeom>
              <a:avLst/>
              <a:gdLst/>
              <a:ahLst/>
              <a:cxnLst/>
              <a:rect l="l" t="t" r="r" b="b"/>
              <a:pathLst>
                <a:path w="3549" h="358" extrusionOk="0">
                  <a:moveTo>
                    <a:pt x="191" y="0"/>
                  </a:moveTo>
                  <a:cubicBezTo>
                    <a:pt x="95" y="0"/>
                    <a:pt x="24" y="72"/>
                    <a:pt x="0" y="143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3334" y="358"/>
                  </a:lnTo>
                  <a:cubicBezTo>
                    <a:pt x="3429" y="358"/>
                    <a:pt x="3477" y="310"/>
                    <a:pt x="3525" y="215"/>
                  </a:cubicBezTo>
                  <a:cubicBezTo>
                    <a:pt x="3549" y="96"/>
                    <a:pt x="3453" y="0"/>
                    <a:pt x="3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5" name="Google Shape;18955;p106"/>
            <p:cNvSpPr/>
            <p:nvPr/>
          </p:nvSpPr>
          <p:spPr>
            <a:xfrm>
              <a:off x="2792763" y="2529033"/>
              <a:ext cx="88725" cy="8950"/>
            </a:xfrm>
            <a:custGeom>
              <a:avLst/>
              <a:gdLst/>
              <a:ahLst/>
              <a:cxnLst/>
              <a:rect l="l" t="t" r="r" b="b"/>
              <a:pathLst>
                <a:path w="3549" h="358" extrusionOk="0">
                  <a:moveTo>
                    <a:pt x="191" y="0"/>
                  </a:moveTo>
                  <a:cubicBezTo>
                    <a:pt x="95" y="0"/>
                    <a:pt x="24" y="48"/>
                    <a:pt x="0" y="143"/>
                  </a:cubicBezTo>
                  <a:cubicBezTo>
                    <a:pt x="0" y="262"/>
                    <a:pt x="95" y="357"/>
                    <a:pt x="191" y="357"/>
                  </a:cubicBezTo>
                  <a:lnTo>
                    <a:pt x="3334" y="357"/>
                  </a:lnTo>
                  <a:cubicBezTo>
                    <a:pt x="3429" y="357"/>
                    <a:pt x="3477" y="286"/>
                    <a:pt x="3525" y="191"/>
                  </a:cubicBezTo>
                  <a:cubicBezTo>
                    <a:pt x="3549" y="72"/>
                    <a:pt x="3453" y="0"/>
                    <a:pt x="3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6" name="Google Shape;18956;p106"/>
            <p:cNvSpPr/>
            <p:nvPr/>
          </p:nvSpPr>
          <p:spPr>
            <a:xfrm>
              <a:off x="2812413" y="2551058"/>
              <a:ext cx="48825" cy="8950"/>
            </a:xfrm>
            <a:custGeom>
              <a:avLst/>
              <a:gdLst/>
              <a:ahLst/>
              <a:cxnLst/>
              <a:rect l="l" t="t" r="r" b="b"/>
              <a:pathLst>
                <a:path w="1953" h="358" extrusionOk="0">
                  <a:moveTo>
                    <a:pt x="191" y="0"/>
                  </a:moveTo>
                  <a:cubicBezTo>
                    <a:pt x="95" y="0"/>
                    <a:pt x="48" y="72"/>
                    <a:pt x="24" y="143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786" y="358"/>
                  </a:lnTo>
                  <a:cubicBezTo>
                    <a:pt x="1858" y="358"/>
                    <a:pt x="1929" y="310"/>
                    <a:pt x="1953" y="215"/>
                  </a:cubicBezTo>
                  <a:cubicBezTo>
                    <a:pt x="1953" y="96"/>
                    <a:pt x="1858" y="0"/>
                    <a:pt x="17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7" name="Google Shape;18957;p106"/>
            <p:cNvSpPr/>
            <p:nvPr/>
          </p:nvSpPr>
          <p:spPr>
            <a:xfrm>
              <a:off x="2684388" y="2369483"/>
              <a:ext cx="307850" cy="297100"/>
            </a:xfrm>
            <a:custGeom>
              <a:avLst/>
              <a:gdLst/>
              <a:ahLst/>
              <a:cxnLst/>
              <a:rect l="l" t="t" r="r" b="b"/>
              <a:pathLst>
                <a:path w="12314" h="11884" extrusionOk="0">
                  <a:moveTo>
                    <a:pt x="6336" y="1143"/>
                  </a:moveTo>
                  <a:cubicBezTo>
                    <a:pt x="7669" y="1143"/>
                    <a:pt x="8931" y="1643"/>
                    <a:pt x="9908" y="2524"/>
                  </a:cubicBezTo>
                  <a:lnTo>
                    <a:pt x="9074" y="3358"/>
                  </a:lnTo>
                  <a:cubicBezTo>
                    <a:pt x="8267" y="2643"/>
                    <a:pt x="7258" y="2285"/>
                    <a:pt x="6243" y="2285"/>
                  </a:cubicBezTo>
                  <a:cubicBezTo>
                    <a:pt x="6211" y="2285"/>
                    <a:pt x="6178" y="2285"/>
                    <a:pt x="6145" y="2286"/>
                  </a:cubicBezTo>
                  <a:lnTo>
                    <a:pt x="6145" y="1143"/>
                  </a:lnTo>
                  <a:close/>
                  <a:moveTo>
                    <a:pt x="5764" y="357"/>
                  </a:moveTo>
                  <a:lnTo>
                    <a:pt x="5764" y="2715"/>
                  </a:lnTo>
                  <a:cubicBezTo>
                    <a:pt x="4954" y="2739"/>
                    <a:pt x="4216" y="3096"/>
                    <a:pt x="3621" y="3667"/>
                  </a:cubicBezTo>
                  <a:cubicBezTo>
                    <a:pt x="3049" y="4239"/>
                    <a:pt x="2692" y="4977"/>
                    <a:pt x="2668" y="5787"/>
                  </a:cubicBezTo>
                  <a:lnTo>
                    <a:pt x="358" y="5787"/>
                  </a:lnTo>
                  <a:cubicBezTo>
                    <a:pt x="406" y="4358"/>
                    <a:pt x="977" y="3001"/>
                    <a:pt x="1978" y="2000"/>
                  </a:cubicBezTo>
                  <a:cubicBezTo>
                    <a:pt x="3002" y="976"/>
                    <a:pt x="4335" y="381"/>
                    <a:pt x="5764" y="357"/>
                  </a:cubicBezTo>
                  <a:close/>
                  <a:moveTo>
                    <a:pt x="6359" y="2643"/>
                  </a:moveTo>
                  <a:cubicBezTo>
                    <a:pt x="7312" y="2643"/>
                    <a:pt x="8265" y="3001"/>
                    <a:pt x="8979" y="3715"/>
                  </a:cubicBezTo>
                  <a:cubicBezTo>
                    <a:pt x="10408" y="5144"/>
                    <a:pt x="10408" y="7502"/>
                    <a:pt x="8979" y="8954"/>
                  </a:cubicBezTo>
                  <a:cubicBezTo>
                    <a:pt x="8265" y="9669"/>
                    <a:pt x="7318" y="10026"/>
                    <a:pt x="6368" y="10026"/>
                  </a:cubicBezTo>
                  <a:cubicBezTo>
                    <a:pt x="5419" y="10026"/>
                    <a:pt x="4466" y="9669"/>
                    <a:pt x="3740" y="8954"/>
                  </a:cubicBezTo>
                  <a:cubicBezTo>
                    <a:pt x="2930" y="8168"/>
                    <a:pt x="2573" y="7144"/>
                    <a:pt x="2644" y="6144"/>
                  </a:cubicBezTo>
                  <a:lnTo>
                    <a:pt x="2811" y="6144"/>
                  </a:lnTo>
                  <a:cubicBezTo>
                    <a:pt x="2930" y="6144"/>
                    <a:pt x="3049" y="6025"/>
                    <a:pt x="3049" y="5882"/>
                  </a:cubicBezTo>
                  <a:cubicBezTo>
                    <a:pt x="3097" y="4358"/>
                    <a:pt x="4335" y="3096"/>
                    <a:pt x="5907" y="3072"/>
                  </a:cubicBezTo>
                  <a:cubicBezTo>
                    <a:pt x="6074" y="3072"/>
                    <a:pt x="6145" y="2953"/>
                    <a:pt x="6145" y="2834"/>
                  </a:cubicBezTo>
                  <a:lnTo>
                    <a:pt x="6145" y="2643"/>
                  </a:lnTo>
                  <a:close/>
                  <a:moveTo>
                    <a:pt x="5883" y="0"/>
                  </a:moveTo>
                  <a:cubicBezTo>
                    <a:pt x="4335" y="24"/>
                    <a:pt x="2859" y="619"/>
                    <a:pt x="1739" y="1738"/>
                  </a:cubicBezTo>
                  <a:cubicBezTo>
                    <a:pt x="644" y="2834"/>
                    <a:pt x="25" y="4287"/>
                    <a:pt x="1" y="5858"/>
                  </a:cubicBezTo>
                  <a:cubicBezTo>
                    <a:pt x="1" y="5954"/>
                    <a:pt x="49" y="6049"/>
                    <a:pt x="144" y="6096"/>
                  </a:cubicBezTo>
                  <a:lnTo>
                    <a:pt x="739" y="6096"/>
                  </a:lnTo>
                  <a:cubicBezTo>
                    <a:pt x="715" y="6930"/>
                    <a:pt x="858" y="7740"/>
                    <a:pt x="1192" y="8526"/>
                  </a:cubicBezTo>
                  <a:cubicBezTo>
                    <a:pt x="1215" y="8573"/>
                    <a:pt x="1263" y="8645"/>
                    <a:pt x="1335" y="8645"/>
                  </a:cubicBezTo>
                  <a:lnTo>
                    <a:pt x="1382" y="8645"/>
                  </a:lnTo>
                  <a:cubicBezTo>
                    <a:pt x="1477" y="8597"/>
                    <a:pt x="1501" y="8478"/>
                    <a:pt x="1477" y="8406"/>
                  </a:cubicBezTo>
                  <a:cubicBezTo>
                    <a:pt x="1144" y="7692"/>
                    <a:pt x="1025" y="6906"/>
                    <a:pt x="1073" y="6096"/>
                  </a:cubicBezTo>
                  <a:lnTo>
                    <a:pt x="2263" y="6096"/>
                  </a:lnTo>
                  <a:cubicBezTo>
                    <a:pt x="2192" y="7144"/>
                    <a:pt x="2549" y="8216"/>
                    <a:pt x="3335" y="9049"/>
                  </a:cubicBezTo>
                  <a:lnTo>
                    <a:pt x="2501" y="9883"/>
                  </a:lnTo>
                  <a:cubicBezTo>
                    <a:pt x="2239" y="9645"/>
                    <a:pt x="2049" y="9383"/>
                    <a:pt x="1906" y="9073"/>
                  </a:cubicBezTo>
                  <a:cubicBezTo>
                    <a:pt x="1873" y="9019"/>
                    <a:pt x="1816" y="8989"/>
                    <a:pt x="1756" y="8989"/>
                  </a:cubicBezTo>
                  <a:cubicBezTo>
                    <a:pt x="1685" y="8989"/>
                    <a:pt x="1611" y="9031"/>
                    <a:pt x="1573" y="9121"/>
                  </a:cubicBezTo>
                  <a:cubicBezTo>
                    <a:pt x="1549" y="9145"/>
                    <a:pt x="1573" y="9192"/>
                    <a:pt x="1573" y="9240"/>
                  </a:cubicBezTo>
                  <a:cubicBezTo>
                    <a:pt x="1811" y="9597"/>
                    <a:pt x="2049" y="9907"/>
                    <a:pt x="2382" y="10240"/>
                  </a:cubicBezTo>
                  <a:cubicBezTo>
                    <a:pt x="3406" y="11288"/>
                    <a:pt x="4811" y="11883"/>
                    <a:pt x="6288" y="11883"/>
                  </a:cubicBezTo>
                  <a:cubicBezTo>
                    <a:pt x="7788" y="11883"/>
                    <a:pt x="9193" y="11312"/>
                    <a:pt x="10241" y="10240"/>
                  </a:cubicBezTo>
                  <a:cubicBezTo>
                    <a:pt x="11837" y="8692"/>
                    <a:pt x="12313" y="6311"/>
                    <a:pt x="11480" y="4263"/>
                  </a:cubicBezTo>
                  <a:cubicBezTo>
                    <a:pt x="11461" y="4190"/>
                    <a:pt x="11388" y="4159"/>
                    <a:pt x="11311" y="4159"/>
                  </a:cubicBezTo>
                  <a:cubicBezTo>
                    <a:pt x="11288" y="4159"/>
                    <a:pt x="11264" y="4162"/>
                    <a:pt x="11241" y="4168"/>
                  </a:cubicBezTo>
                  <a:cubicBezTo>
                    <a:pt x="11146" y="4191"/>
                    <a:pt x="11122" y="4310"/>
                    <a:pt x="11146" y="4406"/>
                  </a:cubicBezTo>
                  <a:cubicBezTo>
                    <a:pt x="11932" y="6335"/>
                    <a:pt x="11480" y="8549"/>
                    <a:pt x="9979" y="10026"/>
                  </a:cubicBezTo>
                  <a:cubicBezTo>
                    <a:pt x="9003" y="11026"/>
                    <a:pt x="7693" y="11550"/>
                    <a:pt x="6288" y="11550"/>
                  </a:cubicBezTo>
                  <a:cubicBezTo>
                    <a:pt x="4954" y="11550"/>
                    <a:pt x="3716" y="11050"/>
                    <a:pt x="2716" y="10145"/>
                  </a:cubicBezTo>
                  <a:lnTo>
                    <a:pt x="3573" y="9311"/>
                  </a:lnTo>
                  <a:cubicBezTo>
                    <a:pt x="4335" y="10026"/>
                    <a:pt x="5312" y="10383"/>
                    <a:pt x="6288" y="10383"/>
                  </a:cubicBezTo>
                  <a:cubicBezTo>
                    <a:pt x="7336" y="10383"/>
                    <a:pt x="8384" y="10002"/>
                    <a:pt x="9146" y="9192"/>
                  </a:cubicBezTo>
                  <a:cubicBezTo>
                    <a:pt x="10694" y="7644"/>
                    <a:pt x="10741" y="5192"/>
                    <a:pt x="9265" y="3596"/>
                  </a:cubicBezTo>
                  <a:lnTo>
                    <a:pt x="10098" y="2762"/>
                  </a:lnTo>
                  <a:cubicBezTo>
                    <a:pt x="10384" y="3048"/>
                    <a:pt x="10622" y="3358"/>
                    <a:pt x="10789" y="3691"/>
                  </a:cubicBezTo>
                  <a:cubicBezTo>
                    <a:pt x="10823" y="3748"/>
                    <a:pt x="10879" y="3778"/>
                    <a:pt x="10938" y="3778"/>
                  </a:cubicBezTo>
                  <a:cubicBezTo>
                    <a:pt x="11003" y="3778"/>
                    <a:pt x="11072" y="3742"/>
                    <a:pt x="11122" y="3667"/>
                  </a:cubicBezTo>
                  <a:cubicBezTo>
                    <a:pt x="11146" y="3644"/>
                    <a:pt x="11122" y="3572"/>
                    <a:pt x="11122" y="3548"/>
                  </a:cubicBezTo>
                  <a:cubicBezTo>
                    <a:pt x="10884" y="3120"/>
                    <a:pt x="10575" y="2739"/>
                    <a:pt x="10265" y="2405"/>
                  </a:cubicBezTo>
                  <a:cubicBezTo>
                    <a:pt x="9217" y="1381"/>
                    <a:pt x="7812" y="786"/>
                    <a:pt x="6336" y="786"/>
                  </a:cubicBezTo>
                  <a:lnTo>
                    <a:pt x="6121" y="786"/>
                  </a:lnTo>
                  <a:lnTo>
                    <a:pt x="6121" y="238"/>
                  </a:lnTo>
                  <a:lnTo>
                    <a:pt x="6121" y="191"/>
                  </a:lnTo>
                  <a:cubicBezTo>
                    <a:pt x="6097" y="71"/>
                    <a:pt x="5978" y="0"/>
                    <a:pt x="58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58" name="Google Shape;18958;p106"/>
          <p:cNvSpPr/>
          <p:nvPr/>
        </p:nvSpPr>
        <p:spPr>
          <a:xfrm>
            <a:off x="1042813" y="2292426"/>
            <a:ext cx="356019" cy="355421"/>
          </a:xfrm>
          <a:custGeom>
            <a:avLst/>
            <a:gdLst/>
            <a:ahLst/>
            <a:cxnLst/>
            <a:rect l="l" t="t" r="r" b="b"/>
            <a:pathLst>
              <a:path w="11908" h="11888" extrusionOk="0">
                <a:moveTo>
                  <a:pt x="2263" y="6315"/>
                </a:moveTo>
                <a:lnTo>
                  <a:pt x="2263" y="10696"/>
                </a:lnTo>
                <a:lnTo>
                  <a:pt x="1763" y="10696"/>
                </a:lnTo>
                <a:lnTo>
                  <a:pt x="1763" y="6315"/>
                </a:lnTo>
                <a:close/>
                <a:moveTo>
                  <a:pt x="3120" y="5076"/>
                </a:moveTo>
                <a:lnTo>
                  <a:pt x="3120" y="10696"/>
                </a:lnTo>
                <a:lnTo>
                  <a:pt x="2620" y="10696"/>
                </a:lnTo>
                <a:lnTo>
                  <a:pt x="2620" y="5076"/>
                </a:lnTo>
                <a:close/>
                <a:moveTo>
                  <a:pt x="6526" y="7577"/>
                </a:moveTo>
                <a:lnTo>
                  <a:pt x="6526" y="10696"/>
                </a:lnTo>
                <a:lnTo>
                  <a:pt x="6026" y="10696"/>
                </a:lnTo>
                <a:lnTo>
                  <a:pt x="6026" y="7577"/>
                </a:lnTo>
                <a:close/>
                <a:moveTo>
                  <a:pt x="7383" y="6172"/>
                </a:moveTo>
                <a:lnTo>
                  <a:pt x="7383" y="10696"/>
                </a:lnTo>
                <a:lnTo>
                  <a:pt x="6883" y="10696"/>
                </a:lnTo>
                <a:lnTo>
                  <a:pt x="6883" y="6172"/>
                </a:lnTo>
                <a:close/>
                <a:moveTo>
                  <a:pt x="9050" y="8815"/>
                </a:moveTo>
                <a:lnTo>
                  <a:pt x="9050" y="10696"/>
                </a:lnTo>
                <a:lnTo>
                  <a:pt x="8550" y="10696"/>
                </a:lnTo>
                <a:lnTo>
                  <a:pt x="8550" y="8815"/>
                </a:lnTo>
                <a:close/>
                <a:moveTo>
                  <a:pt x="5668" y="3814"/>
                </a:moveTo>
                <a:lnTo>
                  <a:pt x="5668" y="10720"/>
                </a:lnTo>
                <a:lnTo>
                  <a:pt x="5145" y="10720"/>
                </a:lnTo>
                <a:lnTo>
                  <a:pt x="5145" y="3814"/>
                </a:lnTo>
                <a:close/>
                <a:moveTo>
                  <a:pt x="9907" y="2576"/>
                </a:moveTo>
                <a:lnTo>
                  <a:pt x="9907" y="10720"/>
                </a:lnTo>
                <a:lnTo>
                  <a:pt x="9407" y="10720"/>
                </a:lnTo>
                <a:lnTo>
                  <a:pt x="9407" y="2576"/>
                </a:lnTo>
                <a:close/>
                <a:moveTo>
                  <a:pt x="11503" y="11054"/>
                </a:moveTo>
                <a:lnTo>
                  <a:pt x="11503" y="11530"/>
                </a:lnTo>
                <a:lnTo>
                  <a:pt x="310" y="11530"/>
                </a:lnTo>
                <a:lnTo>
                  <a:pt x="310" y="11054"/>
                </a:lnTo>
                <a:close/>
                <a:moveTo>
                  <a:pt x="916" y="0"/>
                </a:moveTo>
                <a:cubicBezTo>
                  <a:pt x="811" y="0"/>
                  <a:pt x="715" y="88"/>
                  <a:pt x="715" y="194"/>
                </a:cubicBezTo>
                <a:lnTo>
                  <a:pt x="715" y="980"/>
                </a:lnTo>
                <a:lnTo>
                  <a:pt x="477" y="980"/>
                </a:lnTo>
                <a:cubicBezTo>
                  <a:pt x="382" y="980"/>
                  <a:pt x="334" y="1052"/>
                  <a:pt x="286" y="1099"/>
                </a:cubicBezTo>
                <a:cubicBezTo>
                  <a:pt x="263" y="1242"/>
                  <a:pt x="358" y="1361"/>
                  <a:pt x="477" y="1361"/>
                </a:cubicBezTo>
                <a:lnTo>
                  <a:pt x="715" y="1361"/>
                </a:lnTo>
                <a:lnTo>
                  <a:pt x="715" y="2242"/>
                </a:lnTo>
                <a:lnTo>
                  <a:pt x="501" y="2242"/>
                </a:lnTo>
                <a:cubicBezTo>
                  <a:pt x="405" y="2242"/>
                  <a:pt x="334" y="2290"/>
                  <a:pt x="334" y="2385"/>
                </a:cubicBezTo>
                <a:cubicBezTo>
                  <a:pt x="334" y="2504"/>
                  <a:pt x="382" y="2600"/>
                  <a:pt x="501" y="2600"/>
                </a:cubicBezTo>
                <a:lnTo>
                  <a:pt x="715" y="2600"/>
                </a:lnTo>
                <a:lnTo>
                  <a:pt x="715" y="3481"/>
                </a:lnTo>
                <a:lnTo>
                  <a:pt x="501" y="3481"/>
                </a:lnTo>
                <a:cubicBezTo>
                  <a:pt x="405" y="3481"/>
                  <a:pt x="334" y="3552"/>
                  <a:pt x="334" y="3647"/>
                </a:cubicBezTo>
                <a:cubicBezTo>
                  <a:pt x="334" y="3766"/>
                  <a:pt x="382" y="3838"/>
                  <a:pt x="501" y="3838"/>
                </a:cubicBezTo>
                <a:lnTo>
                  <a:pt x="715" y="3838"/>
                </a:lnTo>
                <a:lnTo>
                  <a:pt x="715" y="4743"/>
                </a:lnTo>
                <a:lnTo>
                  <a:pt x="501" y="4743"/>
                </a:lnTo>
                <a:cubicBezTo>
                  <a:pt x="405" y="4743"/>
                  <a:pt x="334" y="4791"/>
                  <a:pt x="334" y="4886"/>
                </a:cubicBezTo>
                <a:cubicBezTo>
                  <a:pt x="334" y="5005"/>
                  <a:pt x="382" y="5100"/>
                  <a:pt x="501" y="5100"/>
                </a:cubicBezTo>
                <a:lnTo>
                  <a:pt x="715" y="5100"/>
                </a:lnTo>
                <a:lnTo>
                  <a:pt x="715" y="5981"/>
                </a:lnTo>
                <a:lnTo>
                  <a:pt x="501" y="5981"/>
                </a:lnTo>
                <a:cubicBezTo>
                  <a:pt x="405" y="5981"/>
                  <a:pt x="334" y="6053"/>
                  <a:pt x="334" y="6148"/>
                </a:cubicBezTo>
                <a:cubicBezTo>
                  <a:pt x="334" y="6267"/>
                  <a:pt x="382" y="6338"/>
                  <a:pt x="501" y="6338"/>
                </a:cubicBezTo>
                <a:lnTo>
                  <a:pt x="715" y="6338"/>
                </a:lnTo>
                <a:lnTo>
                  <a:pt x="715" y="7243"/>
                </a:lnTo>
                <a:lnTo>
                  <a:pt x="501" y="7243"/>
                </a:lnTo>
                <a:cubicBezTo>
                  <a:pt x="405" y="7243"/>
                  <a:pt x="334" y="7291"/>
                  <a:pt x="334" y="7386"/>
                </a:cubicBezTo>
                <a:cubicBezTo>
                  <a:pt x="334" y="7505"/>
                  <a:pt x="382" y="7601"/>
                  <a:pt x="501" y="7601"/>
                </a:cubicBezTo>
                <a:lnTo>
                  <a:pt x="715" y="7601"/>
                </a:lnTo>
                <a:lnTo>
                  <a:pt x="715" y="8482"/>
                </a:lnTo>
                <a:lnTo>
                  <a:pt x="501" y="8482"/>
                </a:lnTo>
                <a:cubicBezTo>
                  <a:pt x="405" y="8482"/>
                  <a:pt x="334" y="8553"/>
                  <a:pt x="334" y="8648"/>
                </a:cubicBezTo>
                <a:cubicBezTo>
                  <a:pt x="334" y="8768"/>
                  <a:pt x="382" y="8839"/>
                  <a:pt x="501" y="8839"/>
                </a:cubicBezTo>
                <a:lnTo>
                  <a:pt x="715" y="8839"/>
                </a:lnTo>
                <a:lnTo>
                  <a:pt x="715" y="9744"/>
                </a:lnTo>
                <a:lnTo>
                  <a:pt x="501" y="9744"/>
                </a:lnTo>
                <a:cubicBezTo>
                  <a:pt x="405" y="9744"/>
                  <a:pt x="334" y="9792"/>
                  <a:pt x="334" y="9887"/>
                </a:cubicBezTo>
                <a:cubicBezTo>
                  <a:pt x="334" y="10006"/>
                  <a:pt x="382" y="10101"/>
                  <a:pt x="501" y="10101"/>
                </a:cubicBezTo>
                <a:lnTo>
                  <a:pt x="715" y="10101"/>
                </a:lnTo>
                <a:lnTo>
                  <a:pt x="715" y="10720"/>
                </a:lnTo>
                <a:lnTo>
                  <a:pt x="286" y="10720"/>
                </a:lnTo>
                <a:cubicBezTo>
                  <a:pt x="143" y="10720"/>
                  <a:pt x="1" y="10839"/>
                  <a:pt x="1" y="11030"/>
                </a:cubicBezTo>
                <a:lnTo>
                  <a:pt x="1" y="11578"/>
                </a:lnTo>
                <a:cubicBezTo>
                  <a:pt x="1" y="11744"/>
                  <a:pt x="120" y="11887"/>
                  <a:pt x="286" y="11887"/>
                </a:cubicBezTo>
                <a:lnTo>
                  <a:pt x="11598" y="11887"/>
                </a:lnTo>
                <a:cubicBezTo>
                  <a:pt x="11765" y="11887"/>
                  <a:pt x="11908" y="11768"/>
                  <a:pt x="11908" y="11578"/>
                </a:cubicBezTo>
                <a:lnTo>
                  <a:pt x="11908" y="10982"/>
                </a:lnTo>
                <a:cubicBezTo>
                  <a:pt x="11860" y="10839"/>
                  <a:pt x="11741" y="10696"/>
                  <a:pt x="11551" y="10696"/>
                </a:cubicBezTo>
                <a:lnTo>
                  <a:pt x="11146" y="10696"/>
                </a:lnTo>
                <a:lnTo>
                  <a:pt x="11146" y="9887"/>
                </a:lnTo>
                <a:cubicBezTo>
                  <a:pt x="11146" y="9815"/>
                  <a:pt x="11074" y="9720"/>
                  <a:pt x="10979" y="9720"/>
                </a:cubicBezTo>
                <a:cubicBezTo>
                  <a:pt x="10860" y="9720"/>
                  <a:pt x="10789" y="9768"/>
                  <a:pt x="10789" y="9887"/>
                </a:cubicBezTo>
                <a:lnTo>
                  <a:pt x="10789" y="10720"/>
                </a:lnTo>
                <a:lnTo>
                  <a:pt x="10265" y="10720"/>
                </a:lnTo>
                <a:lnTo>
                  <a:pt x="10265" y="5100"/>
                </a:lnTo>
                <a:lnTo>
                  <a:pt x="10789" y="5100"/>
                </a:lnTo>
                <a:lnTo>
                  <a:pt x="10789" y="9101"/>
                </a:lnTo>
                <a:cubicBezTo>
                  <a:pt x="10789" y="9172"/>
                  <a:pt x="10836" y="9268"/>
                  <a:pt x="10931" y="9268"/>
                </a:cubicBezTo>
                <a:cubicBezTo>
                  <a:pt x="11051" y="9268"/>
                  <a:pt x="11146" y="9220"/>
                  <a:pt x="11146" y="9101"/>
                </a:cubicBezTo>
                <a:lnTo>
                  <a:pt x="11146" y="4981"/>
                </a:lnTo>
                <a:cubicBezTo>
                  <a:pt x="11146" y="4838"/>
                  <a:pt x="11027" y="4743"/>
                  <a:pt x="10908" y="4743"/>
                </a:cubicBezTo>
                <a:lnTo>
                  <a:pt x="10265" y="4743"/>
                </a:lnTo>
                <a:lnTo>
                  <a:pt x="10265" y="2481"/>
                </a:lnTo>
                <a:cubicBezTo>
                  <a:pt x="10265" y="2338"/>
                  <a:pt x="10146" y="2242"/>
                  <a:pt x="10027" y="2242"/>
                </a:cubicBezTo>
                <a:lnTo>
                  <a:pt x="9312" y="2242"/>
                </a:lnTo>
                <a:cubicBezTo>
                  <a:pt x="9169" y="2242"/>
                  <a:pt x="9074" y="2361"/>
                  <a:pt x="9074" y="2481"/>
                </a:cubicBezTo>
                <a:lnTo>
                  <a:pt x="9074" y="8506"/>
                </a:lnTo>
                <a:lnTo>
                  <a:pt x="8455" y="8506"/>
                </a:lnTo>
                <a:cubicBezTo>
                  <a:pt x="8312" y="8506"/>
                  <a:pt x="8217" y="8625"/>
                  <a:pt x="8217" y="8744"/>
                </a:cubicBezTo>
                <a:lnTo>
                  <a:pt x="8217" y="10720"/>
                </a:lnTo>
                <a:lnTo>
                  <a:pt x="7740" y="10720"/>
                </a:lnTo>
                <a:lnTo>
                  <a:pt x="7740" y="6076"/>
                </a:lnTo>
                <a:cubicBezTo>
                  <a:pt x="7740" y="5934"/>
                  <a:pt x="7621" y="5838"/>
                  <a:pt x="7502" y="5838"/>
                </a:cubicBezTo>
                <a:lnTo>
                  <a:pt x="6788" y="5838"/>
                </a:lnTo>
                <a:cubicBezTo>
                  <a:pt x="6645" y="5838"/>
                  <a:pt x="6550" y="5957"/>
                  <a:pt x="6550" y="6076"/>
                </a:cubicBezTo>
                <a:lnTo>
                  <a:pt x="6550" y="7243"/>
                </a:lnTo>
                <a:lnTo>
                  <a:pt x="6002" y="7243"/>
                </a:lnTo>
                <a:lnTo>
                  <a:pt x="6002" y="3743"/>
                </a:lnTo>
                <a:cubicBezTo>
                  <a:pt x="6002" y="3576"/>
                  <a:pt x="5883" y="3481"/>
                  <a:pt x="5764" y="3481"/>
                </a:cubicBezTo>
                <a:lnTo>
                  <a:pt x="5049" y="3481"/>
                </a:lnTo>
                <a:cubicBezTo>
                  <a:pt x="4906" y="3481"/>
                  <a:pt x="4811" y="3624"/>
                  <a:pt x="4811" y="3743"/>
                </a:cubicBezTo>
                <a:lnTo>
                  <a:pt x="4811" y="10720"/>
                </a:lnTo>
                <a:lnTo>
                  <a:pt x="4335" y="10720"/>
                </a:lnTo>
                <a:lnTo>
                  <a:pt x="4335" y="1242"/>
                </a:lnTo>
                <a:cubicBezTo>
                  <a:pt x="4335" y="1075"/>
                  <a:pt x="4216" y="980"/>
                  <a:pt x="4097" y="980"/>
                </a:cubicBezTo>
                <a:lnTo>
                  <a:pt x="3382" y="980"/>
                </a:lnTo>
                <a:cubicBezTo>
                  <a:pt x="3263" y="980"/>
                  <a:pt x="3144" y="1075"/>
                  <a:pt x="3144" y="1290"/>
                </a:cubicBezTo>
                <a:lnTo>
                  <a:pt x="3144" y="2504"/>
                </a:lnTo>
                <a:cubicBezTo>
                  <a:pt x="3144" y="2600"/>
                  <a:pt x="3216" y="2695"/>
                  <a:pt x="3311" y="2695"/>
                </a:cubicBezTo>
                <a:cubicBezTo>
                  <a:pt x="3430" y="2695"/>
                  <a:pt x="3501" y="2623"/>
                  <a:pt x="3501" y="2504"/>
                </a:cubicBezTo>
                <a:lnTo>
                  <a:pt x="3501" y="1314"/>
                </a:lnTo>
                <a:lnTo>
                  <a:pt x="4025" y="1314"/>
                </a:lnTo>
                <a:lnTo>
                  <a:pt x="4025" y="10720"/>
                </a:lnTo>
                <a:lnTo>
                  <a:pt x="3501" y="10720"/>
                </a:lnTo>
                <a:lnTo>
                  <a:pt x="3501" y="3314"/>
                </a:lnTo>
                <a:cubicBezTo>
                  <a:pt x="3501" y="3219"/>
                  <a:pt x="3454" y="3147"/>
                  <a:pt x="3358" y="3147"/>
                </a:cubicBezTo>
                <a:cubicBezTo>
                  <a:pt x="3239" y="3147"/>
                  <a:pt x="3144" y="3195"/>
                  <a:pt x="3144" y="3314"/>
                </a:cubicBezTo>
                <a:lnTo>
                  <a:pt x="3144" y="4743"/>
                </a:lnTo>
                <a:lnTo>
                  <a:pt x="2525" y="4743"/>
                </a:lnTo>
                <a:cubicBezTo>
                  <a:pt x="2382" y="4743"/>
                  <a:pt x="2287" y="4862"/>
                  <a:pt x="2287" y="4981"/>
                </a:cubicBezTo>
                <a:lnTo>
                  <a:pt x="2287" y="5981"/>
                </a:lnTo>
                <a:lnTo>
                  <a:pt x="1668" y="5981"/>
                </a:lnTo>
                <a:cubicBezTo>
                  <a:pt x="1525" y="5981"/>
                  <a:pt x="1429" y="6100"/>
                  <a:pt x="1429" y="6219"/>
                </a:cubicBezTo>
                <a:lnTo>
                  <a:pt x="1429" y="10720"/>
                </a:lnTo>
                <a:lnTo>
                  <a:pt x="1072" y="10720"/>
                </a:lnTo>
                <a:lnTo>
                  <a:pt x="1072" y="194"/>
                </a:lnTo>
                <a:cubicBezTo>
                  <a:pt x="1072" y="99"/>
                  <a:pt x="1001" y="51"/>
                  <a:pt x="953" y="4"/>
                </a:cubicBezTo>
                <a:cubicBezTo>
                  <a:pt x="941" y="1"/>
                  <a:pt x="928" y="0"/>
                  <a:pt x="916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9" name="Google Shape;18959;p106"/>
          <p:cNvGrpSpPr/>
          <p:nvPr/>
        </p:nvGrpSpPr>
        <p:grpSpPr>
          <a:xfrm>
            <a:off x="1041406" y="2835815"/>
            <a:ext cx="356767" cy="356737"/>
            <a:chOff x="2193213" y="2824333"/>
            <a:chExt cx="298325" cy="298300"/>
          </a:xfrm>
        </p:grpSpPr>
        <p:sp>
          <p:nvSpPr>
            <p:cNvPr id="18960" name="Google Shape;18960;p106"/>
            <p:cNvSpPr/>
            <p:nvPr/>
          </p:nvSpPr>
          <p:spPr>
            <a:xfrm>
              <a:off x="2193213" y="2913633"/>
              <a:ext cx="141725" cy="119100"/>
            </a:xfrm>
            <a:custGeom>
              <a:avLst/>
              <a:gdLst/>
              <a:ahLst/>
              <a:cxnLst/>
              <a:rect l="l" t="t" r="r" b="b"/>
              <a:pathLst>
                <a:path w="5669" h="4764" extrusionOk="0">
                  <a:moveTo>
                    <a:pt x="2406" y="310"/>
                  </a:moveTo>
                  <a:cubicBezTo>
                    <a:pt x="2930" y="310"/>
                    <a:pt x="3478" y="524"/>
                    <a:pt x="3859" y="905"/>
                  </a:cubicBezTo>
                  <a:lnTo>
                    <a:pt x="5312" y="2382"/>
                  </a:lnTo>
                  <a:lnTo>
                    <a:pt x="3859" y="3834"/>
                  </a:lnTo>
                  <a:cubicBezTo>
                    <a:pt x="3454" y="4215"/>
                    <a:pt x="2930" y="4430"/>
                    <a:pt x="2406" y="4430"/>
                  </a:cubicBezTo>
                  <a:cubicBezTo>
                    <a:pt x="1835" y="4430"/>
                    <a:pt x="1335" y="4192"/>
                    <a:pt x="954" y="3811"/>
                  </a:cubicBezTo>
                  <a:cubicBezTo>
                    <a:pt x="596" y="3430"/>
                    <a:pt x="382" y="2906"/>
                    <a:pt x="382" y="2382"/>
                  </a:cubicBezTo>
                  <a:cubicBezTo>
                    <a:pt x="382" y="1834"/>
                    <a:pt x="573" y="1334"/>
                    <a:pt x="954" y="953"/>
                  </a:cubicBezTo>
                  <a:cubicBezTo>
                    <a:pt x="1335" y="548"/>
                    <a:pt x="1835" y="310"/>
                    <a:pt x="2406" y="310"/>
                  </a:cubicBezTo>
                  <a:close/>
                  <a:moveTo>
                    <a:pt x="2382" y="0"/>
                  </a:moveTo>
                  <a:cubicBezTo>
                    <a:pt x="1716" y="0"/>
                    <a:pt x="1120" y="262"/>
                    <a:pt x="668" y="715"/>
                  </a:cubicBezTo>
                  <a:cubicBezTo>
                    <a:pt x="239" y="1143"/>
                    <a:pt x="1" y="1739"/>
                    <a:pt x="1" y="2382"/>
                  </a:cubicBezTo>
                  <a:cubicBezTo>
                    <a:pt x="1" y="3001"/>
                    <a:pt x="239" y="3596"/>
                    <a:pt x="668" y="4049"/>
                  </a:cubicBezTo>
                  <a:cubicBezTo>
                    <a:pt x="1120" y="4525"/>
                    <a:pt x="1716" y="4763"/>
                    <a:pt x="2382" y="4763"/>
                  </a:cubicBezTo>
                  <a:lnTo>
                    <a:pt x="2406" y="4763"/>
                  </a:lnTo>
                  <a:cubicBezTo>
                    <a:pt x="3025" y="4763"/>
                    <a:pt x="3645" y="4525"/>
                    <a:pt x="4097" y="4049"/>
                  </a:cubicBezTo>
                  <a:lnTo>
                    <a:pt x="5597" y="2572"/>
                  </a:lnTo>
                  <a:cubicBezTo>
                    <a:pt x="5645" y="2525"/>
                    <a:pt x="5669" y="2429"/>
                    <a:pt x="5669" y="2334"/>
                  </a:cubicBezTo>
                  <a:cubicBezTo>
                    <a:pt x="5669" y="2287"/>
                    <a:pt x="5645" y="2239"/>
                    <a:pt x="5597" y="2191"/>
                  </a:cubicBezTo>
                  <a:lnTo>
                    <a:pt x="4097" y="715"/>
                  </a:lnTo>
                  <a:cubicBezTo>
                    <a:pt x="3645" y="262"/>
                    <a:pt x="3049" y="0"/>
                    <a:pt x="2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1" name="Google Shape;18961;p106"/>
            <p:cNvSpPr/>
            <p:nvPr/>
          </p:nvSpPr>
          <p:spPr>
            <a:xfrm>
              <a:off x="2212863" y="2932083"/>
              <a:ext cx="82200" cy="82175"/>
            </a:xfrm>
            <a:custGeom>
              <a:avLst/>
              <a:gdLst/>
              <a:ahLst/>
              <a:cxnLst/>
              <a:rect l="l" t="t" r="r" b="b"/>
              <a:pathLst>
                <a:path w="3288" h="3287" extrusionOk="0">
                  <a:moveTo>
                    <a:pt x="1644" y="358"/>
                  </a:moveTo>
                  <a:cubicBezTo>
                    <a:pt x="2358" y="358"/>
                    <a:pt x="2930" y="929"/>
                    <a:pt x="2930" y="1644"/>
                  </a:cubicBezTo>
                  <a:cubicBezTo>
                    <a:pt x="2930" y="2358"/>
                    <a:pt x="2358" y="2930"/>
                    <a:pt x="1644" y="2930"/>
                  </a:cubicBezTo>
                  <a:cubicBezTo>
                    <a:pt x="930" y="2930"/>
                    <a:pt x="358" y="2358"/>
                    <a:pt x="358" y="1644"/>
                  </a:cubicBezTo>
                  <a:cubicBezTo>
                    <a:pt x="358" y="929"/>
                    <a:pt x="930" y="358"/>
                    <a:pt x="1644" y="358"/>
                  </a:cubicBezTo>
                  <a:close/>
                  <a:moveTo>
                    <a:pt x="1644" y="1"/>
                  </a:moveTo>
                  <a:cubicBezTo>
                    <a:pt x="763" y="1"/>
                    <a:pt x="1" y="739"/>
                    <a:pt x="1" y="1644"/>
                  </a:cubicBezTo>
                  <a:cubicBezTo>
                    <a:pt x="1" y="2525"/>
                    <a:pt x="763" y="3287"/>
                    <a:pt x="1644" y="3287"/>
                  </a:cubicBezTo>
                  <a:cubicBezTo>
                    <a:pt x="2549" y="3287"/>
                    <a:pt x="3287" y="2525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2" name="Google Shape;18962;p106"/>
            <p:cNvSpPr/>
            <p:nvPr/>
          </p:nvSpPr>
          <p:spPr>
            <a:xfrm>
              <a:off x="2279563" y="2980308"/>
              <a:ext cx="122650" cy="142325"/>
            </a:xfrm>
            <a:custGeom>
              <a:avLst/>
              <a:gdLst/>
              <a:ahLst/>
              <a:cxnLst/>
              <a:rect l="l" t="t" r="r" b="b"/>
              <a:pathLst>
                <a:path w="4906" h="5693" extrusionOk="0">
                  <a:moveTo>
                    <a:pt x="2501" y="1"/>
                  </a:moveTo>
                  <a:cubicBezTo>
                    <a:pt x="2405" y="1"/>
                    <a:pt x="2334" y="48"/>
                    <a:pt x="2286" y="96"/>
                  </a:cubicBezTo>
                  <a:lnTo>
                    <a:pt x="786" y="1596"/>
                  </a:lnTo>
                  <a:cubicBezTo>
                    <a:pt x="238" y="2144"/>
                    <a:pt x="0" y="2954"/>
                    <a:pt x="143" y="3763"/>
                  </a:cubicBezTo>
                  <a:cubicBezTo>
                    <a:pt x="167" y="3858"/>
                    <a:pt x="262" y="3906"/>
                    <a:pt x="357" y="3906"/>
                  </a:cubicBezTo>
                  <a:cubicBezTo>
                    <a:pt x="429" y="3882"/>
                    <a:pt x="500" y="3787"/>
                    <a:pt x="500" y="3692"/>
                  </a:cubicBezTo>
                  <a:cubicBezTo>
                    <a:pt x="357" y="3025"/>
                    <a:pt x="548" y="2334"/>
                    <a:pt x="1072" y="1858"/>
                  </a:cubicBezTo>
                  <a:lnTo>
                    <a:pt x="2524" y="405"/>
                  </a:lnTo>
                  <a:lnTo>
                    <a:pt x="3977" y="1858"/>
                  </a:lnTo>
                  <a:cubicBezTo>
                    <a:pt x="4358" y="2239"/>
                    <a:pt x="4572" y="2739"/>
                    <a:pt x="4572" y="3311"/>
                  </a:cubicBezTo>
                  <a:cubicBezTo>
                    <a:pt x="4572" y="3882"/>
                    <a:pt x="4334" y="4382"/>
                    <a:pt x="3953" y="4763"/>
                  </a:cubicBezTo>
                  <a:cubicBezTo>
                    <a:pt x="3572" y="5121"/>
                    <a:pt x="3048" y="5335"/>
                    <a:pt x="2524" y="5335"/>
                  </a:cubicBezTo>
                  <a:cubicBezTo>
                    <a:pt x="1977" y="5335"/>
                    <a:pt x="1477" y="5121"/>
                    <a:pt x="1096" y="4763"/>
                  </a:cubicBezTo>
                  <a:cubicBezTo>
                    <a:pt x="976" y="4644"/>
                    <a:pt x="881" y="4525"/>
                    <a:pt x="786" y="4406"/>
                  </a:cubicBezTo>
                  <a:cubicBezTo>
                    <a:pt x="755" y="4360"/>
                    <a:pt x="704" y="4323"/>
                    <a:pt x="645" y="4323"/>
                  </a:cubicBezTo>
                  <a:cubicBezTo>
                    <a:pt x="614" y="4323"/>
                    <a:pt x="581" y="4334"/>
                    <a:pt x="548" y="4359"/>
                  </a:cubicBezTo>
                  <a:cubicBezTo>
                    <a:pt x="476" y="4406"/>
                    <a:pt x="429" y="4501"/>
                    <a:pt x="500" y="4597"/>
                  </a:cubicBezTo>
                  <a:cubicBezTo>
                    <a:pt x="595" y="4740"/>
                    <a:pt x="715" y="4882"/>
                    <a:pt x="857" y="5002"/>
                  </a:cubicBezTo>
                  <a:cubicBezTo>
                    <a:pt x="1310" y="5454"/>
                    <a:pt x="1905" y="5692"/>
                    <a:pt x="2524" y="5692"/>
                  </a:cubicBezTo>
                  <a:cubicBezTo>
                    <a:pt x="3144" y="5692"/>
                    <a:pt x="3739" y="5454"/>
                    <a:pt x="4191" y="5002"/>
                  </a:cubicBezTo>
                  <a:cubicBezTo>
                    <a:pt x="4668" y="4573"/>
                    <a:pt x="4906" y="3978"/>
                    <a:pt x="4906" y="3311"/>
                  </a:cubicBezTo>
                  <a:cubicBezTo>
                    <a:pt x="4906" y="2668"/>
                    <a:pt x="4668" y="2072"/>
                    <a:pt x="4191" y="1620"/>
                  </a:cubicBezTo>
                  <a:lnTo>
                    <a:pt x="2691" y="96"/>
                  </a:lnTo>
                  <a:cubicBezTo>
                    <a:pt x="2643" y="48"/>
                    <a:pt x="2572" y="1"/>
                    <a:pt x="2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3" name="Google Shape;18963;p106"/>
            <p:cNvSpPr/>
            <p:nvPr/>
          </p:nvSpPr>
          <p:spPr>
            <a:xfrm>
              <a:off x="2300988" y="3020783"/>
              <a:ext cx="81575" cy="81600"/>
            </a:xfrm>
            <a:custGeom>
              <a:avLst/>
              <a:gdLst/>
              <a:ahLst/>
              <a:cxnLst/>
              <a:rect l="l" t="t" r="r" b="b"/>
              <a:pathLst>
                <a:path w="3263" h="3264" extrusionOk="0">
                  <a:moveTo>
                    <a:pt x="1644" y="334"/>
                  </a:moveTo>
                  <a:cubicBezTo>
                    <a:pt x="2358" y="334"/>
                    <a:pt x="2906" y="882"/>
                    <a:pt x="2906" y="1596"/>
                  </a:cubicBezTo>
                  <a:cubicBezTo>
                    <a:pt x="2906" y="2311"/>
                    <a:pt x="2358" y="2882"/>
                    <a:pt x="1644" y="2882"/>
                  </a:cubicBezTo>
                  <a:cubicBezTo>
                    <a:pt x="929" y="2882"/>
                    <a:pt x="358" y="2311"/>
                    <a:pt x="358" y="1596"/>
                  </a:cubicBezTo>
                  <a:cubicBezTo>
                    <a:pt x="358" y="882"/>
                    <a:pt x="953" y="334"/>
                    <a:pt x="1644" y="334"/>
                  </a:cubicBezTo>
                  <a:close/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44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4" name="Google Shape;18964;p106"/>
            <p:cNvSpPr/>
            <p:nvPr/>
          </p:nvSpPr>
          <p:spPr>
            <a:xfrm>
              <a:off x="2348613" y="2913633"/>
              <a:ext cx="142925" cy="119700"/>
            </a:xfrm>
            <a:custGeom>
              <a:avLst/>
              <a:gdLst/>
              <a:ahLst/>
              <a:cxnLst/>
              <a:rect l="l" t="t" r="r" b="b"/>
              <a:pathLst>
                <a:path w="5717" h="4788" extrusionOk="0">
                  <a:moveTo>
                    <a:pt x="3311" y="334"/>
                  </a:moveTo>
                  <a:cubicBezTo>
                    <a:pt x="3859" y="334"/>
                    <a:pt x="4359" y="572"/>
                    <a:pt x="4763" y="953"/>
                  </a:cubicBezTo>
                  <a:cubicBezTo>
                    <a:pt x="5121" y="1334"/>
                    <a:pt x="5335" y="1834"/>
                    <a:pt x="5335" y="2382"/>
                  </a:cubicBezTo>
                  <a:cubicBezTo>
                    <a:pt x="5335" y="2906"/>
                    <a:pt x="5144" y="3430"/>
                    <a:pt x="4763" y="3811"/>
                  </a:cubicBezTo>
                  <a:cubicBezTo>
                    <a:pt x="4359" y="4192"/>
                    <a:pt x="3859" y="4430"/>
                    <a:pt x="3311" y="4430"/>
                  </a:cubicBezTo>
                  <a:cubicBezTo>
                    <a:pt x="2739" y="4430"/>
                    <a:pt x="2239" y="4215"/>
                    <a:pt x="1834" y="3834"/>
                  </a:cubicBezTo>
                  <a:lnTo>
                    <a:pt x="382" y="2382"/>
                  </a:lnTo>
                  <a:lnTo>
                    <a:pt x="1834" y="929"/>
                  </a:lnTo>
                  <a:cubicBezTo>
                    <a:pt x="2239" y="524"/>
                    <a:pt x="2739" y="334"/>
                    <a:pt x="3311" y="334"/>
                  </a:cubicBezTo>
                  <a:close/>
                  <a:moveTo>
                    <a:pt x="3311" y="0"/>
                  </a:moveTo>
                  <a:cubicBezTo>
                    <a:pt x="2644" y="0"/>
                    <a:pt x="2049" y="238"/>
                    <a:pt x="1596" y="715"/>
                  </a:cubicBezTo>
                  <a:lnTo>
                    <a:pt x="120" y="2191"/>
                  </a:lnTo>
                  <a:cubicBezTo>
                    <a:pt x="96" y="2239"/>
                    <a:pt x="24" y="2287"/>
                    <a:pt x="24" y="2358"/>
                  </a:cubicBezTo>
                  <a:cubicBezTo>
                    <a:pt x="1" y="2429"/>
                    <a:pt x="48" y="2525"/>
                    <a:pt x="120" y="2596"/>
                  </a:cubicBezTo>
                  <a:lnTo>
                    <a:pt x="1596" y="4073"/>
                  </a:lnTo>
                  <a:cubicBezTo>
                    <a:pt x="2049" y="4525"/>
                    <a:pt x="2644" y="4787"/>
                    <a:pt x="3311" y="4787"/>
                  </a:cubicBezTo>
                  <a:lnTo>
                    <a:pt x="3335" y="4787"/>
                  </a:lnTo>
                  <a:cubicBezTo>
                    <a:pt x="3978" y="4787"/>
                    <a:pt x="4573" y="4525"/>
                    <a:pt x="5025" y="4073"/>
                  </a:cubicBezTo>
                  <a:cubicBezTo>
                    <a:pt x="5478" y="3620"/>
                    <a:pt x="5716" y="3025"/>
                    <a:pt x="5716" y="2406"/>
                  </a:cubicBezTo>
                  <a:cubicBezTo>
                    <a:pt x="5716" y="1786"/>
                    <a:pt x="5454" y="1167"/>
                    <a:pt x="5002" y="715"/>
                  </a:cubicBezTo>
                  <a:cubicBezTo>
                    <a:pt x="4549" y="238"/>
                    <a:pt x="3954" y="0"/>
                    <a:pt x="33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5" name="Google Shape;18965;p106"/>
            <p:cNvSpPr/>
            <p:nvPr/>
          </p:nvSpPr>
          <p:spPr>
            <a:xfrm>
              <a:off x="2390888" y="2932083"/>
              <a:ext cx="82175" cy="81000"/>
            </a:xfrm>
            <a:custGeom>
              <a:avLst/>
              <a:gdLst/>
              <a:ahLst/>
              <a:cxnLst/>
              <a:rect l="l" t="t" r="r" b="b"/>
              <a:pathLst>
                <a:path w="3287" h="3240" extrusionOk="0">
                  <a:moveTo>
                    <a:pt x="1572" y="1"/>
                  </a:moveTo>
                  <a:cubicBezTo>
                    <a:pt x="1334" y="1"/>
                    <a:pt x="1143" y="48"/>
                    <a:pt x="929" y="143"/>
                  </a:cubicBezTo>
                  <a:cubicBezTo>
                    <a:pt x="834" y="191"/>
                    <a:pt x="810" y="310"/>
                    <a:pt x="834" y="382"/>
                  </a:cubicBezTo>
                  <a:cubicBezTo>
                    <a:pt x="852" y="454"/>
                    <a:pt x="926" y="485"/>
                    <a:pt x="1002" y="485"/>
                  </a:cubicBezTo>
                  <a:cubicBezTo>
                    <a:pt x="1026" y="485"/>
                    <a:pt x="1050" y="482"/>
                    <a:pt x="1072" y="477"/>
                  </a:cubicBezTo>
                  <a:cubicBezTo>
                    <a:pt x="1263" y="382"/>
                    <a:pt x="1429" y="358"/>
                    <a:pt x="1620" y="358"/>
                  </a:cubicBezTo>
                  <a:cubicBezTo>
                    <a:pt x="2334" y="358"/>
                    <a:pt x="2882" y="929"/>
                    <a:pt x="2882" y="1644"/>
                  </a:cubicBezTo>
                  <a:cubicBezTo>
                    <a:pt x="2882" y="2358"/>
                    <a:pt x="2334" y="2930"/>
                    <a:pt x="1620" y="2930"/>
                  </a:cubicBezTo>
                  <a:cubicBezTo>
                    <a:pt x="905" y="2930"/>
                    <a:pt x="334" y="2358"/>
                    <a:pt x="334" y="1644"/>
                  </a:cubicBezTo>
                  <a:cubicBezTo>
                    <a:pt x="334" y="1382"/>
                    <a:pt x="429" y="1144"/>
                    <a:pt x="572" y="906"/>
                  </a:cubicBezTo>
                  <a:cubicBezTo>
                    <a:pt x="620" y="810"/>
                    <a:pt x="596" y="715"/>
                    <a:pt x="548" y="667"/>
                  </a:cubicBezTo>
                  <a:cubicBezTo>
                    <a:pt x="508" y="637"/>
                    <a:pt x="468" y="624"/>
                    <a:pt x="432" y="624"/>
                  </a:cubicBezTo>
                  <a:cubicBezTo>
                    <a:pt x="381" y="624"/>
                    <a:pt x="338" y="650"/>
                    <a:pt x="310" y="691"/>
                  </a:cubicBezTo>
                  <a:cubicBezTo>
                    <a:pt x="119" y="953"/>
                    <a:pt x="0" y="1287"/>
                    <a:pt x="0" y="1620"/>
                  </a:cubicBezTo>
                  <a:cubicBezTo>
                    <a:pt x="0" y="2501"/>
                    <a:pt x="739" y="3239"/>
                    <a:pt x="1644" y="3239"/>
                  </a:cubicBezTo>
                  <a:cubicBezTo>
                    <a:pt x="2525" y="3239"/>
                    <a:pt x="3287" y="2501"/>
                    <a:pt x="3287" y="1620"/>
                  </a:cubicBezTo>
                  <a:cubicBezTo>
                    <a:pt x="3215" y="739"/>
                    <a:pt x="2501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6" name="Google Shape;18966;p106"/>
            <p:cNvSpPr/>
            <p:nvPr/>
          </p:nvSpPr>
          <p:spPr>
            <a:xfrm>
              <a:off x="2283713" y="2824333"/>
              <a:ext cx="119100" cy="141125"/>
            </a:xfrm>
            <a:custGeom>
              <a:avLst/>
              <a:gdLst/>
              <a:ahLst/>
              <a:cxnLst/>
              <a:rect l="l" t="t" r="r" b="b"/>
              <a:pathLst>
                <a:path w="4764" h="5645" extrusionOk="0">
                  <a:moveTo>
                    <a:pt x="2358" y="357"/>
                  </a:moveTo>
                  <a:cubicBezTo>
                    <a:pt x="2882" y="357"/>
                    <a:pt x="3406" y="572"/>
                    <a:pt x="3787" y="929"/>
                  </a:cubicBezTo>
                  <a:cubicBezTo>
                    <a:pt x="4168" y="1310"/>
                    <a:pt x="4406" y="1810"/>
                    <a:pt x="4406" y="2382"/>
                  </a:cubicBezTo>
                  <a:cubicBezTo>
                    <a:pt x="4406" y="2929"/>
                    <a:pt x="4192" y="3453"/>
                    <a:pt x="3811" y="3834"/>
                  </a:cubicBezTo>
                  <a:lnTo>
                    <a:pt x="2358" y="5287"/>
                  </a:lnTo>
                  <a:lnTo>
                    <a:pt x="906" y="3834"/>
                  </a:lnTo>
                  <a:cubicBezTo>
                    <a:pt x="501" y="3453"/>
                    <a:pt x="310" y="2929"/>
                    <a:pt x="310" y="2382"/>
                  </a:cubicBezTo>
                  <a:cubicBezTo>
                    <a:pt x="310" y="1810"/>
                    <a:pt x="501" y="1310"/>
                    <a:pt x="930" y="929"/>
                  </a:cubicBezTo>
                  <a:cubicBezTo>
                    <a:pt x="1311" y="572"/>
                    <a:pt x="1811" y="357"/>
                    <a:pt x="2358" y="357"/>
                  </a:cubicBezTo>
                  <a:close/>
                  <a:moveTo>
                    <a:pt x="2382" y="0"/>
                  </a:moveTo>
                  <a:cubicBezTo>
                    <a:pt x="1763" y="0"/>
                    <a:pt x="1168" y="238"/>
                    <a:pt x="715" y="691"/>
                  </a:cubicBezTo>
                  <a:cubicBezTo>
                    <a:pt x="239" y="1119"/>
                    <a:pt x="1" y="1715"/>
                    <a:pt x="1" y="2382"/>
                  </a:cubicBezTo>
                  <a:cubicBezTo>
                    <a:pt x="1" y="3025"/>
                    <a:pt x="239" y="3620"/>
                    <a:pt x="715" y="4072"/>
                  </a:cubicBezTo>
                  <a:lnTo>
                    <a:pt x="2144" y="5549"/>
                  </a:lnTo>
                  <a:cubicBezTo>
                    <a:pt x="2192" y="5620"/>
                    <a:pt x="2263" y="5644"/>
                    <a:pt x="2358" y="5644"/>
                  </a:cubicBezTo>
                  <a:cubicBezTo>
                    <a:pt x="2454" y="5644"/>
                    <a:pt x="2501" y="5620"/>
                    <a:pt x="2549" y="5549"/>
                  </a:cubicBezTo>
                  <a:lnTo>
                    <a:pt x="4049" y="4072"/>
                  </a:lnTo>
                  <a:cubicBezTo>
                    <a:pt x="4502" y="3620"/>
                    <a:pt x="4764" y="3001"/>
                    <a:pt x="4764" y="2382"/>
                  </a:cubicBezTo>
                  <a:cubicBezTo>
                    <a:pt x="4764" y="1715"/>
                    <a:pt x="4502" y="1119"/>
                    <a:pt x="4049" y="691"/>
                  </a:cubicBezTo>
                  <a:cubicBezTo>
                    <a:pt x="3597" y="238"/>
                    <a:pt x="3001" y="0"/>
                    <a:pt x="2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7" name="Google Shape;18967;p106"/>
            <p:cNvSpPr/>
            <p:nvPr/>
          </p:nvSpPr>
          <p:spPr>
            <a:xfrm>
              <a:off x="2300988" y="2843383"/>
              <a:ext cx="81575" cy="82175"/>
            </a:xfrm>
            <a:custGeom>
              <a:avLst/>
              <a:gdLst/>
              <a:ahLst/>
              <a:cxnLst/>
              <a:rect l="l" t="t" r="r" b="b"/>
              <a:pathLst>
                <a:path w="3263" h="3287" extrusionOk="0">
                  <a:moveTo>
                    <a:pt x="1644" y="357"/>
                  </a:moveTo>
                  <a:cubicBezTo>
                    <a:pt x="2358" y="357"/>
                    <a:pt x="2906" y="929"/>
                    <a:pt x="2906" y="1643"/>
                  </a:cubicBezTo>
                  <a:cubicBezTo>
                    <a:pt x="2906" y="2358"/>
                    <a:pt x="2358" y="2929"/>
                    <a:pt x="1644" y="2929"/>
                  </a:cubicBezTo>
                  <a:cubicBezTo>
                    <a:pt x="929" y="2929"/>
                    <a:pt x="358" y="2358"/>
                    <a:pt x="358" y="1643"/>
                  </a:cubicBezTo>
                  <a:cubicBezTo>
                    <a:pt x="358" y="929"/>
                    <a:pt x="953" y="357"/>
                    <a:pt x="1644" y="357"/>
                  </a:cubicBezTo>
                  <a:close/>
                  <a:moveTo>
                    <a:pt x="1644" y="0"/>
                  </a:moveTo>
                  <a:cubicBezTo>
                    <a:pt x="739" y="0"/>
                    <a:pt x="0" y="762"/>
                    <a:pt x="0" y="1643"/>
                  </a:cubicBezTo>
                  <a:cubicBezTo>
                    <a:pt x="24" y="2548"/>
                    <a:pt x="739" y="3287"/>
                    <a:pt x="1644" y="3287"/>
                  </a:cubicBezTo>
                  <a:cubicBezTo>
                    <a:pt x="2525" y="3287"/>
                    <a:pt x="3263" y="2548"/>
                    <a:pt x="3263" y="1643"/>
                  </a:cubicBezTo>
                  <a:cubicBezTo>
                    <a:pt x="3263" y="762"/>
                    <a:pt x="2525" y="0"/>
                    <a:pt x="1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8" name="Google Shape;18968;p106"/>
            <p:cNvSpPr/>
            <p:nvPr/>
          </p:nvSpPr>
          <p:spPr>
            <a:xfrm>
              <a:off x="2321238" y="2872558"/>
              <a:ext cx="42275" cy="8950"/>
            </a:xfrm>
            <a:custGeom>
              <a:avLst/>
              <a:gdLst/>
              <a:ahLst/>
              <a:cxnLst/>
              <a:rect l="l" t="t" r="r" b="b"/>
              <a:pathLst>
                <a:path w="1691" h="358" extrusionOk="0">
                  <a:moveTo>
                    <a:pt x="167" y="0"/>
                  </a:moveTo>
                  <a:cubicBezTo>
                    <a:pt x="72" y="0"/>
                    <a:pt x="24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1477" y="357"/>
                  </a:lnTo>
                  <a:cubicBezTo>
                    <a:pt x="1572" y="357"/>
                    <a:pt x="1619" y="310"/>
                    <a:pt x="1667" y="214"/>
                  </a:cubicBezTo>
                  <a:cubicBezTo>
                    <a:pt x="1691" y="95"/>
                    <a:pt x="1596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9" name="Google Shape;18969;p106"/>
            <p:cNvSpPr/>
            <p:nvPr/>
          </p:nvSpPr>
          <p:spPr>
            <a:xfrm>
              <a:off x="2328963" y="2887433"/>
              <a:ext cx="26225" cy="8950"/>
            </a:xfrm>
            <a:custGeom>
              <a:avLst/>
              <a:gdLst/>
              <a:ahLst/>
              <a:cxnLst/>
              <a:rect l="l" t="t" r="r" b="b"/>
              <a:pathLst>
                <a:path w="1049" h="358" extrusionOk="0">
                  <a:moveTo>
                    <a:pt x="215" y="1"/>
                  </a:moveTo>
                  <a:cubicBezTo>
                    <a:pt x="120" y="1"/>
                    <a:pt x="72" y="48"/>
                    <a:pt x="48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882" y="358"/>
                  </a:lnTo>
                  <a:cubicBezTo>
                    <a:pt x="953" y="358"/>
                    <a:pt x="1025" y="310"/>
                    <a:pt x="1049" y="215"/>
                  </a:cubicBezTo>
                  <a:cubicBezTo>
                    <a:pt x="1049" y="120"/>
                    <a:pt x="953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0" name="Google Shape;18970;p106"/>
            <p:cNvSpPr/>
            <p:nvPr/>
          </p:nvSpPr>
          <p:spPr>
            <a:xfrm>
              <a:off x="2409338" y="2960658"/>
              <a:ext cx="42900" cy="8950"/>
            </a:xfrm>
            <a:custGeom>
              <a:avLst/>
              <a:gdLst/>
              <a:ahLst/>
              <a:cxnLst/>
              <a:rect l="l" t="t" r="r" b="b"/>
              <a:pathLst>
                <a:path w="1716" h="358" extrusionOk="0">
                  <a:moveTo>
                    <a:pt x="191" y="1"/>
                  </a:moveTo>
                  <a:cubicBezTo>
                    <a:pt x="96" y="1"/>
                    <a:pt x="48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44" y="286"/>
                    <a:pt x="1668" y="191"/>
                  </a:cubicBezTo>
                  <a:cubicBezTo>
                    <a:pt x="1715" y="72"/>
                    <a:pt x="1620" y="1"/>
                    <a:pt x="1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1" name="Google Shape;18971;p106"/>
            <p:cNvSpPr/>
            <p:nvPr/>
          </p:nvSpPr>
          <p:spPr>
            <a:xfrm>
              <a:off x="2417088" y="2976133"/>
              <a:ext cx="26800" cy="8975"/>
            </a:xfrm>
            <a:custGeom>
              <a:avLst/>
              <a:gdLst/>
              <a:ahLst/>
              <a:cxnLst/>
              <a:rect l="l" t="t" r="r" b="b"/>
              <a:pathLst>
                <a:path w="1072" h="359" extrusionOk="0">
                  <a:moveTo>
                    <a:pt x="215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48" y="287"/>
                    <a:pt x="119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00" y="287"/>
                    <a:pt x="1024" y="215"/>
                  </a:cubicBezTo>
                  <a:cubicBezTo>
                    <a:pt x="1072" y="96"/>
                    <a:pt x="977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2" name="Google Shape;18972;p106"/>
            <p:cNvSpPr/>
            <p:nvPr/>
          </p:nvSpPr>
          <p:spPr>
            <a:xfrm>
              <a:off x="2321238" y="3049958"/>
              <a:ext cx="42275" cy="8975"/>
            </a:xfrm>
            <a:custGeom>
              <a:avLst/>
              <a:gdLst/>
              <a:ahLst/>
              <a:cxnLst/>
              <a:rect l="l" t="t" r="r" b="b"/>
              <a:pathLst>
                <a:path w="1691" h="359" extrusionOk="0">
                  <a:moveTo>
                    <a:pt x="167" y="1"/>
                  </a:moveTo>
                  <a:cubicBezTo>
                    <a:pt x="72" y="1"/>
                    <a:pt x="24" y="48"/>
                    <a:pt x="0" y="144"/>
                  </a:cubicBezTo>
                  <a:cubicBezTo>
                    <a:pt x="0" y="239"/>
                    <a:pt x="72" y="358"/>
                    <a:pt x="167" y="358"/>
                  </a:cubicBezTo>
                  <a:lnTo>
                    <a:pt x="1477" y="358"/>
                  </a:lnTo>
                  <a:cubicBezTo>
                    <a:pt x="1572" y="358"/>
                    <a:pt x="1619" y="287"/>
                    <a:pt x="1667" y="191"/>
                  </a:cubicBezTo>
                  <a:cubicBezTo>
                    <a:pt x="1691" y="72"/>
                    <a:pt x="1596" y="1"/>
                    <a:pt x="1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3" name="Google Shape;18973;p106"/>
            <p:cNvSpPr/>
            <p:nvPr/>
          </p:nvSpPr>
          <p:spPr>
            <a:xfrm>
              <a:off x="2328963" y="3064858"/>
              <a:ext cx="26225" cy="8950"/>
            </a:xfrm>
            <a:custGeom>
              <a:avLst/>
              <a:gdLst/>
              <a:ahLst/>
              <a:cxnLst/>
              <a:rect l="l" t="t" r="r" b="b"/>
              <a:pathLst>
                <a:path w="1049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882" y="357"/>
                  </a:lnTo>
                  <a:cubicBezTo>
                    <a:pt x="953" y="357"/>
                    <a:pt x="1025" y="286"/>
                    <a:pt x="1049" y="191"/>
                  </a:cubicBezTo>
                  <a:cubicBezTo>
                    <a:pt x="1049" y="119"/>
                    <a:pt x="953" y="0"/>
                    <a:pt x="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4" name="Google Shape;18974;p106"/>
            <p:cNvSpPr/>
            <p:nvPr/>
          </p:nvSpPr>
          <p:spPr>
            <a:xfrm>
              <a:off x="2232513" y="2961258"/>
              <a:ext cx="42300" cy="8950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91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525" y="358"/>
                  </a:lnTo>
                  <a:cubicBezTo>
                    <a:pt x="1596" y="358"/>
                    <a:pt x="1668" y="286"/>
                    <a:pt x="1692" y="215"/>
                  </a:cubicBezTo>
                  <a:cubicBezTo>
                    <a:pt x="1692" y="72"/>
                    <a:pt x="1644" y="0"/>
                    <a:pt x="1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5" name="Google Shape;18975;p106"/>
            <p:cNvSpPr/>
            <p:nvPr/>
          </p:nvSpPr>
          <p:spPr>
            <a:xfrm>
              <a:off x="2240863" y="2976133"/>
              <a:ext cx="25625" cy="8975"/>
            </a:xfrm>
            <a:custGeom>
              <a:avLst/>
              <a:gdLst/>
              <a:ahLst/>
              <a:cxnLst/>
              <a:rect l="l" t="t" r="r" b="b"/>
              <a:pathLst>
                <a:path w="1025" h="359" extrusionOk="0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857" y="358"/>
                  </a:lnTo>
                  <a:cubicBezTo>
                    <a:pt x="953" y="358"/>
                    <a:pt x="1000" y="287"/>
                    <a:pt x="1024" y="215"/>
                  </a:cubicBezTo>
                  <a:cubicBezTo>
                    <a:pt x="1024" y="72"/>
                    <a:pt x="953" y="1"/>
                    <a:pt x="8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76" name="Google Shape;18976;p106"/>
          <p:cNvSpPr/>
          <p:nvPr/>
        </p:nvSpPr>
        <p:spPr>
          <a:xfrm>
            <a:off x="1775487" y="2834342"/>
            <a:ext cx="361730" cy="354614"/>
          </a:xfrm>
          <a:custGeom>
            <a:avLst/>
            <a:gdLst/>
            <a:ahLst/>
            <a:cxnLst/>
            <a:rect l="l" t="t" r="r" b="b"/>
            <a:pathLst>
              <a:path w="12099" h="11861" extrusionOk="0">
                <a:moveTo>
                  <a:pt x="6573" y="429"/>
                </a:moveTo>
                <a:cubicBezTo>
                  <a:pt x="7931" y="524"/>
                  <a:pt x="9145" y="1072"/>
                  <a:pt x="10098" y="2025"/>
                </a:cubicBezTo>
                <a:cubicBezTo>
                  <a:pt x="11027" y="2954"/>
                  <a:pt x="11574" y="4168"/>
                  <a:pt x="11693" y="5478"/>
                </a:cubicBezTo>
                <a:cubicBezTo>
                  <a:pt x="11693" y="5525"/>
                  <a:pt x="11741" y="5811"/>
                  <a:pt x="11741" y="5811"/>
                </a:cubicBezTo>
                <a:lnTo>
                  <a:pt x="10455" y="5811"/>
                </a:lnTo>
                <a:lnTo>
                  <a:pt x="10455" y="5645"/>
                </a:lnTo>
                <a:cubicBezTo>
                  <a:pt x="10431" y="5216"/>
                  <a:pt x="10336" y="4811"/>
                  <a:pt x="10145" y="4406"/>
                </a:cubicBezTo>
                <a:cubicBezTo>
                  <a:pt x="9669" y="3192"/>
                  <a:pt x="8693" y="2287"/>
                  <a:pt x="7407" y="1882"/>
                </a:cubicBezTo>
                <a:cubicBezTo>
                  <a:pt x="7097" y="1787"/>
                  <a:pt x="6764" y="1739"/>
                  <a:pt x="6430" y="1715"/>
                </a:cubicBezTo>
                <a:lnTo>
                  <a:pt x="6311" y="1715"/>
                </a:lnTo>
                <a:lnTo>
                  <a:pt x="6311" y="429"/>
                </a:lnTo>
                <a:close/>
                <a:moveTo>
                  <a:pt x="6145" y="1"/>
                </a:moveTo>
                <a:cubicBezTo>
                  <a:pt x="3954" y="1"/>
                  <a:pt x="1929" y="1191"/>
                  <a:pt x="905" y="3144"/>
                </a:cubicBezTo>
                <a:cubicBezTo>
                  <a:pt x="834" y="3215"/>
                  <a:pt x="905" y="3311"/>
                  <a:pt x="953" y="3382"/>
                </a:cubicBezTo>
                <a:cubicBezTo>
                  <a:pt x="980" y="3395"/>
                  <a:pt x="1004" y="3401"/>
                  <a:pt x="1028" y="3401"/>
                </a:cubicBezTo>
                <a:cubicBezTo>
                  <a:pt x="1088" y="3401"/>
                  <a:pt x="1140" y="3362"/>
                  <a:pt x="1191" y="3311"/>
                </a:cubicBezTo>
                <a:cubicBezTo>
                  <a:pt x="2144" y="1572"/>
                  <a:pt x="3954" y="453"/>
                  <a:pt x="5930" y="405"/>
                </a:cubicBezTo>
                <a:lnTo>
                  <a:pt x="5930" y="1691"/>
                </a:lnTo>
                <a:cubicBezTo>
                  <a:pt x="3644" y="1763"/>
                  <a:pt x="1787" y="3668"/>
                  <a:pt x="1787" y="6002"/>
                </a:cubicBezTo>
                <a:cubicBezTo>
                  <a:pt x="1787" y="8383"/>
                  <a:pt x="3715" y="10312"/>
                  <a:pt x="6097" y="10312"/>
                </a:cubicBezTo>
                <a:cubicBezTo>
                  <a:pt x="6764" y="10312"/>
                  <a:pt x="7407" y="10169"/>
                  <a:pt x="7978" y="9860"/>
                </a:cubicBezTo>
                <a:lnTo>
                  <a:pt x="8002" y="9836"/>
                </a:lnTo>
                <a:cubicBezTo>
                  <a:pt x="8079" y="9664"/>
                  <a:pt x="7986" y="9553"/>
                  <a:pt x="7861" y="9553"/>
                </a:cubicBezTo>
                <a:cubicBezTo>
                  <a:pt x="7830" y="9553"/>
                  <a:pt x="7797" y="9560"/>
                  <a:pt x="7764" y="9574"/>
                </a:cubicBezTo>
                <a:cubicBezTo>
                  <a:pt x="7240" y="9812"/>
                  <a:pt x="6668" y="9931"/>
                  <a:pt x="6097" y="9931"/>
                </a:cubicBezTo>
                <a:cubicBezTo>
                  <a:pt x="3930" y="9931"/>
                  <a:pt x="2144" y="8145"/>
                  <a:pt x="2144" y="5954"/>
                </a:cubicBezTo>
                <a:cubicBezTo>
                  <a:pt x="2144" y="3787"/>
                  <a:pt x="3930" y="2001"/>
                  <a:pt x="6097" y="2001"/>
                </a:cubicBezTo>
                <a:cubicBezTo>
                  <a:pt x="6907" y="2001"/>
                  <a:pt x="7716" y="2239"/>
                  <a:pt x="8359" y="2715"/>
                </a:cubicBezTo>
                <a:cubicBezTo>
                  <a:pt x="9026" y="3168"/>
                  <a:pt x="9526" y="3811"/>
                  <a:pt x="9788" y="4525"/>
                </a:cubicBezTo>
                <a:cubicBezTo>
                  <a:pt x="9907" y="4859"/>
                  <a:pt x="10002" y="5216"/>
                  <a:pt x="10026" y="5573"/>
                </a:cubicBezTo>
                <a:cubicBezTo>
                  <a:pt x="10098" y="6311"/>
                  <a:pt x="9931" y="7097"/>
                  <a:pt x="9621" y="7788"/>
                </a:cubicBezTo>
                <a:cubicBezTo>
                  <a:pt x="9312" y="8336"/>
                  <a:pt x="8907" y="8812"/>
                  <a:pt x="8359" y="9217"/>
                </a:cubicBezTo>
                <a:lnTo>
                  <a:pt x="8359" y="9241"/>
                </a:lnTo>
                <a:cubicBezTo>
                  <a:pt x="8342" y="9398"/>
                  <a:pt x="8441" y="9492"/>
                  <a:pt x="8542" y="9492"/>
                </a:cubicBezTo>
                <a:cubicBezTo>
                  <a:pt x="8578" y="9492"/>
                  <a:pt x="8614" y="9480"/>
                  <a:pt x="8645" y="9455"/>
                </a:cubicBezTo>
                <a:cubicBezTo>
                  <a:pt x="9169" y="9050"/>
                  <a:pt x="9621" y="8526"/>
                  <a:pt x="9907" y="7955"/>
                </a:cubicBezTo>
                <a:cubicBezTo>
                  <a:pt x="10217" y="7383"/>
                  <a:pt x="10360" y="6764"/>
                  <a:pt x="10384" y="6145"/>
                </a:cubicBezTo>
                <a:lnTo>
                  <a:pt x="11670" y="6145"/>
                </a:lnTo>
                <a:cubicBezTo>
                  <a:pt x="11622" y="8264"/>
                  <a:pt x="10360" y="10193"/>
                  <a:pt x="8288" y="11146"/>
                </a:cubicBezTo>
                <a:cubicBezTo>
                  <a:pt x="8240" y="11146"/>
                  <a:pt x="8216" y="11169"/>
                  <a:pt x="8193" y="11169"/>
                </a:cubicBezTo>
                <a:cubicBezTo>
                  <a:pt x="7477" y="11436"/>
                  <a:pt x="6757" y="11564"/>
                  <a:pt x="6058" y="11564"/>
                </a:cubicBezTo>
                <a:cubicBezTo>
                  <a:pt x="4568" y="11564"/>
                  <a:pt x="3173" y="10984"/>
                  <a:pt x="2120" y="9931"/>
                </a:cubicBezTo>
                <a:cubicBezTo>
                  <a:pt x="1072" y="8883"/>
                  <a:pt x="477" y="7454"/>
                  <a:pt x="477" y="5954"/>
                </a:cubicBezTo>
                <a:cubicBezTo>
                  <a:pt x="477" y="5311"/>
                  <a:pt x="596" y="4692"/>
                  <a:pt x="810" y="4073"/>
                </a:cubicBezTo>
                <a:lnTo>
                  <a:pt x="834" y="4001"/>
                </a:lnTo>
                <a:cubicBezTo>
                  <a:pt x="858" y="3906"/>
                  <a:pt x="834" y="3811"/>
                  <a:pt x="739" y="3763"/>
                </a:cubicBezTo>
                <a:cubicBezTo>
                  <a:pt x="716" y="3758"/>
                  <a:pt x="695" y="3755"/>
                  <a:pt x="675" y="3755"/>
                </a:cubicBezTo>
                <a:cubicBezTo>
                  <a:pt x="610" y="3755"/>
                  <a:pt x="555" y="3786"/>
                  <a:pt x="501" y="3858"/>
                </a:cubicBezTo>
                <a:lnTo>
                  <a:pt x="477" y="3906"/>
                </a:lnTo>
                <a:cubicBezTo>
                  <a:pt x="0" y="5216"/>
                  <a:pt x="0" y="6692"/>
                  <a:pt x="524" y="8145"/>
                </a:cubicBezTo>
                <a:cubicBezTo>
                  <a:pt x="524" y="8169"/>
                  <a:pt x="572" y="8193"/>
                  <a:pt x="572" y="8240"/>
                </a:cubicBezTo>
                <a:cubicBezTo>
                  <a:pt x="1596" y="10550"/>
                  <a:pt x="3739" y="11860"/>
                  <a:pt x="6073" y="11860"/>
                </a:cubicBezTo>
                <a:cubicBezTo>
                  <a:pt x="7645" y="11860"/>
                  <a:pt x="9145" y="11241"/>
                  <a:pt x="10264" y="10145"/>
                </a:cubicBezTo>
                <a:cubicBezTo>
                  <a:pt x="10431" y="9979"/>
                  <a:pt x="10574" y="9812"/>
                  <a:pt x="10717" y="9622"/>
                </a:cubicBezTo>
                <a:cubicBezTo>
                  <a:pt x="11169" y="9098"/>
                  <a:pt x="11503" y="8478"/>
                  <a:pt x="11693" y="7812"/>
                </a:cubicBezTo>
                <a:cubicBezTo>
                  <a:pt x="12003" y="7240"/>
                  <a:pt x="12098" y="6526"/>
                  <a:pt x="12098" y="5859"/>
                </a:cubicBezTo>
                <a:cubicBezTo>
                  <a:pt x="12098" y="5740"/>
                  <a:pt x="12098" y="5645"/>
                  <a:pt x="12051" y="5525"/>
                </a:cubicBezTo>
                <a:cubicBezTo>
                  <a:pt x="11931" y="4097"/>
                  <a:pt x="11336" y="2787"/>
                  <a:pt x="10336" y="1763"/>
                </a:cubicBezTo>
                <a:cubicBezTo>
                  <a:pt x="10217" y="1644"/>
                  <a:pt x="10074" y="1525"/>
                  <a:pt x="9931" y="1406"/>
                </a:cubicBezTo>
                <a:cubicBezTo>
                  <a:pt x="9407" y="953"/>
                  <a:pt x="8812" y="596"/>
                  <a:pt x="8121" y="358"/>
                </a:cubicBezTo>
                <a:cubicBezTo>
                  <a:pt x="7478" y="120"/>
                  <a:pt x="6788" y="1"/>
                  <a:pt x="614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77" name="Google Shape;18977;p106"/>
          <p:cNvGrpSpPr/>
          <p:nvPr/>
        </p:nvGrpSpPr>
        <p:grpSpPr>
          <a:xfrm>
            <a:off x="2543093" y="2836502"/>
            <a:ext cx="356019" cy="356737"/>
            <a:chOff x="3194038" y="2824908"/>
            <a:chExt cx="297700" cy="298300"/>
          </a:xfrm>
        </p:grpSpPr>
        <p:sp>
          <p:nvSpPr>
            <p:cNvPr id="18978" name="Google Shape;18978;p106"/>
            <p:cNvSpPr/>
            <p:nvPr/>
          </p:nvSpPr>
          <p:spPr>
            <a:xfrm>
              <a:off x="3194038" y="2824908"/>
              <a:ext cx="297700" cy="298300"/>
            </a:xfrm>
            <a:custGeom>
              <a:avLst/>
              <a:gdLst/>
              <a:ahLst/>
              <a:cxnLst/>
              <a:rect l="l" t="t" r="r" b="b"/>
              <a:pathLst>
                <a:path w="11908" h="11932" extrusionOk="0">
                  <a:moveTo>
                    <a:pt x="10812" y="1287"/>
                  </a:moveTo>
                  <a:lnTo>
                    <a:pt x="10812" y="2240"/>
                  </a:lnTo>
                  <a:lnTo>
                    <a:pt x="5954" y="3287"/>
                  </a:lnTo>
                  <a:cubicBezTo>
                    <a:pt x="5882" y="3287"/>
                    <a:pt x="5835" y="3335"/>
                    <a:pt x="5811" y="3359"/>
                  </a:cubicBezTo>
                  <a:lnTo>
                    <a:pt x="3906" y="5955"/>
                  </a:lnTo>
                  <a:lnTo>
                    <a:pt x="3191" y="5955"/>
                  </a:lnTo>
                  <a:cubicBezTo>
                    <a:pt x="3191" y="5955"/>
                    <a:pt x="3001" y="6050"/>
                    <a:pt x="3001" y="6145"/>
                  </a:cubicBezTo>
                  <a:cubicBezTo>
                    <a:pt x="3001" y="6217"/>
                    <a:pt x="3096" y="6312"/>
                    <a:pt x="3191" y="6312"/>
                  </a:cubicBezTo>
                  <a:lnTo>
                    <a:pt x="3930" y="6312"/>
                  </a:lnTo>
                  <a:cubicBezTo>
                    <a:pt x="4025" y="6312"/>
                    <a:pt x="4072" y="6264"/>
                    <a:pt x="4144" y="6193"/>
                  </a:cubicBezTo>
                  <a:lnTo>
                    <a:pt x="6025" y="3597"/>
                  </a:lnTo>
                  <a:lnTo>
                    <a:pt x="10550" y="2621"/>
                  </a:lnTo>
                  <a:lnTo>
                    <a:pt x="8359" y="5859"/>
                  </a:lnTo>
                  <a:lnTo>
                    <a:pt x="6668" y="4740"/>
                  </a:lnTo>
                  <a:cubicBezTo>
                    <a:pt x="6616" y="4709"/>
                    <a:pt x="6560" y="4691"/>
                    <a:pt x="6507" y="4691"/>
                  </a:cubicBezTo>
                  <a:cubicBezTo>
                    <a:pt x="6438" y="4691"/>
                    <a:pt x="6375" y="4721"/>
                    <a:pt x="6335" y="4788"/>
                  </a:cubicBezTo>
                  <a:lnTo>
                    <a:pt x="3858" y="8360"/>
                  </a:lnTo>
                  <a:lnTo>
                    <a:pt x="1810" y="7169"/>
                  </a:lnTo>
                  <a:lnTo>
                    <a:pt x="1810" y="6288"/>
                  </a:lnTo>
                  <a:lnTo>
                    <a:pt x="2382" y="6288"/>
                  </a:lnTo>
                  <a:cubicBezTo>
                    <a:pt x="2453" y="6288"/>
                    <a:pt x="2548" y="6193"/>
                    <a:pt x="2548" y="6097"/>
                  </a:cubicBezTo>
                  <a:cubicBezTo>
                    <a:pt x="2548" y="6026"/>
                    <a:pt x="2382" y="5931"/>
                    <a:pt x="2382" y="5931"/>
                  </a:cubicBezTo>
                  <a:lnTo>
                    <a:pt x="1810" y="5931"/>
                  </a:lnTo>
                  <a:lnTo>
                    <a:pt x="1810" y="4002"/>
                  </a:lnTo>
                  <a:lnTo>
                    <a:pt x="3215" y="4430"/>
                  </a:lnTo>
                  <a:cubicBezTo>
                    <a:pt x="3247" y="4443"/>
                    <a:pt x="3275" y="4449"/>
                    <a:pt x="3301" y="4449"/>
                  </a:cubicBezTo>
                  <a:cubicBezTo>
                    <a:pt x="3372" y="4449"/>
                    <a:pt x="3425" y="4405"/>
                    <a:pt x="3477" y="4335"/>
                  </a:cubicBezTo>
                  <a:lnTo>
                    <a:pt x="4168" y="3311"/>
                  </a:lnTo>
                  <a:lnTo>
                    <a:pt x="5501" y="2049"/>
                  </a:lnTo>
                  <a:lnTo>
                    <a:pt x="10812" y="1287"/>
                  </a:lnTo>
                  <a:close/>
                  <a:moveTo>
                    <a:pt x="10764" y="2978"/>
                  </a:moveTo>
                  <a:lnTo>
                    <a:pt x="10812" y="10694"/>
                  </a:lnTo>
                  <a:lnTo>
                    <a:pt x="1810" y="10694"/>
                  </a:lnTo>
                  <a:lnTo>
                    <a:pt x="1810" y="7622"/>
                  </a:lnTo>
                  <a:lnTo>
                    <a:pt x="3787" y="8765"/>
                  </a:lnTo>
                  <a:cubicBezTo>
                    <a:pt x="3826" y="8781"/>
                    <a:pt x="3866" y="8788"/>
                    <a:pt x="3904" y="8788"/>
                  </a:cubicBezTo>
                  <a:cubicBezTo>
                    <a:pt x="3980" y="8788"/>
                    <a:pt x="4049" y="8757"/>
                    <a:pt x="4096" y="8693"/>
                  </a:cubicBezTo>
                  <a:lnTo>
                    <a:pt x="6573" y="5121"/>
                  </a:lnTo>
                  <a:lnTo>
                    <a:pt x="8264" y="6264"/>
                  </a:lnTo>
                  <a:cubicBezTo>
                    <a:pt x="8303" y="6280"/>
                    <a:pt x="8348" y="6288"/>
                    <a:pt x="8393" y="6288"/>
                  </a:cubicBezTo>
                  <a:cubicBezTo>
                    <a:pt x="8481" y="6288"/>
                    <a:pt x="8565" y="6256"/>
                    <a:pt x="8597" y="6193"/>
                  </a:cubicBezTo>
                  <a:lnTo>
                    <a:pt x="10764" y="2978"/>
                  </a:lnTo>
                  <a:close/>
                  <a:moveTo>
                    <a:pt x="881" y="1"/>
                  </a:moveTo>
                  <a:cubicBezTo>
                    <a:pt x="762" y="1"/>
                    <a:pt x="667" y="49"/>
                    <a:pt x="667" y="168"/>
                  </a:cubicBezTo>
                  <a:lnTo>
                    <a:pt x="667" y="977"/>
                  </a:lnTo>
                  <a:lnTo>
                    <a:pt x="500" y="977"/>
                  </a:lnTo>
                  <a:cubicBezTo>
                    <a:pt x="405" y="977"/>
                    <a:pt x="310" y="1049"/>
                    <a:pt x="310" y="1120"/>
                  </a:cubicBezTo>
                  <a:cubicBezTo>
                    <a:pt x="310" y="1239"/>
                    <a:pt x="381" y="1335"/>
                    <a:pt x="500" y="1335"/>
                  </a:cubicBezTo>
                  <a:lnTo>
                    <a:pt x="715" y="1335"/>
                  </a:lnTo>
                  <a:lnTo>
                    <a:pt x="715" y="2240"/>
                  </a:lnTo>
                  <a:lnTo>
                    <a:pt x="500" y="2240"/>
                  </a:lnTo>
                  <a:cubicBezTo>
                    <a:pt x="405" y="2240"/>
                    <a:pt x="310" y="2287"/>
                    <a:pt x="310" y="2382"/>
                  </a:cubicBezTo>
                  <a:cubicBezTo>
                    <a:pt x="310" y="2502"/>
                    <a:pt x="381" y="2597"/>
                    <a:pt x="500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0" y="3478"/>
                  </a:lnTo>
                  <a:cubicBezTo>
                    <a:pt x="405" y="3478"/>
                    <a:pt x="310" y="3549"/>
                    <a:pt x="310" y="3621"/>
                  </a:cubicBezTo>
                  <a:cubicBezTo>
                    <a:pt x="310" y="3740"/>
                    <a:pt x="381" y="3835"/>
                    <a:pt x="500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0" y="4740"/>
                  </a:lnTo>
                  <a:cubicBezTo>
                    <a:pt x="405" y="4740"/>
                    <a:pt x="310" y="4788"/>
                    <a:pt x="310" y="4883"/>
                  </a:cubicBezTo>
                  <a:cubicBezTo>
                    <a:pt x="310" y="5002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10" y="6050"/>
                    <a:pt x="310" y="6121"/>
                  </a:cubicBezTo>
                  <a:cubicBezTo>
                    <a:pt x="310" y="6240"/>
                    <a:pt x="381" y="6336"/>
                    <a:pt x="500" y="6336"/>
                  </a:cubicBezTo>
                  <a:lnTo>
                    <a:pt x="715" y="6336"/>
                  </a:lnTo>
                  <a:lnTo>
                    <a:pt x="715" y="7241"/>
                  </a:lnTo>
                  <a:lnTo>
                    <a:pt x="500" y="7241"/>
                  </a:lnTo>
                  <a:cubicBezTo>
                    <a:pt x="405" y="7241"/>
                    <a:pt x="310" y="7288"/>
                    <a:pt x="310" y="7383"/>
                  </a:cubicBezTo>
                  <a:cubicBezTo>
                    <a:pt x="310" y="7503"/>
                    <a:pt x="381" y="7598"/>
                    <a:pt x="500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0" y="8479"/>
                  </a:lnTo>
                  <a:cubicBezTo>
                    <a:pt x="405" y="8479"/>
                    <a:pt x="310" y="8550"/>
                    <a:pt x="310" y="8622"/>
                  </a:cubicBezTo>
                  <a:cubicBezTo>
                    <a:pt x="310" y="8741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476" y="9741"/>
                  </a:lnTo>
                  <a:cubicBezTo>
                    <a:pt x="405" y="9741"/>
                    <a:pt x="310" y="9765"/>
                    <a:pt x="286" y="9860"/>
                  </a:cubicBezTo>
                  <a:cubicBezTo>
                    <a:pt x="238" y="10003"/>
                    <a:pt x="310" y="10122"/>
                    <a:pt x="476" y="10122"/>
                  </a:cubicBezTo>
                  <a:lnTo>
                    <a:pt x="715" y="10122"/>
                  </a:lnTo>
                  <a:lnTo>
                    <a:pt x="715" y="10741"/>
                  </a:lnTo>
                  <a:lnTo>
                    <a:pt x="286" y="10741"/>
                  </a:lnTo>
                  <a:cubicBezTo>
                    <a:pt x="143" y="10741"/>
                    <a:pt x="0" y="10860"/>
                    <a:pt x="0" y="11051"/>
                  </a:cubicBezTo>
                  <a:lnTo>
                    <a:pt x="0" y="11718"/>
                  </a:lnTo>
                  <a:cubicBezTo>
                    <a:pt x="0" y="11813"/>
                    <a:pt x="95" y="11908"/>
                    <a:pt x="167" y="11908"/>
                  </a:cubicBezTo>
                  <a:lnTo>
                    <a:pt x="8716" y="11908"/>
                  </a:lnTo>
                  <a:cubicBezTo>
                    <a:pt x="8740" y="11908"/>
                    <a:pt x="8788" y="11908"/>
                    <a:pt x="8811" y="11884"/>
                  </a:cubicBezTo>
                  <a:cubicBezTo>
                    <a:pt x="8931" y="11718"/>
                    <a:pt x="8835" y="11575"/>
                    <a:pt x="8692" y="11575"/>
                  </a:cubicBezTo>
                  <a:lnTo>
                    <a:pt x="357" y="11575"/>
                  </a:lnTo>
                  <a:lnTo>
                    <a:pt x="357" y="11098"/>
                  </a:lnTo>
                  <a:lnTo>
                    <a:pt x="11550" y="11098"/>
                  </a:lnTo>
                  <a:lnTo>
                    <a:pt x="11550" y="11575"/>
                  </a:lnTo>
                  <a:lnTo>
                    <a:pt x="9502" y="11575"/>
                  </a:lnTo>
                  <a:cubicBezTo>
                    <a:pt x="9407" y="11575"/>
                    <a:pt x="9312" y="11646"/>
                    <a:pt x="9312" y="11718"/>
                  </a:cubicBezTo>
                  <a:cubicBezTo>
                    <a:pt x="9312" y="11837"/>
                    <a:pt x="9383" y="11932"/>
                    <a:pt x="9502" y="11932"/>
                  </a:cubicBezTo>
                  <a:lnTo>
                    <a:pt x="11598" y="11932"/>
                  </a:lnTo>
                  <a:cubicBezTo>
                    <a:pt x="11764" y="11932"/>
                    <a:pt x="11907" y="11813"/>
                    <a:pt x="11907" y="11646"/>
                  </a:cubicBezTo>
                  <a:lnTo>
                    <a:pt x="11907" y="11051"/>
                  </a:lnTo>
                  <a:cubicBezTo>
                    <a:pt x="11884" y="10837"/>
                    <a:pt x="11764" y="10694"/>
                    <a:pt x="11574" y="10694"/>
                  </a:cubicBezTo>
                  <a:lnTo>
                    <a:pt x="11121" y="10694"/>
                  </a:lnTo>
                  <a:lnTo>
                    <a:pt x="11121" y="1120"/>
                  </a:lnTo>
                  <a:lnTo>
                    <a:pt x="11121" y="1073"/>
                  </a:lnTo>
                  <a:cubicBezTo>
                    <a:pt x="11101" y="1032"/>
                    <a:pt x="11027" y="973"/>
                    <a:pt x="10977" y="973"/>
                  </a:cubicBezTo>
                  <a:cubicBezTo>
                    <a:pt x="10969" y="973"/>
                    <a:pt x="10961" y="974"/>
                    <a:pt x="10955" y="977"/>
                  </a:cubicBezTo>
                  <a:lnTo>
                    <a:pt x="5406" y="1787"/>
                  </a:lnTo>
                  <a:cubicBezTo>
                    <a:pt x="5358" y="1787"/>
                    <a:pt x="5311" y="1811"/>
                    <a:pt x="5287" y="1835"/>
                  </a:cubicBezTo>
                  <a:lnTo>
                    <a:pt x="3930" y="3121"/>
                  </a:lnTo>
                  <a:lnTo>
                    <a:pt x="3882" y="3144"/>
                  </a:lnTo>
                  <a:lnTo>
                    <a:pt x="3239" y="4145"/>
                  </a:lnTo>
                  <a:lnTo>
                    <a:pt x="1786" y="3668"/>
                  </a:lnTo>
                  <a:cubicBezTo>
                    <a:pt x="1756" y="3657"/>
                    <a:pt x="1727" y="3651"/>
                    <a:pt x="1698" y="3651"/>
                  </a:cubicBezTo>
                  <a:cubicBezTo>
                    <a:pt x="1611" y="3651"/>
                    <a:pt x="1530" y="3704"/>
                    <a:pt x="1477" y="3811"/>
                  </a:cubicBezTo>
                  <a:cubicBezTo>
                    <a:pt x="1477" y="3835"/>
                    <a:pt x="1453" y="3859"/>
                    <a:pt x="1453" y="3907"/>
                  </a:cubicBezTo>
                  <a:lnTo>
                    <a:pt x="1453" y="10717"/>
                  </a:lnTo>
                  <a:lnTo>
                    <a:pt x="1024" y="10717"/>
                  </a:lnTo>
                  <a:lnTo>
                    <a:pt x="1024" y="168"/>
                  </a:lnTo>
                  <a:cubicBezTo>
                    <a:pt x="1024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106"/>
            <p:cNvSpPr/>
            <p:nvPr/>
          </p:nvSpPr>
          <p:spPr>
            <a:xfrm>
              <a:off x="3233913" y="2848733"/>
              <a:ext cx="11925" cy="8950"/>
            </a:xfrm>
            <a:custGeom>
              <a:avLst/>
              <a:gdLst/>
              <a:ahLst/>
              <a:cxnLst/>
              <a:rect l="l" t="t" r="r" b="b"/>
              <a:pathLst>
                <a:path w="477" h="358" extrusionOk="0">
                  <a:moveTo>
                    <a:pt x="191" y="1"/>
                  </a:moveTo>
                  <a:cubicBezTo>
                    <a:pt x="96" y="1"/>
                    <a:pt x="1" y="72"/>
                    <a:pt x="1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406" y="358"/>
                    <a:pt x="477" y="310"/>
                    <a:pt x="477" y="215"/>
                  </a:cubicBezTo>
                  <a:cubicBezTo>
                    <a:pt x="477" y="96"/>
                    <a:pt x="429" y="1"/>
                    <a:pt x="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106"/>
            <p:cNvSpPr/>
            <p:nvPr/>
          </p:nvSpPr>
          <p:spPr>
            <a:xfrm>
              <a:off x="3320238" y="2848733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25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106"/>
            <p:cNvSpPr/>
            <p:nvPr/>
          </p:nvSpPr>
          <p:spPr>
            <a:xfrm>
              <a:off x="3342863" y="2848733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106"/>
            <p:cNvSpPr/>
            <p:nvPr/>
          </p:nvSpPr>
          <p:spPr>
            <a:xfrm>
              <a:off x="3275588" y="2848733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25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106"/>
            <p:cNvSpPr/>
            <p:nvPr/>
          </p:nvSpPr>
          <p:spPr>
            <a:xfrm>
              <a:off x="3298213" y="2848733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215" y="1"/>
                  </a:moveTo>
                  <a:cubicBezTo>
                    <a:pt x="120" y="1"/>
                    <a:pt x="24" y="72"/>
                    <a:pt x="24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106"/>
            <p:cNvSpPr/>
            <p:nvPr/>
          </p:nvSpPr>
          <p:spPr>
            <a:xfrm>
              <a:off x="3253563" y="2848733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215" y="1"/>
                  </a:moveTo>
                  <a:cubicBezTo>
                    <a:pt x="120" y="1"/>
                    <a:pt x="24" y="72"/>
                    <a:pt x="24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106"/>
            <p:cNvSpPr/>
            <p:nvPr/>
          </p:nvSpPr>
          <p:spPr>
            <a:xfrm>
              <a:off x="3364888" y="2848733"/>
              <a:ext cx="11950" cy="8950"/>
            </a:xfrm>
            <a:custGeom>
              <a:avLst/>
              <a:gdLst/>
              <a:ahLst/>
              <a:cxnLst/>
              <a:rect l="l" t="t" r="r" b="b"/>
              <a:pathLst>
                <a:path w="478" h="358" extrusionOk="0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310"/>
                    <a:pt x="477" y="215"/>
                  </a:cubicBezTo>
                  <a:cubicBezTo>
                    <a:pt x="477" y="96"/>
                    <a:pt x="430" y="1"/>
                    <a:pt x="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86" name="Google Shape;18986;p106"/>
          <p:cNvGrpSpPr/>
          <p:nvPr/>
        </p:nvGrpSpPr>
        <p:grpSpPr>
          <a:xfrm>
            <a:off x="3233738" y="2836323"/>
            <a:ext cx="370281" cy="356946"/>
            <a:chOff x="3644113" y="2824758"/>
            <a:chExt cx="309625" cy="298475"/>
          </a:xfrm>
        </p:grpSpPr>
        <p:sp>
          <p:nvSpPr>
            <p:cNvPr id="18987" name="Google Shape;18987;p106"/>
            <p:cNvSpPr/>
            <p:nvPr/>
          </p:nvSpPr>
          <p:spPr>
            <a:xfrm>
              <a:off x="3780463" y="2959483"/>
              <a:ext cx="50625" cy="8950"/>
            </a:xfrm>
            <a:custGeom>
              <a:avLst/>
              <a:gdLst/>
              <a:ahLst/>
              <a:cxnLst/>
              <a:rect l="l" t="t" r="r" b="b"/>
              <a:pathLst>
                <a:path w="2025" h="358" extrusionOk="0">
                  <a:moveTo>
                    <a:pt x="215" y="0"/>
                  </a:moveTo>
                  <a:cubicBezTo>
                    <a:pt x="119" y="0"/>
                    <a:pt x="48" y="71"/>
                    <a:pt x="24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929" y="357"/>
                    <a:pt x="2025" y="262"/>
                    <a:pt x="2001" y="143"/>
                  </a:cubicBezTo>
                  <a:cubicBezTo>
                    <a:pt x="1929" y="71"/>
                    <a:pt x="1882" y="0"/>
                    <a:pt x="17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106"/>
            <p:cNvSpPr/>
            <p:nvPr/>
          </p:nvSpPr>
          <p:spPr>
            <a:xfrm>
              <a:off x="3789988" y="2977333"/>
              <a:ext cx="30375" cy="8950"/>
            </a:xfrm>
            <a:custGeom>
              <a:avLst/>
              <a:gdLst/>
              <a:ahLst/>
              <a:cxnLst/>
              <a:rect l="l" t="t" r="r" b="b"/>
              <a:pathLst>
                <a:path w="1215" h="358" extrusionOk="0">
                  <a:moveTo>
                    <a:pt x="215" y="0"/>
                  </a:moveTo>
                  <a:cubicBezTo>
                    <a:pt x="96" y="0"/>
                    <a:pt x="0" y="96"/>
                    <a:pt x="24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024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215" y="96"/>
                    <a:pt x="1144" y="0"/>
                    <a:pt x="10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106"/>
            <p:cNvSpPr/>
            <p:nvPr/>
          </p:nvSpPr>
          <p:spPr>
            <a:xfrm>
              <a:off x="3644113" y="2824758"/>
              <a:ext cx="309625" cy="298475"/>
            </a:xfrm>
            <a:custGeom>
              <a:avLst/>
              <a:gdLst/>
              <a:ahLst/>
              <a:cxnLst/>
              <a:rect l="l" t="t" r="r" b="b"/>
              <a:pathLst>
                <a:path w="12385" h="11939" extrusionOk="0">
                  <a:moveTo>
                    <a:pt x="6455" y="340"/>
                  </a:moveTo>
                  <a:cubicBezTo>
                    <a:pt x="6931" y="340"/>
                    <a:pt x="7336" y="721"/>
                    <a:pt x="7336" y="1198"/>
                  </a:cubicBezTo>
                  <a:cubicBezTo>
                    <a:pt x="7336" y="1674"/>
                    <a:pt x="6931" y="2055"/>
                    <a:pt x="6455" y="2055"/>
                  </a:cubicBezTo>
                  <a:cubicBezTo>
                    <a:pt x="5955" y="2031"/>
                    <a:pt x="5597" y="1650"/>
                    <a:pt x="5597" y="1198"/>
                  </a:cubicBezTo>
                  <a:cubicBezTo>
                    <a:pt x="5597" y="721"/>
                    <a:pt x="5978" y="340"/>
                    <a:pt x="6455" y="340"/>
                  </a:cubicBezTo>
                  <a:close/>
                  <a:moveTo>
                    <a:pt x="9789" y="1722"/>
                  </a:moveTo>
                  <a:cubicBezTo>
                    <a:pt x="10003" y="1722"/>
                    <a:pt x="10241" y="1817"/>
                    <a:pt x="10384" y="1960"/>
                  </a:cubicBezTo>
                  <a:cubicBezTo>
                    <a:pt x="10551" y="2126"/>
                    <a:pt x="10622" y="2365"/>
                    <a:pt x="10622" y="2555"/>
                  </a:cubicBezTo>
                  <a:cubicBezTo>
                    <a:pt x="10622" y="2769"/>
                    <a:pt x="10551" y="3008"/>
                    <a:pt x="10384" y="3150"/>
                  </a:cubicBezTo>
                  <a:cubicBezTo>
                    <a:pt x="10229" y="3317"/>
                    <a:pt x="10015" y="3401"/>
                    <a:pt x="9795" y="3401"/>
                  </a:cubicBezTo>
                  <a:cubicBezTo>
                    <a:pt x="9574" y="3401"/>
                    <a:pt x="9348" y="3317"/>
                    <a:pt x="9169" y="3150"/>
                  </a:cubicBezTo>
                  <a:cubicBezTo>
                    <a:pt x="9027" y="3008"/>
                    <a:pt x="8931" y="2769"/>
                    <a:pt x="8931" y="2555"/>
                  </a:cubicBezTo>
                  <a:cubicBezTo>
                    <a:pt x="8931" y="2365"/>
                    <a:pt x="9027" y="2126"/>
                    <a:pt x="9193" y="1960"/>
                  </a:cubicBezTo>
                  <a:cubicBezTo>
                    <a:pt x="9384" y="1793"/>
                    <a:pt x="9598" y="1722"/>
                    <a:pt x="9789" y="1722"/>
                  </a:cubicBezTo>
                  <a:close/>
                  <a:moveTo>
                    <a:pt x="3073" y="1769"/>
                  </a:moveTo>
                  <a:cubicBezTo>
                    <a:pt x="3263" y="1769"/>
                    <a:pt x="3525" y="1865"/>
                    <a:pt x="3668" y="2007"/>
                  </a:cubicBezTo>
                  <a:cubicBezTo>
                    <a:pt x="3811" y="2150"/>
                    <a:pt x="3906" y="2388"/>
                    <a:pt x="3906" y="2603"/>
                  </a:cubicBezTo>
                  <a:cubicBezTo>
                    <a:pt x="3930" y="2817"/>
                    <a:pt x="3835" y="3008"/>
                    <a:pt x="3692" y="3198"/>
                  </a:cubicBezTo>
                  <a:cubicBezTo>
                    <a:pt x="3525" y="3365"/>
                    <a:pt x="3311" y="3448"/>
                    <a:pt x="3094" y="3448"/>
                  </a:cubicBezTo>
                  <a:cubicBezTo>
                    <a:pt x="2876" y="3448"/>
                    <a:pt x="2656" y="3365"/>
                    <a:pt x="2478" y="3198"/>
                  </a:cubicBezTo>
                  <a:cubicBezTo>
                    <a:pt x="2335" y="3055"/>
                    <a:pt x="2239" y="2817"/>
                    <a:pt x="2239" y="2603"/>
                  </a:cubicBezTo>
                  <a:cubicBezTo>
                    <a:pt x="2239" y="2365"/>
                    <a:pt x="2335" y="2150"/>
                    <a:pt x="2478" y="2007"/>
                  </a:cubicBezTo>
                  <a:cubicBezTo>
                    <a:pt x="2644" y="1817"/>
                    <a:pt x="2859" y="1769"/>
                    <a:pt x="3073" y="1769"/>
                  </a:cubicBezTo>
                  <a:close/>
                  <a:moveTo>
                    <a:pt x="1692" y="5079"/>
                  </a:moveTo>
                  <a:cubicBezTo>
                    <a:pt x="2168" y="5079"/>
                    <a:pt x="2573" y="5460"/>
                    <a:pt x="2573" y="5937"/>
                  </a:cubicBezTo>
                  <a:cubicBezTo>
                    <a:pt x="2573" y="6413"/>
                    <a:pt x="2168" y="6794"/>
                    <a:pt x="1692" y="6794"/>
                  </a:cubicBezTo>
                  <a:cubicBezTo>
                    <a:pt x="1215" y="6794"/>
                    <a:pt x="834" y="6413"/>
                    <a:pt x="834" y="5937"/>
                  </a:cubicBezTo>
                  <a:cubicBezTo>
                    <a:pt x="834" y="5460"/>
                    <a:pt x="1215" y="5079"/>
                    <a:pt x="1692" y="5079"/>
                  </a:cubicBezTo>
                  <a:close/>
                  <a:moveTo>
                    <a:pt x="11170" y="5079"/>
                  </a:moveTo>
                  <a:cubicBezTo>
                    <a:pt x="11646" y="5079"/>
                    <a:pt x="12027" y="5460"/>
                    <a:pt x="12027" y="5937"/>
                  </a:cubicBezTo>
                  <a:cubicBezTo>
                    <a:pt x="12027" y="6413"/>
                    <a:pt x="11646" y="6794"/>
                    <a:pt x="11170" y="6794"/>
                  </a:cubicBezTo>
                  <a:cubicBezTo>
                    <a:pt x="10694" y="6794"/>
                    <a:pt x="10313" y="6413"/>
                    <a:pt x="10313" y="5937"/>
                  </a:cubicBezTo>
                  <a:cubicBezTo>
                    <a:pt x="10313" y="5460"/>
                    <a:pt x="10694" y="5079"/>
                    <a:pt x="11170" y="5079"/>
                  </a:cubicBezTo>
                  <a:close/>
                  <a:moveTo>
                    <a:pt x="3073" y="8461"/>
                  </a:moveTo>
                  <a:cubicBezTo>
                    <a:pt x="3263" y="8461"/>
                    <a:pt x="3525" y="8556"/>
                    <a:pt x="3668" y="8699"/>
                  </a:cubicBezTo>
                  <a:cubicBezTo>
                    <a:pt x="3811" y="8842"/>
                    <a:pt x="3906" y="9080"/>
                    <a:pt x="3906" y="9295"/>
                  </a:cubicBezTo>
                  <a:cubicBezTo>
                    <a:pt x="3906" y="9509"/>
                    <a:pt x="3835" y="9723"/>
                    <a:pt x="3692" y="9890"/>
                  </a:cubicBezTo>
                  <a:cubicBezTo>
                    <a:pt x="3525" y="10057"/>
                    <a:pt x="3311" y="10140"/>
                    <a:pt x="3094" y="10140"/>
                  </a:cubicBezTo>
                  <a:cubicBezTo>
                    <a:pt x="2876" y="10140"/>
                    <a:pt x="2656" y="10057"/>
                    <a:pt x="2478" y="9890"/>
                  </a:cubicBezTo>
                  <a:cubicBezTo>
                    <a:pt x="2335" y="9747"/>
                    <a:pt x="2239" y="9509"/>
                    <a:pt x="2239" y="9295"/>
                  </a:cubicBezTo>
                  <a:cubicBezTo>
                    <a:pt x="2239" y="9080"/>
                    <a:pt x="2335" y="8842"/>
                    <a:pt x="2478" y="8699"/>
                  </a:cubicBezTo>
                  <a:cubicBezTo>
                    <a:pt x="2644" y="8533"/>
                    <a:pt x="2859" y="8461"/>
                    <a:pt x="3073" y="8461"/>
                  </a:cubicBezTo>
                  <a:close/>
                  <a:moveTo>
                    <a:pt x="6431" y="9795"/>
                  </a:moveTo>
                  <a:cubicBezTo>
                    <a:pt x="6907" y="9795"/>
                    <a:pt x="7288" y="10200"/>
                    <a:pt x="7288" y="10676"/>
                  </a:cubicBezTo>
                  <a:cubicBezTo>
                    <a:pt x="7288" y="11152"/>
                    <a:pt x="6907" y="11533"/>
                    <a:pt x="6431" y="11533"/>
                  </a:cubicBezTo>
                  <a:cubicBezTo>
                    <a:pt x="5955" y="11533"/>
                    <a:pt x="5573" y="11152"/>
                    <a:pt x="5573" y="10676"/>
                  </a:cubicBezTo>
                  <a:cubicBezTo>
                    <a:pt x="5573" y="10200"/>
                    <a:pt x="5955" y="9795"/>
                    <a:pt x="6431" y="9795"/>
                  </a:cubicBezTo>
                  <a:close/>
                  <a:moveTo>
                    <a:pt x="6382" y="1"/>
                  </a:moveTo>
                  <a:cubicBezTo>
                    <a:pt x="5722" y="1"/>
                    <a:pt x="5192" y="546"/>
                    <a:pt x="5192" y="1198"/>
                  </a:cubicBezTo>
                  <a:cubicBezTo>
                    <a:pt x="5192" y="1793"/>
                    <a:pt x="5621" y="2293"/>
                    <a:pt x="6216" y="2388"/>
                  </a:cubicBezTo>
                  <a:lnTo>
                    <a:pt x="6216" y="3436"/>
                  </a:lnTo>
                  <a:cubicBezTo>
                    <a:pt x="5669" y="3460"/>
                    <a:pt x="5145" y="3698"/>
                    <a:pt x="4740" y="4055"/>
                  </a:cubicBezTo>
                  <a:lnTo>
                    <a:pt x="4002" y="3317"/>
                  </a:lnTo>
                  <a:cubicBezTo>
                    <a:pt x="4240" y="2984"/>
                    <a:pt x="4287" y="2555"/>
                    <a:pt x="4145" y="2150"/>
                  </a:cubicBezTo>
                  <a:cubicBezTo>
                    <a:pt x="3919" y="1657"/>
                    <a:pt x="3469" y="1406"/>
                    <a:pt x="3021" y="1406"/>
                  </a:cubicBezTo>
                  <a:cubicBezTo>
                    <a:pt x="2711" y="1406"/>
                    <a:pt x="2402" y="1526"/>
                    <a:pt x="2168" y="1769"/>
                  </a:cubicBezTo>
                  <a:cubicBezTo>
                    <a:pt x="1835" y="2103"/>
                    <a:pt x="1739" y="2603"/>
                    <a:pt x="1906" y="3079"/>
                  </a:cubicBezTo>
                  <a:cubicBezTo>
                    <a:pt x="2120" y="3579"/>
                    <a:pt x="2597" y="3817"/>
                    <a:pt x="3049" y="3817"/>
                  </a:cubicBezTo>
                  <a:cubicBezTo>
                    <a:pt x="3311" y="3817"/>
                    <a:pt x="3549" y="3722"/>
                    <a:pt x="3764" y="3579"/>
                  </a:cubicBezTo>
                  <a:lnTo>
                    <a:pt x="4502" y="4317"/>
                  </a:lnTo>
                  <a:cubicBezTo>
                    <a:pt x="4407" y="4413"/>
                    <a:pt x="4311" y="4532"/>
                    <a:pt x="4264" y="4651"/>
                  </a:cubicBezTo>
                  <a:cubicBezTo>
                    <a:pt x="4278" y="4781"/>
                    <a:pt x="4372" y="4841"/>
                    <a:pt x="4460" y="4841"/>
                  </a:cubicBezTo>
                  <a:cubicBezTo>
                    <a:pt x="4516" y="4841"/>
                    <a:pt x="4569" y="4816"/>
                    <a:pt x="4597" y="4770"/>
                  </a:cubicBezTo>
                  <a:cubicBezTo>
                    <a:pt x="4669" y="4651"/>
                    <a:pt x="4764" y="4532"/>
                    <a:pt x="4859" y="4436"/>
                  </a:cubicBezTo>
                  <a:cubicBezTo>
                    <a:pt x="5264" y="4032"/>
                    <a:pt x="5812" y="3817"/>
                    <a:pt x="6383" y="3817"/>
                  </a:cubicBezTo>
                  <a:cubicBezTo>
                    <a:pt x="8074" y="3817"/>
                    <a:pt x="9312" y="5770"/>
                    <a:pt x="7979" y="7532"/>
                  </a:cubicBezTo>
                  <a:lnTo>
                    <a:pt x="7955" y="7556"/>
                  </a:lnTo>
                  <a:cubicBezTo>
                    <a:pt x="7427" y="7957"/>
                    <a:pt x="6884" y="8130"/>
                    <a:pt x="6382" y="8130"/>
                  </a:cubicBezTo>
                  <a:cubicBezTo>
                    <a:pt x="5185" y="8130"/>
                    <a:pt x="4216" y="7152"/>
                    <a:pt x="4216" y="5961"/>
                  </a:cubicBezTo>
                  <a:cubicBezTo>
                    <a:pt x="4216" y="5770"/>
                    <a:pt x="4264" y="5580"/>
                    <a:pt x="4287" y="5389"/>
                  </a:cubicBezTo>
                  <a:cubicBezTo>
                    <a:pt x="4232" y="5300"/>
                    <a:pt x="4156" y="5263"/>
                    <a:pt x="4088" y="5263"/>
                  </a:cubicBezTo>
                  <a:cubicBezTo>
                    <a:pt x="4010" y="5263"/>
                    <a:pt x="3943" y="5313"/>
                    <a:pt x="3930" y="5389"/>
                  </a:cubicBezTo>
                  <a:cubicBezTo>
                    <a:pt x="3906" y="5508"/>
                    <a:pt x="3859" y="5651"/>
                    <a:pt x="3859" y="5794"/>
                  </a:cubicBezTo>
                  <a:lnTo>
                    <a:pt x="2835" y="5794"/>
                  </a:lnTo>
                  <a:cubicBezTo>
                    <a:pt x="2740" y="5199"/>
                    <a:pt x="2239" y="4746"/>
                    <a:pt x="1644" y="4746"/>
                  </a:cubicBezTo>
                  <a:cubicBezTo>
                    <a:pt x="692" y="4746"/>
                    <a:pt x="1" y="5842"/>
                    <a:pt x="739" y="6818"/>
                  </a:cubicBezTo>
                  <a:lnTo>
                    <a:pt x="787" y="6866"/>
                  </a:lnTo>
                  <a:cubicBezTo>
                    <a:pt x="1069" y="7073"/>
                    <a:pt x="1362" y="7163"/>
                    <a:pt x="1637" y="7163"/>
                  </a:cubicBezTo>
                  <a:cubicBezTo>
                    <a:pt x="2242" y="7163"/>
                    <a:pt x="2753" y="6725"/>
                    <a:pt x="2835" y="6151"/>
                  </a:cubicBezTo>
                  <a:lnTo>
                    <a:pt x="3859" y="6151"/>
                  </a:lnTo>
                  <a:cubicBezTo>
                    <a:pt x="3906" y="6699"/>
                    <a:pt x="4145" y="7223"/>
                    <a:pt x="4502" y="7628"/>
                  </a:cubicBezTo>
                  <a:lnTo>
                    <a:pt x="3764" y="8366"/>
                  </a:lnTo>
                  <a:cubicBezTo>
                    <a:pt x="3540" y="8206"/>
                    <a:pt x="3288" y="8127"/>
                    <a:pt x="3037" y="8127"/>
                  </a:cubicBezTo>
                  <a:cubicBezTo>
                    <a:pt x="2727" y="8127"/>
                    <a:pt x="2418" y="8248"/>
                    <a:pt x="2168" y="8485"/>
                  </a:cubicBezTo>
                  <a:cubicBezTo>
                    <a:pt x="1835" y="8818"/>
                    <a:pt x="1739" y="9318"/>
                    <a:pt x="1906" y="9795"/>
                  </a:cubicBezTo>
                  <a:cubicBezTo>
                    <a:pt x="2120" y="10319"/>
                    <a:pt x="2597" y="10557"/>
                    <a:pt x="3049" y="10557"/>
                  </a:cubicBezTo>
                  <a:cubicBezTo>
                    <a:pt x="3335" y="10557"/>
                    <a:pt x="3668" y="10438"/>
                    <a:pt x="3906" y="10200"/>
                  </a:cubicBezTo>
                  <a:cubicBezTo>
                    <a:pt x="4145" y="9961"/>
                    <a:pt x="4264" y="9652"/>
                    <a:pt x="4264" y="9318"/>
                  </a:cubicBezTo>
                  <a:cubicBezTo>
                    <a:pt x="4264" y="9056"/>
                    <a:pt x="4168" y="8818"/>
                    <a:pt x="4026" y="8604"/>
                  </a:cubicBezTo>
                  <a:lnTo>
                    <a:pt x="4764" y="7866"/>
                  </a:lnTo>
                  <a:cubicBezTo>
                    <a:pt x="5145" y="8223"/>
                    <a:pt x="5693" y="8437"/>
                    <a:pt x="6240" y="8485"/>
                  </a:cubicBezTo>
                  <a:lnTo>
                    <a:pt x="6240" y="9533"/>
                  </a:lnTo>
                  <a:cubicBezTo>
                    <a:pt x="5383" y="9652"/>
                    <a:pt x="4859" y="10676"/>
                    <a:pt x="5550" y="11581"/>
                  </a:cubicBezTo>
                  <a:lnTo>
                    <a:pt x="5573" y="11628"/>
                  </a:lnTo>
                  <a:cubicBezTo>
                    <a:pt x="5860" y="11845"/>
                    <a:pt x="6157" y="11939"/>
                    <a:pt x="6433" y="11939"/>
                  </a:cubicBezTo>
                  <a:cubicBezTo>
                    <a:pt x="7099" y="11939"/>
                    <a:pt x="7645" y="11396"/>
                    <a:pt x="7645" y="10723"/>
                  </a:cubicBezTo>
                  <a:cubicBezTo>
                    <a:pt x="7645" y="10128"/>
                    <a:pt x="7217" y="9628"/>
                    <a:pt x="6621" y="9533"/>
                  </a:cubicBezTo>
                  <a:lnTo>
                    <a:pt x="6621" y="8485"/>
                  </a:lnTo>
                  <a:cubicBezTo>
                    <a:pt x="7169" y="8461"/>
                    <a:pt x="7693" y="8223"/>
                    <a:pt x="8098" y="7866"/>
                  </a:cubicBezTo>
                  <a:lnTo>
                    <a:pt x="8836" y="8604"/>
                  </a:lnTo>
                  <a:cubicBezTo>
                    <a:pt x="8693" y="8818"/>
                    <a:pt x="8598" y="9056"/>
                    <a:pt x="8598" y="9318"/>
                  </a:cubicBezTo>
                  <a:cubicBezTo>
                    <a:pt x="8598" y="9795"/>
                    <a:pt x="8907" y="10247"/>
                    <a:pt x="9384" y="10462"/>
                  </a:cubicBezTo>
                  <a:cubicBezTo>
                    <a:pt x="9503" y="10485"/>
                    <a:pt x="9646" y="10509"/>
                    <a:pt x="9789" y="10509"/>
                  </a:cubicBezTo>
                  <a:cubicBezTo>
                    <a:pt x="10098" y="10509"/>
                    <a:pt x="10384" y="10390"/>
                    <a:pt x="10622" y="10200"/>
                  </a:cubicBezTo>
                  <a:cubicBezTo>
                    <a:pt x="10657" y="10042"/>
                    <a:pt x="10550" y="9948"/>
                    <a:pt x="10444" y="9948"/>
                  </a:cubicBezTo>
                  <a:cubicBezTo>
                    <a:pt x="10406" y="9948"/>
                    <a:pt x="10368" y="9960"/>
                    <a:pt x="10336" y="9985"/>
                  </a:cubicBezTo>
                  <a:cubicBezTo>
                    <a:pt x="10182" y="10117"/>
                    <a:pt x="9993" y="10183"/>
                    <a:pt x="9801" y="10183"/>
                  </a:cubicBezTo>
                  <a:cubicBezTo>
                    <a:pt x="9577" y="10183"/>
                    <a:pt x="9349" y="10093"/>
                    <a:pt x="9169" y="9914"/>
                  </a:cubicBezTo>
                  <a:cubicBezTo>
                    <a:pt x="9027" y="9771"/>
                    <a:pt x="8931" y="9533"/>
                    <a:pt x="8931" y="9318"/>
                  </a:cubicBezTo>
                  <a:cubicBezTo>
                    <a:pt x="8931" y="9128"/>
                    <a:pt x="9027" y="8890"/>
                    <a:pt x="9169" y="8723"/>
                  </a:cubicBezTo>
                  <a:cubicBezTo>
                    <a:pt x="9336" y="8568"/>
                    <a:pt x="9550" y="8491"/>
                    <a:pt x="9768" y="8491"/>
                  </a:cubicBezTo>
                  <a:cubicBezTo>
                    <a:pt x="9985" y="8491"/>
                    <a:pt x="10205" y="8568"/>
                    <a:pt x="10384" y="8723"/>
                  </a:cubicBezTo>
                  <a:cubicBezTo>
                    <a:pt x="10598" y="8937"/>
                    <a:pt x="10694" y="9199"/>
                    <a:pt x="10622" y="9509"/>
                  </a:cubicBezTo>
                  <a:cubicBezTo>
                    <a:pt x="10669" y="9575"/>
                    <a:pt x="10732" y="9604"/>
                    <a:pt x="10791" y="9604"/>
                  </a:cubicBezTo>
                  <a:cubicBezTo>
                    <a:pt x="10881" y="9604"/>
                    <a:pt x="10965" y="9538"/>
                    <a:pt x="10979" y="9437"/>
                  </a:cubicBezTo>
                  <a:cubicBezTo>
                    <a:pt x="11027" y="9080"/>
                    <a:pt x="10908" y="8723"/>
                    <a:pt x="10622" y="8461"/>
                  </a:cubicBezTo>
                  <a:cubicBezTo>
                    <a:pt x="10395" y="8234"/>
                    <a:pt x="10077" y="8111"/>
                    <a:pt x="9758" y="8111"/>
                  </a:cubicBezTo>
                  <a:cubicBezTo>
                    <a:pt x="9509" y="8111"/>
                    <a:pt x="9259" y="8186"/>
                    <a:pt x="9050" y="8342"/>
                  </a:cubicBezTo>
                  <a:lnTo>
                    <a:pt x="8312" y="7604"/>
                  </a:lnTo>
                  <a:cubicBezTo>
                    <a:pt x="8669" y="7223"/>
                    <a:pt x="8884" y="6675"/>
                    <a:pt x="8931" y="6103"/>
                  </a:cubicBezTo>
                  <a:lnTo>
                    <a:pt x="9979" y="6103"/>
                  </a:lnTo>
                  <a:cubicBezTo>
                    <a:pt x="10074" y="6699"/>
                    <a:pt x="10575" y="7151"/>
                    <a:pt x="11170" y="7151"/>
                  </a:cubicBezTo>
                  <a:cubicBezTo>
                    <a:pt x="11813" y="7151"/>
                    <a:pt x="12361" y="6627"/>
                    <a:pt x="12361" y="5961"/>
                  </a:cubicBezTo>
                  <a:cubicBezTo>
                    <a:pt x="12384" y="5270"/>
                    <a:pt x="11860" y="4746"/>
                    <a:pt x="11194" y="4746"/>
                  </a:cubicBezTo>
                  <a:cubicBezTo>
                    <a:pt x="10598" y="4746"/>
                    <a:pt x="10098" y="5199"/>
                    <a:pt x="10003" y="5794"/>
                  </a:cubicBezTo>
                  <a:lnTo>
                    <a:pt x="8955" y="5794"/>
                  </a:lnTo>
                  <a:cubicBezTo>
                    <a:pt x="8931" y="5222"/>
                    <a:pt x="8693" y="4698"/>
                    <a:pt x="8336" y="4294"/>
                  </a:cubicBezTo>
                  <a:lnTo>
                    <a:pt x="9074" y="3555"/>
                  </a:lnTo>
                  <a:cubicBezTo>
                    <a:pt x="9289" y="3698"/>
                    <a:pt x="9550" y="3793"/>
                    <a:pt x="9789" y="3793"/>
                  </a:cubicBezTo>
                  <a:cubicBezTo>
                    <a:pt x="10098" y="3793"/>
                    <a:pt x="10408" y="3674"/>
                    <a:pt x="10646" y="3436"/>
                  </a:cubicBezTo>
                  <a:cubicBezTo>
                    <a:pt x="10932" y="3174"/>
                    <a:pt x="11051" y="2769"/>
                    <a:pt x="10979" y="2388"/>
                  </a:cubicBezTo>
                  <a:cubicBezTo>
                    <a:pt x="10956" y="2222"/>
                    <a:pt x="10884" y="2031"/>
                    <a:pt x="10765" y="1888"/>
                  </a:cubicBezTo>
                  <a:cubicBezTo>
                    <a:pt x="10531" y="1550"/>
                    <a:pt x="10169" y="1376"/>
                    <a:pt x="9800" y="1376"/>
                  </a:cubicBezTo>
                  <a:cubicBezTo>
                    <a:pt x="9493" y="1376"/>
                    <a:pt x="9180" y="1497"/>
                    <a:pt x="8931" y="1745"/>
                  </a:cubicBezTo>
                  <a:cubicBezTo>
                    <a:pt x="8693" y="1984"/>
                    <a:pt x="8574" y="2269"/>
                    <a:pt x="8574" y="2603"/>
                  </a:cubicBezTo>
                  <a:cubicBezTo>
                    <a:pt x="8574" y="2865"/>
                    <a:pt x="8669" y="3103"/>
                    <a:pt x="8812" y="3317"/>
                  </a:cubicBezTo>
                  <a:lnTo>
                    <a:pt x="8074" y="4055"/>
                  </a:lnTo>
                  <a:cubicBezTo>
                    <a:pt x="7693" y="3698"/>
                    <a:pt x="7145" y="3484"/>
                    <a:pt x="6574" y="3436"/>
                  </a:cubicBezTo>
                  <a:lnTo>
                    <a:pt x="6574" y="2388"/>
                  </a:lnTo>
                  <a:cubicBezTo>
                    <a:pt x="7217" y="2293"/>
                    <a:pt x="7645" y="1722"/>
                    <a:pt x="7598" y="1102"/>
                  </a:cubicBezTo>
                  <a:cubicBezTo>
                    <a:pt x="7526" y="507"/>
                    <a:pt x="7098" y="55"/>
                    <a:pt x="6502" y="7"/>
                  </a:cubicBezTo>
                  <a:cubicBezTo>
                    <a:pt x="6462" y="3"/>
                    <a:pt x="6421" y="1"/>
                    <a:pt x="6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0" name="Google Shape;18990;p106"/>
          <p:cNvGrpSpPr/>
          <p:nvPr/>
        </p:nvGrpSpPr>
        <p:grpSpPr>
          <a:xfrm>
            <a:off x="4022685" y="2836502"/>
            <a:ext cx="356019" cy="352492"/>
            <a:chOff x="4176388" y="2824908"/>
            <a:chExt cx="297700" cy="294750"/>
          </a:xfrm>
        </p:grpSpPr>
        <p:sp>
          <p:nvSpPr>
            <p:cNvPr id="18991" name="Google Shape;18991;p106"/>
            <p:cNvSpPr/>
            <p:nvPr/>
          </p:nvSpPr>
          <p:spPr>
            <a:xfrm>
              <a:off x="4176388" y="2824908"/>
              <a:ext cx="297700" cy="294750"/>
            </a:xfrm>
            <a:custGeom>
              <a:avLst/>
              <a:gdLst/>
              <a:ahLst/>
              <a:cxnLst/>
              <a:rect l="l" t="t" r="r" b="b"/>
              <a:pathLst>
                <a:path w="11908" h="11790" extrusionOk="0">
                  <a:moveTo>
                    <a:pt x="11240" y="358"/>
                  </a:moveTo>
                  <a:cubicBezTo>
                    <a:pt x="11407" y="358"/>
                    <a:pt x="11550" y="477"/>
                    <a:pt x="11550" y="668"/>
                  </a:cubicBezTo>
                  <a:lnTo>
                    <a:pt x="11550" y="5740"/>
                  </a:lnTo>
                  <a:lnTo>
                    <a:pt x="10050" y="5740"/>
                  </a:lnTo>
                  <a:lnTo>
                    <a:pt x="9573" y="5073"/>
                  </a:lnTo>
                  <a:cubicBezTo>
                    <a:pt x="9526" y="5002"/>
                    <a:pt x="9454" y="4978"/>
                    <a:pt x="9383" y="4978"/>
                  </a:cubicBezTo>
                  <a:cubicBezTo>
                    <a:pt x="9288" y="4978"/>
                    <a:pt x="9216" y="5002"/>
                    <a:pt x="9169" y="5073"/>
                  </a:cubicBezTo>
                  <a:lnTo>
                    <a:pt x="8692" y="5740"/>
                  </a:lnTo>
                  <a:lnTo>
                    <a:pt x="7883" y="5740"/>
                  </a:lnTo>
                  <a:cubicBezTo>
                    <a:pt x="7787" y="4788"/>
                    <a:pt x="7049" y="4049"/>
                    <a:pt x="6097" y="3954"/>
                  </a:cubicBezTo>
                  <a:lnTo>
                    <a:pt x="6097" y="3073"/>
                  </a:lnTo>
                  <a:cubicBezTo>
                    <a:pt x="6097" y="3002"/>
                    <a:pt x="6073" y="2954"/>
                    <a:pt x="6049" y="2930"/>
                  </a:cubicBezTo>
                  <a:lnTo>
                    <a:pt x="5406" y="2478"/>
                  </a:lnTo>
                  <a:lnTo>
                    <a:pt x="6049" y="2025"/>
                  </a:lnTo>
                  <a:cubicBezTo>
                    <a:pt x="6097" y="2001"/>
                    <a:pt x="6097" y="1930"/>
                    <a:pt x="6097" y="1882"/>
                  </a:cubicBezTo>
                  <a:lnTo>
                    <a:pt x="6097" y="358"/>
                  </a:lnTo>
                  <a:close/>
                  <a:moveTo>
                    <a:pt x="5739" y="358"/>
                  </a:moveTo>
                  <a:lnTo>
                    <a:pt x="5739" y="1787"/>
                  </a:lnTo>
                  <a:lnTo>
                    <a:pt x="5049" y="2263"/>
                  </a:lnTo>
                  <a:cubicBezTo>
                    <a:pt x="5001" y="2335"/>
                    <a:pt x="4953" y="2382"/>
                    <a:pt x="4953" y="2478"/>
                  </a:cubicBezTo>
                  <a:cubicBezTo>
                    <a:pt x="4953" y="2573"/>
                    <a:pt x="5001" y="2621"/>
                    <a:pt x="5049" y="2692"/>
                  </a:cubicBezTo>
                  <a:lnTo>
                    <a:pt x="5739" y="3168"/>
                  </a:lnTo>
                  <a:lnTo>
                    <a:pt x="5739" y="3954"/>
                  </a:lnTo>
                  <a:cubicBezTo>
                    <a:pt x="5454" y="4002"/>
                    <a:pt x="5168" y="4073"/>
                    <a:pt x="4930" y="4240"/>
                  </a:cubicBezTo>
                  <a:cubicBezTo>
                    <a:pt x="4882" y="4264"/>
                    <a:pt x="4811" y="4335"/>
                    <a:pt x="4858" y="4430"/>
                  </a:cubicBezTo>
                  <a:cubicBezTo>
                    <a:pt x="4874" y="4511"/>
                    <a:pt x="4935" y="4559"/>
                    <a:pt x="5009" y="4559"/>
                  </a:cubicBezTo>
                  <a:cubicBezTo>
                    <a:pt x="5044" y="4559"/>
                    <a:pt x="5082" y="4549"/>
                    <a:pt x="5120" y="4526"/>
                  </a:cubicBezTo>
                  <a:cubicBezTo>
                    <a:pt x="5358" y="4383"/>
                    <a:pt x="5644" y="4311"/>
                    <a:pt x="5906" y="4311"/>
                  </a:cubicBezTo>
                  <a:cubicBezTo>
                    <a:pt x="6811" y="4311"/>
                    <a:pt x="7549" y="5026"/>
                    <a:pt x="7549" y="5931"/>
                  </a:cubicBezTo>
                  <a:cubicBezTo>
                    <a:pt x="7597" y="6812"/>
                    <a:pt x="6835" y="7526"/>
                    <a:pt x="5954" y="7526"/>
                  </a:cubicBezTo>
                  <a:cubicBezTo>
                    <a:pt x="5049" y="7526"/>
                    <a:pt x="4310" y="6812"/>
                    <a:pt x="4310" y="5931"/>
                  </a:cubicBezTo>
                  <a:cubicBezTo>
                    <a:pt x="4310" y="5597"/>
                    <a:pt x="4406" y="5312"/>
                    <a:pt x="4572" y="5026"/>
                  </a:cubicBezTo>
                  <a:cubicBezTo>
                    <a:pt x="4644" y="4978"/>
                    <a:pt x="4620" y="4859"/>
                    <a:pt x="4549" y="4788"/>
                  </a:cubicBezTo>
                  <a:cubicBezTo>
                    <a:pt x="4509" y="4768"/>
                    <a:pt x="4466" y="4756"/>
                    <a:pt x="4425" y="4756"/>
                  </a:cubicBezTo>
                  <a:cubicBezTo>
                    <a:pt x="4367" y="4756"/>
                    <a:pt x="4315" y="4780"/>
                    <a:pt x="4287" y="4835"/>
                  </a:cubicBezTo>
                  <a:cubicBezTo>
                    <a:pt x="4096" y="5097"/>
                    <a:pt x="3977" y="5431"/>
                    <a:pt x="3953" y="5740"/>
                  </a:cubicBezTo>
                  <a:lnTo>
                    <a:pt x="3072" y="5740"/>
                  </a:lnTo>
                  <a:cubicBezTo>
                    <a:pt x="3001" y="5740"/>
                    <a:pt x="2953" y="5788"/>
                    <a:pt x="2905" y="5812"/>
                  </a:cubicBezTo>
                  <a:lnTo>
                    <a:pt x="2477" y="6431"/>
                  </a:lnTo>
                  <a:lnTo>
                    <a:pt x="2024" y="5812"/>
                  </a:lnTo>
                  <a:cubicBezTo>
                    <a:pt x="1977" y="5740"/>
                    <a:pt x="1929" y="5740"/>
                    <a:pt x="1881" y="5740"/>
                  </a:cubicBezTo>
                  <a:lnTo>
                    <a:pt x="286" y="5740"/>
                  </a:lnTo>
                  <a:lnTo>
                    <a:pt x="286" y="668"/>
                  </a:lnTo>
                  <a:cubicBezTo>
                    <a:pt x="286" y="501"/>
                    <a:pt x="405" y="358"/>
                    <a:pt x="595" y="358"/>
                  </a:cubicBezTo>
                  <a:close/>
                  <a:moveTo>
                    <a:pt x="4025" y="6074"/>
                  </a:moveTo>
                  <a:cubicBezTo>
                    <a:pt x="4096" y="7026"/>
                    <a:pt x="4858" y="7764"/>
                    <a:pt x="5811" y="7860"/>
                  </a:cubicBezTo>
                  <a:lnTo>
                    <a:pt x="5811" y="8765"/>
                  </a:lnTo>
                  <a:cubicBezTo>
                    <a:pt x="5811" y="8812"/>
                    <a:pt x="5835" y="8884"/>
                    <a:pt x="5858" y="8908"/>
                  </a:cubicBezTo>
                  <a:lnTo>
                    <a:pt x="6478" y="9360"/>
                  </a:lnTo>
                  <a:lnTo>
                    <a:pt x="5858" y="9789"/>
                  </a:lnTo>
                  <a:cubicBezTo>
                    <a:pt x="5811" y="9836"/>
                    <a:pt x="5811" y="9884"/>
                    <a:pt x="5811" y="9955"/>
                  </a:cubicBezTo>
                  <a:lnTo>
                    <a:pt x="5811" y="11456"/>
                  </a:lnTo>
                  <a:lnTo>
                    <a:pt x="643" y="11456"/>
                  </a:lnTo>
                  <a:cubicBezTo>
                    <a:pt x="500" y="11456"/>
                    <a:pt x="357" y="11337"/>
                    <a:pt x="357" y="11170"/>
                  </a:cubicBezTo>
                  <a:lnTo>
                    <a:pt x="357" y="6074"/>
                  </a:lnTo>
                  <a:lnTo>
                    <a:pt x="1834" y="6074"/>
                  </a:lnTo>
                  <a:lnTo>
                    <a:pt x="2310" y="6764"/>
                  </a:lnTo>
                  <a:cubicBezTo>
                    <a:pt x="2381" y="6812"/>
                    <a:pt x="2429" y="6860"/>
                    <a:pt x="2524" y="6860"/>
                  </a:cubicBezTo>
                  <a:cubicBezTo>
                    <a:pt x="2620" y="6860"/>
                    <a:pt x="2667" y="6812"/>
                    <a:pt x="2739" y="6764"/>
                  </a:cubicBezTo>
                  <a:lnTo>
                    <a:pt x="3215" y="6074"/>
                  </a:lnTo>
                  <a:close/>
                  <a:moveTo>
                    <a:pt x="619" y="1"/>
                  </a:moveTo>
                  <a:cubicBezTo>
                    <a:pt x="262" y="1"/>
                    <a:pt x="0" y="311"/>
                    <a:pt x="0" y="620"/>
                  </a:cubicBezTo>
                  <a:lnTo>
                    <a:pt x="0" y="11622"/>
                  </a:lnTo>
                  <a:cubicBezTo>
                    <a:pt x="0" y="11694"/>
                    <a:pt x="95" y="11789"/>
                    <a:pt x="167" y="11789"/>
                  </a:cubicBezTo>
                  <a:lnTo>
                    <a:pt x="9335" y="11789"/>
                  </a:lnTo>
                  <a:cubicBezTo>
                    <a:pt x="9502" y="11646"/>
                    <a:pt x="9407" y="11456"/>
                    <a:pt x="9264" y="11456"/>
                  </a:cubicBezTo>
                  <a:lnTo>
                    <a:pt x="6097" y="11456"/>
                  </a:lnTo>
                  <a:lnTo>
                    <a:pt x="6097" y="10027"/>
                  </a:lnTo>
                  <a:lnTo>
                    <a:pt x="6787" y="9551"/>
                  </a:lnTo>
                  <a:cubicBezTo>
                    <a:pt x="6835" y="9503"/>
                    <a:pt x="6882" y="9431"/>
                    <a:pt x="6882" y="9360"/>
                  </a:cubicBezTo>
                  <a:cubicBezTo>
                    <a:pt x="6882" y="9265"/>
                    <a:pt x="6835" y="9193"/>
                    <a:pt x="6787" y="9146"/>
                  </a:cubicBezTo>
                  <a:lnTo>
                    <a:pt x="6097" y="8669"/>
                  </a:lnTo>
                  <a:lnTo>
                    <a:pt x="6097" y="7860"/>
                  </a:lnTo>
                  <a:cubicBezTo>
                    <a:pt x="7049" y="7764"/>
                    <a:pt x="7787" y="7026"/>
                    <a:pt x="7883" y="6074"/>
                  </a:cubicBezTo>
                  <a:lnTo>
                    <a:pt x="8788" y="6074"/>
                  </a:lnTo>
                  <a:cubicBezTo>
                    <a:pt x="8835" y="6074"/>
                    <a:pt x="8907" y="6050"/>
                    <a:pt x="8930" y="6026"/>
                  </a:cubicBezTo>
                  <a:lnTo>
                    <a:pt x="9383" y="5383"/>
                  </a:lnTo>
                  <a:lnTo>
                    <a:pt x="9812" y="6026"/>
                  </a:lnTo>
                  <a:cubicBezTo>
                    <a:pt x="9859" y="6074"/>
                    <a:pt x="9907" y="6074"/>
                    <a:pt x="9978" y="6074"/>
                  </a:cubicBezTo>
                  <a:lnTo>
                    <a:pt x="11550" y="6074"/>
                  </a:lnTo>
                  <a:lnTo>
                    <a:pt x="11550" y="11289"/>
                  </a:lnTo>
                  <a:cubicBezTo>
                    <a:pt x="11550" y="11384"/>
                    <a:pt x="11455" y="11456"/>
                    <a:pt x="11360" y="11456"/>
                  </a:cubicBezTo>
                  <a:lnTo>
                    <a:pt x="10026" y="11456"/>
                  </a:lnTo>
                  <a:cubicBezTo>
                    <a:pt x="10002" y="11456"/>
                    <a:pt x="9978" y="11456"/>
                    <a:pt x="9931" y="11503"/>
                  </a:cubicBezTo>
                  <a:cubicBezTo>
                    <a:pt x="9812" y="11646"/>
                    <a:pt x="9931" y="11789"/>
                    <a:pt x="10050" y="11789"/>
                  </a:cubicBezTo>
                  <a:lnTo>
                    <a:pt x="11240" y="11789"/>
                  </a:lnTo>
                  <a:cubicBezTo>
                    <a:pt x="11598" y="11789"/>
                    <a:pt x="11883" y="11503"/>
                    <a:pt x="11883" y="11170"/>
                  </a:cubicBezTo>
                  <a:lnTo>
                    <a:pt x="11883" y="668"/>
                  </a:lnTo>
                  <a:cubicBezTo>
                    <a:pt x="11907" y="311"/>
                    <a:pt x="11598" y="1"/>
                    <a:pt x="112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106"/>
            <p:cNvSpPr/>
            <p:nvPr/>
          </p:nvSpPr>
          <p:spPr>
            <a:xfrm>
              <a:off x="4300213" y="2959483"/>
              <a:ext cx="49450" cy="8950"/>
            </a:xfrm>
            <a:custGeom>
              <a:avLst/>
              <a:gdLst/>
              <a:ahLst/>
              <a:cxnLst/>
              <a:rect l="l" t="t" r="r" b="b"/>
              <a:pathLst>
                <a:path w="1978" h="358" extrusionOk="0">
                  <a:moveTo>
                    <a:pt x="215" y="0"/>
                  </a:moveTo>
                  <a:cubicBezTo>
                    <a:pt x="143" y="0"/>
                    <a:pt x="72" y="71"/>
                    <a:pt x="48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882" y="357"/>
                    <a:pt x="1953" y="310"/>
                    <a:pt x="1977" y="214"/>
                  </a:cubicBezTo>
                  <a:cubicBezTo>
                    <a:pt x="1977" y="119"/>
                    <a:pt x="1882" y="0"/>
                    <a:pt x="1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106"/>
            <p:cNvSpPr/>
            <p:nvPr/>
          </p:nvSpPr>
          <p:spPr>
            <a:xfrm>
              <a:off x="4310338" y="2977333"/>
              <a:ext cx="29800" cy="8950"/>
            </a:xfrm>
            <a:custGeom>
              <a:avLst/>
              <a:gdLst/>
              <a:ahLst/>
              <a:cxnLst/>
              <a:rect l="l" t="t" r="r" b="b"/>
              <a:pathLst>
                <a:path w="1192" h="358" extrusionOk="0">
                  <a:moveTo>
                    <a:pt x="215" y="0"/>
                  </a:moveTo>
                  <a:cubicBezTo>
                    <a:pt x="119" y="0"/>
                    <a:pt x="48" y="72"/>
                    <a:pt x="24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1001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191" y="120"/>
                    <a:pt x="1096" y="0"/>
                    <a:pt x="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106"/>
            <p:cNvSpPr/>
            <p:nvPr/>
          </p:nvSpPr>
          <p:spPr>
            <a:xfrm>
              <a:off x="4213888" y="3021983"/>
              <a:ext cx="76225" cy="8950"/>
            </a:xfrm>
            <a:custGeom>
              <a:avLst/>
              <a:gdLst/>
              <a:ahLst/>
              <a:cxnLst/>
              <a:rect l="l" t="t" r="r" b="b"/>
              <a:pathLst>
                <a:path w="3049" h="358" extrusionOk="0">
                  <a:moveTo>
                    <a:pt x="215" y="1"/>
                  </a:moveTo>
                  <a:cubicBezTo>
                    <a:pt x="119" y="1"/>
                    <a:pt x="72" y="72"/>
                    <a:pt x="48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3001" y="310"/>
                    <a:pt x="3025" y="215"/>
                  </a:cubicBezTo>
                  <a:cubicBezTo>
                    <a:pt x="3049" y="96"/>
                    <a:pt x="2953" y="1"/>
                    <a:pt x="2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106"/>
            <p:cNvSpPr/>
            <p:nvPr/>
          </p:nvSpPr>
          <p:spPr>
            <a:xfrm>
              <a:off x="4213888" y="3041033"/>
              <a:ext cx="76225" cy="8950"/>
            </a:xfrm>
            <a:custGeom>
              <a:avLst/>
              <a:gdLst/>
              <a:ahLst/>
              <a:cxnLst/>
              <a:rect l="l" t="t" r="r" b="b"/>
              <a:pathLst>
                <a:path w="3049" h="358" extrusionOk="0">
                  <a:moveTo>
                    <a:pt x="215" y="1"/>
                  </a:moveTo>
                  <a:cubicBezTo>
                    <a:pt x="119" y="1"/>
                    <a:pt x="72" y="48"/>
                    <a:pt x="48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3001" y="286"/>
                    <a:pt x="3025" y="191"/>
                  </a:cubicBezTo>
                  <a:cubicBezTo>
                    <a:pt x="3049" y="72"/>
                    <a:pt x="2953" y="1"/>
                    <a:pt x="2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106"/>
            <p:cNvSpPr/>
            <p:nvPr/>
          </p:nvSpPr>
          <p:spPr>
            <a:xfrm>
              <a:off x="4230563" y="3059483"/>
              <a:ext cx="43475" cy="8975"/>
            </a:xfrm>
            <a:custGeom>
              <a:avLst/>
              <a:gdLst/>
              <a:ahLst/>
              <a:cxnLst/>
              <a:rect l="l" t="t" r="r" b="b"/>
              <a:pathLst>
                <a:path w="1739" h="359" extrusionOk="0">
                  <a:moveTo>
                    <a:pt x="214" y="1"/>
                  </a:moveTo>
                  <a:cubicBezTo>
                    <a:pt x="119" y="1"/>
                    <a:pt x="72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524" y="358"/>
                  </a:lnTo>
                  <a:cubicBezTo>
                    <a:pt x="1620" y="358"/>
                    <a:pt x="1667" y="287"/>
                    <a:pt x="1691" y="215"/>
                  </a:cubicBezTo>
                  <a:cubicBezTo>
                    <a:pt x="1739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106"/>
            <p:cNvSpPr/>
            <p:nvPr/>
          </p:nvSpPr>
          <p:spPr>
            <a:xfrm>
              <a:off x="4360338" y="3021383"/>
              <a:ext cx="75050" cy="8950"/>
            </a:xfrm>
            <a:custGeom>
              <a:avLst/>
              <a:gdLst/>
              <a:ahLst/>
              <a:cxnLst/>
              <a:rect l="l" t="t" r="r" b="b"/>
              <a:pathLst>
                <a:path w="3002" h="358" extrusionOk="0">
                  <a:moveTo>
                    <a:pt x="167" y="1"/>
                  </a:moveTo>
                  <a:cubicBezTo>
                    <a:pt x="72" y="1"/>
                    <a:pt x="25" y="48"/>
                    <a:pt x="1" y="144"/>
                  </a:cubicBezTo>
                  <a:cubicBezTo>
                    <a:pt x="1" y="263"/>
                    <a:pt x="72" y="358"/>
                    <a:pt x="167" y="358"/>
                  </a:cubicBezTo>
                  <a:lnTo>
                    <a:pt x="2787" y="358"/>
                  </a:lnTo>
                  <a:cubicBezTo>
                    <a:pt x="2882" y="358"/>
                    <a:pt x="2930" y="310"/>
                    <a:pt x="2978" y="215"/>
                  </a:cubicBezTo>
                  <a:cubicBezTo>
                    <a:pt x="3001" y="96"/>
                    <a:pt x="2906" y="1"/>
                    <a:pt x="2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106"/>
            <p:cNvSpPr/>
            <p:nvPr/>
          </p:nvSpPr>
          <p:spPr>
            <a:xfrm>
              <a:off x="4360338" y="3039833"/>
              <a:ext cx="75050" cy="8975"/>
            </a:xfrm>
            <a:custGeom>
              <a:avLst/>
              <a:gdLst/>
              <a:ahLst/>
              <a:cxnLst/>
              <a:rect l="l" t="t" r="r" b="b"/>
              <a:pathLst>
                <a:path w="3002" h="359" extrusionOk="0">
                  <a:moveTo>
                    <a:pt x="167" y="1"/>
                  </a:moveTo>
                  <a:cubicBezTo>
                    <a:pt x="72" y="1"/>
                    <a:pt x="25" y="72"/>
                    <a:pt x="1" y="168"/>
                  </a:cubicBezTo>
                  <a:cubicBezTo>
                    <a:pt x="1" y="287"/>
                    <a:pt x="72" y="358"/>
                    <a:pt x="167" y="358"/>
                  </a:cubicBezTo>
                  <a:lnTo>
                    <a:pt x="2787" y="358"/>
                  </a:lnTo>
                  <a:cubicBezTo>
                    <a:pt x="2882" y="358"/>
                    <a:pt x="2930" y="311"/>
                    <a:pt x="2978" y="215"/>
                  </a:cubicBezTo>
                  <a:cubicBezTo>
                    <a:pt x="3001" y="96"/>
                    <a:pt x="2906" y="1"/>
                    <a:pt x="2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106"/>
            <p:cNvSpPr/>
            <p:nvPr/>
          </p:nvSpPr>
          <p:spPr>
            <a:xfrm>
              <a:off x="4375813" y="3059483"/>
              <a:ext cx="42900" cy="8975"/>
            </a:xfrm>
            <a:custGeom>
              <a:avLst/>
              <a:gdLst/>
              <a:ahLst/>
              <a:cxnLst/>
              <a:rect l="l" t="t" r="r" b="b"/>
              <a:pathLst>
                <a:path w="1716" h="359" extrusionOk="0">
                  <a:moveTo>
                    <a:pt x="215" y="1"/>
                  </a:moveTo>
                  <a:cubicBezTo>
                    <a:pt x="120" y="1"/>
                    <a:pt x="49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596" y="358"/>
                    <a:pt x="1668" y="287"/>
                    <a:pt x="1692" y="215"/>
                  </a:cubicBezTo>
                  <a:cubicBezTo>
                    <a:pt x="1716" y="96"/>
                    <a:pt x="1644" y="1"/>
                    <a:pt x="1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106"/>
            <p:cNvSpPr/>
            <p:nvPr/>
          </p:nvSpPr>
          <p:spPr>
            <a:xfrm>
              <a:off x="4359738" y="2878508"/>
              <a:ext cx="75650" cy="8950"/>
            </a:xfrm>
            <a:custGeom>
              <a:avLst/>
              <a:gdLst/>
              <a:ahLst/>
              <a:cxnLst/>
              <a:rect l="l" t="t" r="r" b="b"/>
              <a:pathLst>
                <a:path w="3026" h="358" extrusionOk="0">
                  <a:moveTo>
                    <a:pt x="215" y="0"/>
                  </a:moveTo>
                  <a:cubicBezTo>
                    <a:pt x="144" y="0"/>
                    <a:pt x="72" y="72"/>
                    <a:pt x="49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3002" y="310"/>
                    <a:pt x="3025" y="215"/>
                  </a:cubicBezTo>
                  <a:cubicBezTo>
                    <a:pt x="3025" y="96"/>
                    <a:pt x="2930" y="0"/>
                    <a:pt x="28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106"/>
            <p:cNvSpPr/>
            <p:nvPr/>
          </p:nvSpPr>
          <p:spPr>
            <a:xfrm>
              <a:off x="4359738" y="2896958"/>
              <a:ext cx="75650" cy="8950"/>
            </a:xfrm>
            <a:custGeom>
              <a:avLst/>
              <a:gdLst/>
              <a:ahLst/>
              <a:cxnLst/>
              <a:rect l="l" t="t" r="r" b="b"/>
              <a:pathLst>
                <a:path w="3026" h="358" extrusionOk="0">
                  <a:moveTo>
                    <a:pt x="215" y="1"/>
                  </a:moveTo>
                  <a:cubicBezTo>
                    <a:pt x="144" y="1"/>
                    <a:pt x="72" y="72"/>
                    <a:pt x="49" y="167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3002" y="310"/>
                    <a:pt x="3025" y="215"/>
                  </a:cubicBezTo>
                  <a:cubicBezTo>
                    <a:pt x="3025" y="96"/>
                    <a:pt x="2930" y="1"/>
                    <a:pt x="2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106"/>
            <p:cNvSpPr/>
            <p:nvPr/>
          </p:nvSpPr>
          <p:spPr>
            <a:xfrm>
              <a:off x="4375813" y="2916008"/>
              <a:ext cx="42900" cy="8950"/>
            </a:xfrm>
            <a:custGeom>
              <a:avLst/>
              <a:gdLst/>
              <a:ahLst/>
              <a:cxnLst/>
              <a:rect l="l" t="t" r="r" b="b"/>
              <a:pathLst>
                <a:path w="1716" h="358" extrusionOk="0">
                  <a:moveTo>
                    <a:pt x="215" y="1"/>
                  </a:moveTo>
                  <a:cubicBezTo>
                    <a:pt x="120" y="1"/>
                    <a:pt x="49" y="48"/>
                    <a:pt x="25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596" y="358"/>
                    <a:pt x="1668" y="286"/>
                    <a:pt x="1692" y="191"/>
                  </a:cubicBezTo>
                  <a:cubicBezTo>
                    <a:pt x="1716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106"/>
            <p:cNvSpPr/>
            <p:nvPr/>
          </p:nvSpPr>
          <p:spPr>
            <a:xfrm>
              <a:off x="4215663" y="2878508"/>
              <a:ext cx="76250" cy="8950"/>
            </a:xfrm>
            <a:custGeom>
              <a:avLst/>
              <a:gdLst/>
              <a:ahLst/>
              <a:cxnLst/>
              <a:rect l="l" t="t" r="r" b="b"/>
              <a:pathLst>
                <a:path w="3050" h="358" extrusionOk="0">
                  <a:moveTo>
                    <a:pt x="215" y="0"/>
                  </a:moveTo>
                  <a:cubicBezTo>
                    <a:pt x="120" y="0"/>
                    <a:pt x="72" y="72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2978" y="310"/>
                    <a:pt x="3001" y="215"/>
                  </a:cubicBezTo>
                  <a:cubicBezTo>
                    <a:pt x="3049" y="96"/>
                    <a:pt x="2954" y="0"/>
                    <a:pt x="28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106"/>
            <p:cNvSpPr/>
            <p:nvPr/>
          </p:nvSpPr>
          <p:spPr>
            <a:xfrm>
              <a:off x="4215663" y="2896958"/>
              <a:ext cx="76250" cy="8950"/>
            </a:xfrm>
            <a:custGeom>
              <a:avLst/>
              <a:gdLst/>
              <a:ahLst/>
              <a:cxnLst/>
              <a:rect l="l" t="t" r="r" b="b"/>
              <a:pathLst>
                <a:path w="3050" h="358" extrusionOk="0">
                  <a:moveTo>
                    <a:pt x="215" y="1"/>
                  </a:moveTo>
                  <a:cubicBezTo>
                    <a:pt x="120" y="1"/>
                    <a:pt x="72" y="72"/>
                    <a:pt x="25" y="167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2978" y="310"/>
                    <a:pt x="3001" y="215"/>
                  </a:cubicBezTo>
                  <a:cubicBezTo>
                    <a:pt x="3049" y="96"/>
                    <a:pt x="2954" y="1"/>
                    <a:pt x="2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106"/>
            <p:cNvSpPr/>
            <p:nvPr/>
          </p:nvSpPr>
          <p:spPr>
            <a:xfrm>
              <a:off x="4231738" y="2916008"/>
              <a:ext cx="43500" cy="8950"/>
            </a:xfrm>
            <a:custGeom>
              <a:avLst/>
              <a:gdLst/>
              <a:ahLst/>
              <a:cxnLst/>
              <a:rect l="l" t="t" r="r" b="b"/>
              <a:pathLst>
                <a:path w="1740" h="358" extrusionOk="0">
                  <a:moveTo>
                    <a:pt x="215" y="1"/>
                  </a:moveTo>
                  <a:cubicBezTo>
                    <a:pt x="144" y="1"/>
                    <a:pt x="72" y="48"/>
                    <a:pt x="48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620" y="358"/>
                    <a:pt x="1692" y="286"/>
                    <a:pt x="1715" y="191"/>
                  </a:cubicBezTo>
                  <a:cubicBezTo>
                    <a:pt x="1739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6" name="Google Shape;19006;p106"/>
          <p:cNvGrpSpPr/>
          <p:nvPr/>
        </p:nvGrpSpPr>
        <p:grpSpPr>
          <a:xfrm>
            <a:off x="4769597" y="2833722"/>
            <a:ext cx="356019" cy="358112"/>
            <a:chOff x="4673513" y="2822583"/>
            <a:chExt cx="297700" cy="299450"/>
          </a:xfrm>
        </p:grpSpPr>
        <p:sp>
          <p:nvSpPr>
            <p:cNvPr id="19007" name="Google Shape;19007;p106"/>
            <p:cNvSpPr/>
            <p:nvPr/>
          </p:nvSpPr>
          <p:spPr>
            <a:xfrm>
              <a:off x="4673513" y="2824333"/>
              <a:ext cx="297700" cy="297700"/>
            </a:xfrm>
            <a:custGeom>
              <a:avLst/>
              <a:gdLst/>
              <a:ahLst/>
              <a:cxnLst/>
              <a:rect l="l" t="t" r="r" b="b"/>
              <a:pathLst>
                <a:path w="11908" h="11908" extrusionOk="0">
                  <a:moveTo>
                    <a:pt x="3834" y="1310"/>
                  </a:moveTo>
                  <a:lnTo>
                    <a:pt x="3834" y="10717"/>
                  </a:lnTo>
                  <a:lnTo>
                    <a:pt x="1881" y="10717"/>
                  </a:lnTo>
                  <a:lnTo>
                    <a:pt x="1881" y="1310"/>
                  </a:lnTo>
                  <a:close/>
                  <a:moveTo>
                    <a:pt x="7287" y="5096"/>
                  </a:moveTo>
                  <a:lnTo>
                    <a:pt x="7287" y="10717"/>
                  </a:lnTo>
                  <a:lnTo>
                    <a:pt x="5335" y="10717"/>
                  </a:lnTo>
                  <a:lnTo>
                    <a:pt x="5335" y="5096"/>
                  </a:lnTo>
                  <a:close/>
                  <a:moveTo>
                    <a:pt x="10764" y="7597"/>
                  </a:moveTo>
                  <a:lnTo>
                    <a:pt x="10764" y="10717"/>
                  </a:lnTo>
                  <a:lnTo>
                    <a:pt x="8811" y="10717"/>
                  </a:lnTo>
                  <a:lnTo>
                    <a:pt x="8811" y="7597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19"/>
                  </a:cubicBezTo>
                  <a:cubicBezTo>
                    <a:pt x="334" y="1239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72"/>
                    <a:pt x="500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25"/>
                    <a:pt x="334" y="3620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0" y="4715"/>
                  </a:lnTo>
                  <a:cubicBezTo>
                    <a:pt x="405" y="4715"/>
                    <a:pt x="334" y="4787"/>
                    <a:pt x="334" y="4882"/>
                  </a:cubicBezTo>
                  <a:cubicBezTo>
                    <a:pt x="334" y="5001"/>
                    <a:pt x="381" y="5073"/>
                    <a:pt x="500" y="5073"/>
                  </a:cubicBezTo>
                  <a:lnTo>
                    <a:pt x="715" y="5073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25"/>
                    <a:pt x="334" y="6120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0" y="7216"/>
                  </a:lnTo>
                  <a:cubicBezTo>
                    <a:pt x="405" y="7216"/>
                    <a:pt x="334" y="7287"/>
                    <a:pt x="334" y="7383"/>
                  </a:cubicBezTo>
                  <a:cubicBezTo>
                    <a:pt x="334" y="7502"/>
                    <a:pt x="381" y="7573"/>
                    <a:pt x="500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26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00" y="9716"/>
                  </a:lnTo>
                  <a:cubicBezTo>
                    <a:pt x="405" y="9716"/>
                    <a:pt x="334" y="9788"/>
                    <a:pt x="334" y="9883"/>
                  </a:cubicBezTo>
                  <a:cubicBezTo>
                    <a:pt x="334" y="10002"/>
                    <a:pt x="381" y="10074"/>
                    <a:pt x="500" y="10074"/>
                  </a:cubicBezTo>
                  <a:lnTo>
                    <a:pt x="715" y="10074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2001" y="11884"/>
                  </a:lnTo>
                  <a:cubicBezTo>
                    <a:pt x="2024" y="11884"/>
                    <a:pt x="2048" y="11884"/>
                    <a:pt x="2072" y="11836"/>
                  </a:cubicBezTo>
                  <a:cubicBezTo>
                    <a:pt x="2191" y="11693"/>
                    <a:pt x="2120" y="11550"/>
                    <a:pt x="1953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763" y="11550"/>
                  </a:lnTo>
                  <a:cubicBezTo>
                    <a:pt x="2667" y="11550"/>
                    <a:pt x="2596" y="11598"/>
                    <a:pt x="2596" y="11693"/>
                  </a:cubicBezTo>
                  <a:cubicBezTo>
                    <a:pt x="2596" y="11812"/>
                    <a:pt x="2644" y="11907"/>
                    <a:pt x="2763" y="11907"/>
                  </a:cubicBezTo>
                  <a:lnTo>
                    <a:pt x="11574" y="11907"/>
                  </a:lnTo>
                  <a:cubicBezTo>
                    <a:pt x="11717" y="11907"/>
                    <a:pt x="11884" y="11788"/>
                    <a:pt x="11884" y="11598"/>
                  </a:cubicBezTo>
                  <a:lnTo>
                    <a:pt x="11884" y="11002"/>
                  </a:lnTo>
                  <a:cubicBezTo>
                    <a:pt x="11907" y="10860"/>
                    <a:pt x="11788" y="10717"/>
                    <a:pt x="11598" y="10717"/>
                  </a:cubicBezTo>
                  <a:lnTo>
                    <a:pt x="11098" y="10717"/>
                  </a:lnTo>
                  <a:lnTo>
                    <a:pt x="11098" y="7478"/>
                  </a:lnTo>
                  <a:cubicBezTo>
                    <a:pt x="11098" y="7311"/>
                    <a:pt x="10979" y="7240"/>
                    <a:pt x="10860" y="7240"/>
                  </a:cubicBezTo>
                  <a:lnTo>
                    <a:pt x="8692" y="7240"/>
                  </a:lnTo>
                  <a:cubicBezTo>
                    <a:pt x="8550" y="7240"/>
                    <a:pt x="8454" y="7335"/>
                    <a:pt x="8454" y="7478"/>
                  </a:cubicBezTo>
                  <a:lnTo>
                    <a:pt x="8454" y="10717"/>
                  </a:lnTo>
                  <a:lnTo>
                    <a:pt x="7645" y="10717"/>
                  </a:lnTo>
                  <a:lnTo>
                    <a:pt x="7645" y="4954"/>
                  </a:lnTo>
                  <a:cubicBezTo>
                    <a:pt x="7645" y="4811"/>
                    <a:pt x="7526" y="4715"/>
                    <a:pt x="7406" y="4715"/>
                  </a:cubicBezTo>
                  <a:lnTo>
                    <a:pt x="5239" y="4715"/>
                  </a:lnTo>
                  <a:cubicBezTo>
                    <a:pt x="5096" y="4715"/>
                    <a:pt x="5001" y="4834"/>
                    <a:pt x="5001" y="4954"/>
                  </a:cubicBezTo>
                  <a:lnTo>
                    <a:pt x="5001" y="10717"/>
                  </a:lnTo>
                  <a:lnTo>
                    <a:pt x="4191" y="10717"/>
                  </a:lnTo>
                  <a:lnTo>
                    <a:pt x="4191" y="1215"/>
                  </a:lnTo>
                  <a:cubicBezTo>
                    <a:pt x="4191" y="1072"/>
                    <a:pt x="4072" y="977"/>
                    <a:pt x="3953" y="977"/>
                  </a:cubicBezTo>
                  <a:lnTo>
                    <a:pt x="1762" y="977"/>
                  </a:lnTo>
                  <a:cubicBezTo>
                    <a:pt x="1596" y="977"/>
                    <a:pt x="1524" y="1096"/>
                    <a:pt x="1524" y="1215"/>
                  </a:cubicBezTo>
                  <a:lnTo>
                    <a:pt x="1524" y="10717"/>
                  </a:lnTo>
                  <a:lnTo>
                    <a:pt x="1072" y="10717"/>
                  </a:lnTo>
                  <a:lnTo>
                    <a:pt x="1072" y="167"/>
                  </a:lnTo>
                  <a:cubicBezTo>
                    <a:pt x="1072" y="95"/>
                    <a:pt x="1000" y="0"/>
                    <a:pt x="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106"/>
            <p:cNvSpPr/>
            <p:nvPr/>
          </p:nvSpPr>
          <p:spPr>
            <a:xfrm>
              <a:off x="4782463" y="2822583"/>
              <a:ext cx="169700" cy="141675"/>
            </a:xfrm>
            <a:custGeom>
              <a:avLst/>
              <a:gdLst/>
              <a:ahLst/>
              <a:cxnLst/>
              <a:rect l="l" t="t" r="r" b="b"/>
              <a:pathLst>
                <a:path w="6788" h="5667" extrusionOk="0">
                  <a:moveTo>
                    <a:pt x="606" y="0"/>
                  </a:moveTo>
                  <a:cubicBezTo>
                    <a:pt x="434" y="0"/>
                    <a:pt x="264" y="74"/>
                    <a:pt x="167" y="213"/>
                  </a:cubicBezTo>
                  <a:cubicBezTo>
                    <a:pt x="72" y="332"/>
                    <a:pt x="0" y="475"/>
                    <a:pt x="48" y="618"/>
                  </a:cubicBezTo>
                  <a:cubicBezTo>
                    <a:pt x="48" y="856"/>
                    <a:pt x="143" y="1023"/>
                    <a:pt x="262" y="1118"/>
                  </a:cubicBezTo>
                  <a:lnTo>
                    <a:pt x="4668" y="4571"/>
                  </a:lnTo>
                  <a:cubicBezTo>
                    <a:pt x="4573" y="4643"/>
                    <a:pt x="4501" y="4762"/>
                    <a:pt x="4477" y="4881"/>
                  </a:cubicBezTo>
                  <a:cubicBezTo>
                    <a:pt x="4453" y="5047"/>
                    <a:pt x="4501" y="5190"/>
                    <a:pt x="4596" y="5309"/>
                  </a:cubicBezTo>
                  <a:cubicBezTo>
                    <a:pt x="4692" y="5428"/>
                    <a:pt x="4835" y="5524"/>
                    <a:pt x="4977" y="5524"/>
                  </a:cubicBezTo>
                  <a:lnTo>
                    <a:pt x="6121" y="5667"/>
                  </a:lnTo>
                  <a:cubicBezTo>
                    <a:pt x="6240" y="5667"/>
                    <a:pt x="6311" y="5667"/>
                    <a:pt x="6406" y="5595"/>
                  </a:cubicBezTo>
                  <a:cubicBezTo>
                    <a:pt x="6478" y="5571"/>
                    <a:pt x="6549" y="5524"/>
                    <a:pt x="6621" y="5452"/>
                  </a:cubicBezTo>
                  <a:cubicBezTo>
                    <a:pt x="6740" y="5309"/>
                    <a:pt x="6787" y="5119"/>
                    <a:pt x="6763" y="4952"/>
                  </a:cubicBezTo>
                  <a:lnTo>
                    <a:pt x="6525" y="3809"/>
                  </a:lnTo>
                  <a:cubicBezTo>
                    <a:pt x="6484" y="3561"/>
                    <a:pt x="6227" y="3367"/>
                    <a:pt x="5973" y="3367"/>
                  </a:cubicBezTo>
                  <a:cubicBezTo>
                    <a:pt x="5935" y="3367"/>
                    <a:pt x="5896" y="3371"/>
                    <a:pt x="5859" y="3380"/>
                  </a:cubicBezTo>
                  <a:cubicBezTo>
                    <a:pt x="5668" y="3404"/>
                    <a:pt x="5549" y="3523"/>
                    <a:pt x="5454" y="3642"/>
                  </a:cubicBezTo>
                  <a:lnTo>
                    <a:pt x="3191" y="1856"/>
                  </a:lnTo>
                  <a:cubicBezTo>
                    <a:pt x="3158" y="1823"/>
                    <a:pt x="3120" y="1805"/>
                    <a:pt x="3081" y="1805"/>
                  </a:cubicBezTo>
                  <a:cubicBezTo>
                    <a:pt x="3037" y="1805"/>
                    <a:pt x="2991" y="1829"/>
                    <a:pt x="2953" y="1880"/>
                  </a:cubicBezTo>
                  <a:cubicBezTo>
                    <a:pt x="2906" y="1975"/>
                    <a:pt x="2906" y="2071"/>
                    <a:pt x="3001" y="2118"/>
                  </a:cubicBezTo>
                  <a:lnTo>
                    <a:pt x="5454" y="4095"/>
                  </a:lnTo>
                  <a:cubicBezTo>
                    <a:pt x="5504" y="4112"/>
                    <a:pt x="5543" y="4128"/>
                    <a:pt x="5586" y="4128"/>
                  </a:cubicBezTo>
                  <a:cubicBezTo>
                    <a:pt x="5604" y="4128"/>
                    <a:pt x="5623" y="4126"/>
                    <a:pt x="5644" y="4119"/>
                  </a:cubicBezTo>
                  <a:cubicBezTo>
                    <a:pt x="5692" y="4095"/>
                    <a:pt x="5739" y="4023"/>
                    <a:pt x="5739" y="3976"/>
                  </a:cubicBezTo>
                  <a:cubicBezTo>
                    <a:pt x="5739" y="3857"/>
                    <a:pt x="5787" y="3761"/>
                    <a:pt x="5906" y="3738"/>
                  </a:cubicBezTo>
                  <a:cubicBezTo>
                    <a:pt x="5928" y="3729"/>
                    <a:pt x="5949" y="3725"/>
                    <a:pt x="5970" y="3725"/>
                  </a:cubicBezTo>
                  <a:cubicBezTo>
                    <a:pt x="6065" y="3725"/>
                    <a:pt x="6149" y="3807"/>
                    <a:pt x="6168" y="3904"/>
                  </a:cubicBezTo>
                  <a:lnTo>
                    <a:pt x="6406" y="5047"/>
                  </a:lnTo>
                  <a:cubicBezTo>
                    <a:pt x="6454" y="5095"/>
                    <a:pt x="6406" y="5190"/>
                    <a:pt x="6359" y="5238"/>
                  </a:cubicBezTo>
                  <a:cubicBezTo>
                    <a:pt x="6305" y="5291"/>
                    <a:pt x="6265" y="5318"/>
                    <a:pt x="6208" y="5318"/>
                  </a:cubicBezTo>
                  <a:cubicBezTo>
                    <a:pt x="6189" y="5318"/>
                    <a:pt x="6168" y="5315"/>
                    <a:pt x="6144" y="5309"/>
                  </a:cubicBezTo>
                  <a:lnTo>
                    <a:pt x="5001" y="5166"/>
                  </a:lnTo>
                  <a:cubicBezTo>
                    <a:pt x="4954" y="5166"/>
                    <a:pt x="4882" y="5119"/>
                    <a:pt x="4858" y="5071"/>
                  </a:cubicBezTo>
                  <a:cubicBezTo>
                    <a:pt x="4835" y="5000"/>
                    <a:pt x="4811" y="4952"/>
                    <a:pt x="4811" y="4881"/>
                  </a:cubicBezTo>
                  <a:cubicBezTo>
                    <a:pt x="4811" y="4809"/>
                    <a:pt x="4882" y="4714"/>
                    <a:pt x="4977" y="4690"/>
                  </a:cubicBezTo>
                  <a:cubicBezTo>
                    <a:pt x="5049" y="4643"/>
                    <a:pt x="5096" y="4619"/>
                    <a:pt x="5096" y="4571"/>
                  </a:cubicBezTo>
                  <a:cubicBezTo>
                    <a:pt x="5096" y="4500"/>
                    <a:pt x="5096" y="4452"/>
                    <a:pt x="5049" y="4381"/>
                  </a:cubicBezTo>
                  <a:lnTo>
                    <a:pt x="453" y="761"/>
                  </a:lnTo>
                  <a:cubicBezTo>
                    <a:pt x="405" y="713"/>
                    <a:pt x="357" y="666"/>
                    <a:pt x="357" y="594"/>
                  </a:cubicBezTo>
                  <a:cubicBezTo>
                    <a:pt x="357" y="546"/>
                    <a:pt x="357" y="475"/>
                    <a:pt x="429" y="427"/>
                  </a:cubicBezTo>
                  <a:cubicBezTo>
                    <a:pt x="453" y="356"/>
                    <a:pt x="524" y="332"/>
                    <a:pt x="572" y="332"/>
                  </a:cubicBezTo>
                  <a:cubicBezTo>
                    <a:pt x="643" y="332"/>
                    <a:pt x="691" y="332"/>
                    <a:pt x="762" y="404"/>
                  </a:cubicBezTo>
                  <a:lnTo>
                    <a:pt x="2334" y="1618"/>
                  </a:lnTo>
                  <a:cubicBezTo>
                    <a:pt x="2377" y="1640"/>
                    <a:pt x="2415" y="1651"/>
                    <a:pt x="2450" y="1651"/>
                  </a:cubicBezTo>
                  <a:cubicBezTo>
                    <a:pt x="2493" y="1651"/>
                    <a:pt x="2533" y="1634"/>
                    <a:pt x="2572" y="1594"/>
                  </a:cubicBezTo>
                  <a:cubicBezTo>
                    <a:pt x="2620" y="1499"/>
                    <a:pt x="2620" y="1404"/>
                    <a:pt x="2548" y="1356"/>
                  </a:cubicBezTo>
                  <a:lnTo>
                    <a:pt x="953" y="118"/>
                  </a:lnTo>
                  <a:cubicBezTo>
                    <a:pt x="853" y="38"/>
                    <a:pt x="729" y="0"/>
                    <a:pt x="6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9" name="Google Shape;19009;p106"/>
          <p:cNvGrpSpPr/>
          <p:nvPr/>
        </p:nvGrpSpPr>
        <p:grpSpPr>
          <a:xfrm>
            <a:off x="5512951" y="2843648"/>
            <a:ext cx="357455" cy="338201"/>
            <a:chOff x="5167663" y="2830883"/>
            <a:chExt cx="298900" cy="282800"/>
          </a:xfrm>
        </p:grpSpPr>
        <p:sp>
          <p:nvSpPr>
            <p:cNvPr id="19010" name="Google Shape;19010;p106"/>
            <p:cNvSpPr/>
            <p:nvPr/>
          </p:nvSpPr>
          <p:spPr>
            <a:xfrm>
              <a:off x="5299813" y="2873133"/>
              <a:ext cx="36350" cy="42425"/>
            </a:xfrm>
            <a:custGeom>
              <a:avLst/>
              <a:gdLst/>
              <a:ahLst/>
              <a:cxnLst/>
              <a:rect l="l" t="t" r="r" b="b"/>
              <a:pathLst>
                <a:path w="1454" h="1697" extrusionOk="0">
                  <a:moveTo>
                    <a:pt x="692" y="596"/>
                  </a:moveTo>
                  <a:lnTo>
                    <a:pt x="834" y="1025"/>
                  </a:lnTo>
                  <a:lnTo>
                    <a:pt x="549" y="1025"/>
                  </a:lnTo>
                  <a:lnTo>
                    <a:pt x="692" y="596"/>
                  </a:lnTo>
                  <a:close/>
                  <a:moveTo>
                    <a:pt x="715" y="1"/>
                  </a:moveTo>
                  <a:cubicBezTo>
                    <a:pt x="644" y="1"/>
                    <a:pt x="573" y="72"/>
                    <a:pt x="549" y="120"/>
                  </a:cubicBezTo>
                  <a:lnTo>
                    <a:pt x="25" y="1477"/>
                  </a:lnTo>
                  <a:cubicBezTo>
                    <a:pt x="1" y="1549"/>
                    <a:pt x="25" y="1644"/>
                    <a:pt x="120" y="1668"/>
                  </a:cubicBezTo>
                  <a:cubicBezTo>
                    <a:pt x="147" y="1688"/>
                    <a:pt x="176" y="1697"/>
                    <a:pt x="204" y="1697"/>
                  </a:cubicBezTo>
                  <a:cubicBezTo>
                    <a:pt x="275" y="1697"/>
                    <a:pt x="341" y="1641"/>
                    <a:pt x="358" y="1573"/>
                  </a:cubicBezTo>
                  <a:lnTo>
                    <a:pt x="453" y="1382"/>
                  </a:lnTo>
                  <a:lnTo>
                    <a:pt x="1025" y="1382"/>
                  </a:lnTo>
                  <a:lnTo>
                    <a:pt x="1096" y="1573"/>
                  </a:lnTo>
                  <a:cubicBezTo>
                    <a:pt x="1144" y="1644"/>
                    <a:pt x="1192" y="1692"/>
                    <a:pt x="1263" y="1692"/>
                  </a:cubicBezTo>
                  <a:lnTo>
                    <a:pt x="1311" y="1692"/>
                  </a:lnTo>
                  <a:cubicBezTo>
                    <a:pt x="1406" y="1668"/>
                    <a:pt x="1454" y="1573"/>
                    <a:pt x="1406" y="1454"/>
                  </a:cubicBezTo>
                  <a:lnTo>
                    <a:pt x="906" y="120"/>
                  </a:lnTo>
                  <a:cubicBezTo>
                    <a:pt x="858" y="25"/>
                    <a:pt x="787" y="1"/>
                    <a:pt x="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106"/>
            <p:cNvSpPr/>
            <p:nvPr/>
          </p:nvSpPr>
          <p:spPr>
            <a:xfrm>
              <a:off x="5221838" y="3006508"/>
              <a:ext cx="29775" cy="43475"/>
            </a:xfrm>
            <a:custGeom>
              <a:avLst/>
              <a:gdLst/>
              <a:ahLst/>
              <a:cxnLst/>
              <a:rect l="l" t="t" r="r" b="b"/>
              <a:pathLst>
                <a:path w="1191" h="1739" extrusionOk="0">
                  <a:moveTo>
                    <a:pt x="572" y="358"/>
                  </a:moveTo>
                  <a:cubicBezTo>
                    <a:pt x="619" y="358"/>
                    <a:pt x="691" y="381"/>
                    <a:pt x="715" y="477"/>
                  </a:cubicBezTo>
                  <a:cubicBezTo>
                    <a:pt x="739" y="572"/>
                    <a:pt x="667" y="643"/>
                    <a:pt x="572" y="643"/>
                  </a:cubicBezTo>
                  <a:lnTo>
                    <a:pt x="357" y="643"/>
                  </a:lnTo>
                  <a:lnTo>
                    <a:pt x="357" y="358"/>
                  </a:lnTo>
                  <a:close/>
                  <a:moveTo>
                    <a:pt x="667" y="977"/>
                  </a:moveTo>
                  <a:cubicBezTo>
                    <a:pt x="786" y="977"/>
                    <a:pt x="834" y="1072"/>
                    <a:pt x="834" y="1167"/>
                  </a:cubicBezTo>
                  <a:cubicBezTo>
                    <a:pt x="834" y="1286"/>
                    <a:pt x="739" y="1382"/>
                    <a:pt x="667" y="1382"/>
                  </a:cubicBezTo>
                  <a:lnTo>
                    <a:pt x="357" y="1382"/>
                  </a:lnTo>
                  <a:lnTo>
                    <a:pt x="357" y="977"/>
                  </a:lnTo>
                  <a:close/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lnTo>
                    <a:pt x="0" y="1548"/>
                  </a:lnTo>
                  <a:lnTo>
                    <a:pt x="0" y="1620"/>
                  </a:lnTo>
                  <a:cubicBezTo>
                    <a:pt x="24" y="1691"/>
                    <a:pt x="96" y="1739"/>
                    <a:pt x="191" y="1739"/>
                  </a:cubicBezTo>
                  <a:lnTo>
                    <a:pt x="667" y="1739"/>
                  </a:lnTo>
                  <a:cubicBezTo>
                    <a:pt x="953" y="1739"/>
                    <a:pt x="1191" y="1501"/>
                    <a:pt x="1191" y="1191"/>
                  </a:cubicBezTo>
                  <a:cubicBezTo>
                    <a:pt x="1191" y="1024"/>
                    <a:pt x="1096" y="858"/>
                    <a:pt x="977" y="786"/>
                  </a:cubicBezTo>
                  <a:cubicBezTo>
                    <a:pt x="1048" y="691"/>
                    <a:pt x="1072" y="572"/>
                    <a:pt x="1048" y="429"/>
                  </a:cubicBezTo>
                  <a:cubicBezTo>
                    <a:pt x="1024" y="191"/>
                    <a:pt x="810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106"/>
            <p:cNvSpPr/>
            <p:nvPr/>
          </p:nvSpPr>
          <p:spPr>
            <a:xfrm>
              <a:off x="5375438" y="3006508"/>
              <a:ext cx="37525" cy="43475"/>
            </a:xfrm>
            <a:custGeom>
              <a:avLst/>
              <a:gdLst/>
              <a:ahLst/>
              <a:cxnLst/>
              <a:rect l="l" t="t" r="r" b="b"/>
              <a:pathLst>
                <a:path w="1501" h="1739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39"/>
                    <a:pt x="858" y="1739"/>
                  </a:cubicBezTo>
                  <a:cubicBezTo>
                    <a:pt x="1024" y="1739"/>
                    <a:pt x="1215" y="1667"/>
                    <a:pt x="1334" y="1548"/>
                  </a:cubicBezTo>
                  <a:cubicBezTo>
                    <a:pt x="1358" y="1524"/>
                    <a:pt x="1382" y="1501"/>
                    <a:pt x="1382" y="1453"/>
                  </a:cubicBezTo>
                  <a:cubicBezTo>
                    <a:pt x="1501" y="1405"/>
                    <a:pt x="1477" y="1286"/>
                    <a:pt x="1429" y="1215"/>
                  </a:cubicBezTo>
                  <a:cubicBezTo>
                    <a:pt x="1400" y="1195"/>
                    <a:pt x="1362" y="1184"/>
                    <a:pt x="1324" y="1184"/>
                  </a:cubicBezTo>
                  <a:cubicBezTo>
                    <a:pt x="1271" y="1184"/>
                    <a:pt x="1219" y="1207"/>
                    <a:pt x="1191" y="1263"/>
                  </a:cubicBezTo>
                  <a:lnTo>
                    <a:pt x="1144" y="1286"/>
                  </a:lnTo>
                  <a:cubicBezTo>
                    <a:pt x="1096" y="1334"/>
                    <a:pt x="1001" y="1382"/>
                    <a:pt x="882" y="1382"/>
                  </a:cubicBezTo>
                  <a:cubicBezTo>
                    <a:pt x="620" y="1382"/>
                    <a:pt x="381" y="1143"/>
                    <a:pt x="381" y="858"/>
                  </a:cubicBezTo>
                  <a:cubicBezTo>
                    <a:pt x="381" y="596"/>
                    <a:pt x="620" y="358"/>
                    <a:pt x="882" y="358"/>
                  </a:cubicBezTo>
                  <a:cubicBezTo>
                    <a:pt x="977" y="358"/>
                    <a:pt x="1096" y="381"/>
                    <a:pt x="1144" y="453"/>
                  </a:cubicBezTo>
                  <a:cubicBezTo>
                    <a:pt x="1175" y="469"/>
                    <a:pt x="1207" y="477"/>
                    <a:pt x="1237" y="477"/>
                  </a:cubicBezTo>
                  <a:cubicBezTo>
                    <a:pt x="1297" y="477"/>
                    <a:pt x="1350" y="445"/>
                    <a:pt x="1382" y="381"/>
                  </a:cubicBezTo>
                  <a:cubicBezTo>
                    <a:pt x="1453" y="310"/>
                    <a:pt x="1429" y="215"/>
                    <a:pt x="1334" y="143"/>
                  </a:cubicBezTo>
                  <a:cubicBezTo>
                    <a:pt x="1191" y="72"/>
                    <a:pt x="1024" y="0"/>
                    <a:pt x="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106"/>
            <p:cNvSpPr/>
            <p:nvPr/>
          </p:nvSpPr>
          <p:spPr>
            <a:xfrm>
              <a:off x="5167663" y="2830883"/>
              <a:ext cx="298900" cy="282800"/>
            </a:xfrm>
            <a:custGeom>
              <a:avLst/>
              <a:gdLst/>
              <a:ahLst/>
              <a:cxnLst/>
              <a:rect l="l" t="t" r="r" b="b"/>
              <a:pathLst>
                <a:path w="11956" h="11312" extrusionOk="0">
                  <a:moveTo>
                    <a:pt x="3620" y="4525"/>
                  </a:moveTo>
                  <a:cubicBezTo>
                    <a:pt x="4430" y="4525"/>
                    <a:pt x="5168" y="4834"/>
                    <a:pt x="5739" y="5335"/>
                  </a:cubicBezTo>
                  <a:cubicBezTo>
                    <a:pt x="5382" y="5716"/>
                    <a:pt x="5120" y="6168"/>
                    <a:pt x="4954" y="6644"/>
                  </a:cubicBezTo>
                  <a:cubicBezTo>
                    <a:pt x="4025" y="6311"/>
                    <a:pt x="3263" y="5573"/>
                    <a:pt x="2953" y="4620"/>
                  </a:cubicBezTo>
                  <a:cubicBezTo>
                    <a:pt x="3144" y="4549"/>
                    <a:pt x="3382" y="4525"/>
                    <a:pt x="3620" y="4525"/>
                  </a:cubicBezTo>
                  <a:close/>
                  <a:moveTo>
                    <a:pt x="8359" y="4549"/>
                  </a:moveTo>
                  <a:cubicBezTo>
                    <a:pt x="8597" y="4549"/>
                    <a:pt x="8835" y="4596"/>
                    <a:pt x="9050" y="4620"/>
                  </a:cubicBezTo>
                  <a:cubicBezTo>
                    <a:pt x="8716" y="5573"/>
                    <a:pt x="7978" y="6311"/>
                    <a:pt x="7025" y="6644"/>
                  </a:cubicBezTo>
                  <a:cubicBezTo>
                    <a:pt x="6883" y="6168"/>
                    <a:pt x="6597" y="5716"/>
                    <a:pt x="6240" y="5335"/>
                  </a:cubicBezTo>
                  <a:cubicBezTo>
                    <a:pt x="6811" y="4858"/>
                    <a:pt x="7549" y="4549"/>
                    <a:pt x="8359" y="4549"/>
                  </a:cubicBezTo>
                  <a:close/>
                  <a:moveTo>
                    <a:pt x="5978" y="5597"/>
                  </a:moveTo>
                  <a:cubicBezTo>
                    <a:pt x="6287" y="5930"/>
                    <a:pt x="6525" y="6311"/>
                    <a:pt x="6668" y="6763"/>
                  </a:cubicBezTo>
                  <a:cubicBezTo>
                    <a:pt x="6454" y="6811"/>
                    <a:pt x="6216" y="6835"/>
                    <a:pt x="5978" y="6835"/>
                  </a:cubicBezTo>
                  <a:cubicBezTo>
                    <a:pt x="5739" y="6835"/>
                    <a:pt x="5501" y="6811"/>
                    <a:pt x="5287" y="6787"/>
                  </a:cubicBezTo>
                  <a:cubicBezTo>
                    <a:pt x="5430" y="6311"/>
                    <a:pt x="5692" y="5930"/>
                    <a:pt x="5978" y="5597"/>
                  </a:cubicBezTo>
                  <a:close/>
                  <a:moveTo>
                    <a:pt x="6716" y="7049"/>
                  </a:moveTo>
                  <a:cubicBezTo>
                    <a:pt x="6763" y="7240"/>
                    <a:pt x="6787" y="7406"/>
                    <a:pt x="6787" y="7597"/>
                  </a:cubicBezTo>
                  <a:cubicBezTo>
                    <a:pt x="6811" y="8311"/>
                    <a:pt x="6597" y="9026"/>
                    <a:pt x="6216" y="9621"/>
                  </a:cubicBezTo>
                  <a:cubicBezTo>
                    <a:pt x="6192" y="9645"/>
                    <a:pt x="6192" y="9669"/>
                    <a:pt x="6168" y="9669"/>
                  </a:cubicBezTo>
                  <a:cubicBezTo>
                    <a:pt x="6192" y="9740"/>
                    <a:pt x="5978" y="9978"/>
                    <a:pt x="5978" y="9978"/>
                  </a:cubicBezTo>
                  <a:cubicBezTo>
                    <a:pt x="5501" y="9478"/>
                    <a:pt x="5168" y="8788"/>
                    <a:pt x="5120" y="8049"/>
                  </a:cubicBezTo>
                  <a:lnTo>
                    <a:pt x="5120" y="7454"/>
                  </a:lnTo>
                  <a:cubicBezTo>
                    <a:pt x="5120" y="7335"/>
                    <a:pt x="5144" y="7216"/>
                    <a:pt x="5168" y="7049"/>
                  </a:cubicBezTo>
                  <a:cubicBezTo>
                    <a:pt x="5406" y="7121"/>
                    <a:pt x="5692" y="7144"/>
                    <a:pt x="5954" y="7144"/>
                  </a:cubicBezTo>
                  <a:cubicBezTo>
                    <a:pt x="6216" y="7144"/>
                    <a:pt x="6478" y="7121"/>
                    <a:pt x="6716" y="7049"/>
                  </a:cubicBezTo>
                  <a:close/>
                  <a:moveTo>
                    <a:pt x="9383" y="4715"/>
                  </a:moveTo>
                  <a:cubicBezTo>
                    <a:pt x="10645" y="5120"/>
                    <a:pt x="11574" y="6335"/>
                    <a:pt x="11574" y="7764"/>
                  </a:cubicBezTo>
                  <a:cubicBezTo>
                    <a:pt x="11574" y="9550"/>
                    <a:pt x="10145" y="11026"/>
                    <a:pt x="8359" y="11026"/>
                  </a:cubicBezTo>
                  <a:cubicBezTo>
                    <a:pt x="7549" y="11026"/>
                    <a:pt x="6811" y="10717"/>
                    <a:pt x="6240" y="10217"/>
                  </a:cubicBezTo>
                  <a:cubicBezTo>
                    <a:pt x="6883" y="9550"/>
                    <a:pt x="7192" y="8692"/>
                    <a:pt x="7192" y="7764"/>
                  </a:cubicBezTo>
                  <a:lnTo>
                    <a:pt x="7240" y="7764"/>
                  </a:lnTo>
                  <a:cubicBezTo>
                    <a:pt x="7192" y="7502"/>
                    <a:pt x="7168" y="7240"/>
                    <a:pt x="7121" y="6978"/>
                  </a:cubicBezTo>
                  <a:cubicBezTo>
                    <a:pt x="8192" y="6621"/>
                    <a:pt x="9026" y="5787"/>
                    <a:pt x="9383" y="4715"/>
                  </a:cubicBezTo>
                  <a:close/>
                  <a:moveTo>
                    <a:pt x="5906" y="0"/>
                  </a:moveTo>
                  <a:cubicBezTo>
                    <a:pt x="3953" y="0"/>
                    <a:pt x="2334" y="1596"/>
                    <a:pt x="2334" y="3572"/>
                  </a:cubicBezTo>
                  <a:cubicBezTo>
                    <a:pt x="2334" y="3834"/>
                    <a:pt x="2382" y="4096"/>
                    <a:pt x="2429" y="4382"/>
                  </a:cubicBezTo>
                  <a:cubicBezTo>
                    <a:pt x="1000" y="4858"/>
                    <a:pt x="0" y="6192"/>
                    <a:pt x="0" y="7764"/>
                  </a:cubicBezTo>
                  <a:cubicBezTo>
                    <a:pt x="0" y="8240"/>
                    <a:pt x="72" y="8692"/>
                    <a:pt x="262" y="9097"/>
                  </a:cubicBezTo>
                  <a:cubicBezTo>
                    <a:pt x="280" y="9170"/>
                    <a:pt x="354" y="9201"/>
                    <a:pt x="430" y="9201"/>
                  </a:cubicBezTo>
                  <a:cubicBezTo>
                    <a:pt x="454" y="9201"/>
                    <a:pt x="478" y="9198"/>
                    <a:pt x="500" y="9192"/>
                  </a:cubicBezTo>
                  <a:cubicBezTo>
                    <a:pt x="596" y="9169"/>
                    <a:pt x="619" y="9050"/>
                    <a:pt x="596" y="8954"/>
                  </a:cubicBezTo>
                  <a:cubicBezTo>
                    <a:pt x="429" y="8573"/>
                    <a:pt x="357" y="8145"/>
                    <a:pt x="357" y="7740"/>
                  </a:cubicBezTo>
                  <a:cubicBezTo>
                    <a:pt x="357" y="6311"/>
                    <a:pt x="1262" y="5120"/>
                    <a:pt x="2548" y="4668"/>
                  </a:cubicBezTo>
                  <a:cubicBezTo>
                    <a:pt x="2906" y="5739"/>
                    <a:pt x="3763" y="6573"/>
                    <a:pt x="4811" y="6930"/>
                  </a:cubicBezTo>
                  <a:cubicBezTo>
                    <a:pt x="4787" y="7073"/>
                    <a:pt x="4763" y="7240"/>
                    <a:pt x="4763" y="7383"/>
                  </a:cubicBezTo>
                  <a:cubicBezTo>
                    <a:pt x="4715" y="7549"/>
                    <a:pt x="4715" y="7740"/>
                    <a:pt x="4763" y="7907"/>
                  </a:cubicBezTo>
                  <a:cubicBezTo>
                    <a:pt x="4787" y="8740"/>
                    <a:pt x="5144" y="9550"/>
                    <a:pt x="5716" y="10145"/>
                  </a:cubicBezTo>
                  <a:cubicBezTo>
                    <a:pt x="5144" y="10645"/>
                    <a:pt x="4406" y="10955"/>
                    <a:pt x="3596" y="10955"/>
                  </a:cubicBezTo>
                  <a:cubicBezTo>
                    <a:pt x="2548" y="10955"/>
                    <a:pt x="1572" y="10455"/>
                    <a:pt x="977" y="9621"/>
                  </a:cubicBezTo>
                  <a:cubicBezTo>
                    <a:pt x="935" y="9565"/>
                    <a:pt x="876" y="9542"/>
                    <a:pt x="826" y="9542"/>
                  </a:cubicBezTo>
                  <a:cubicBezTo>
                    <a:pt x="790" y="9542"/>
                    <a:pt x="758" y="9554"/>
                    <a:pt x="738" y="9574"/>
                  </a:cubicBezTo>
                  <a:cubicBezTo>
                    <a:pt x="643" y="9645"/>
                    <a:pt x="643" y="9764"/>
                    <a:pt x="715" y="9812"/>
                  </a:cubicBezTo>
                  <a:cubicBezTo>
                    <a:pt x="1381" y="10740"/>
                    <a:pt x="2453" y="11312"/>
                    <a:pt x="3620" y="11312"/>
                  </a:cubicBezTo>
                  <a:cubicBezTo>
                    <a:pt x="4525" y="11312"/>
                    <a:pt x="5358" y="10979"/>
                    <a:pt x="6001" y="10407"/>
                  </a:cubicBezTo>
                  <a:cubicBezTo>
                    <a:pt x="6621" y="10979"/>
                    <a:pt x="7454" y="11312"/>
                    <a:pt x="8383" y="11312"/>
                  </a:cubicBezTo>
                  <a:cubicBezTo>
                    <a:pt x="10359" y="11312"/>
                    <a:pt x="11955" y="9693"/>
                    <a:pt x="11955" y="7740"/>
                  </a:cubicBezTo>
                  <a:cubicBezTo>
                    <a:pt x="11931" y="6192"/>
                    <a:pt x="10883" y="4858"/>
                    <a:pt x="9455" y="4382"/>
                  </a:cubicBezTo>
                  <a:cubicBezTo>
                    <a:pt x="9526" y="4120"/>
                    <a:pt x="9550" y="3834"/>
                    <a:pt x="9550" y="3572"/>
                  </a:cubicBezTo>
                  <a:cubicBezTo>
                    <a:pt x="9550" y="2763"/>
                    <a:pt x="9288" y="2001"/>
                    <a:pt x="8764" y="1381"/>
                  </a:cubicBezTo>
                  <a:cubicBezTo>
                    <a:pt x="8736" y="1326"/>
                    <a:pt x="8684" y="1302"/>
                    <a:pt x="8631" y="1302"/>
                  </a:cubicBezTo>
                  <a:cubicBezTo>
                    <a:pt x="8593" y="1302"/>
                    <a:pt x="8555" y="1314"/>
                    <a:pt x="8526" y="1334"/>
                  </a:cubicBezTo>
                  <a:cubicBezTo>
                    <a:pt x="8454" y="1405"/>
                    <a:pt x="8454" y="1524"/>
                    <a:pt x="8502" y="1572"/>
                  </a:cubicBezTo>
                  <a:cubicBezTo>
                    <a:pt x="8954" y="2143"/>
                    <a:pt x="9193" y="2834"/>
                    <a:pt x="9193" y="3572"/>
                  </a:cubicBezTo>
                  <a:cubicBezTo>
                    <a:pt x="9193" y="3810"/>
                    <a:pt x="9169" y="4049"/>
                    <a:pt x="9097" y="4287"/>
                  </a:cubicBezTo>
                  <a:cubicBezTo>
                    <a:pt x="8859" y="4239"/>
                    <a:pt x="8597" y="4191"/>
                    <a:pt x="8335" y="4191"/>
                  </a:cubicBezTo>
                  <a:cubicBezTo>
                    <a:pt x="7430" y="4191"/>
                    <a:pt x="6597" y="4525"/>
                    <a:pt x="5954" y="5096"/>
                  </a:cubicBezTo>
                  <a:cubicBezTo>
                    <a:pt x="5311" y="4525"/>
                    <a:pt x="4477" y="4191"/>
                    <a:pt x="3572" y="4191"/>
                  </a:cubicBezTo>
                  <a:cubicBezTo>
                    <a:pt x="3287" y="4191"/>
                    <a:pt x="3025" y="4239"/>
                    <a:pt x="2786" y="4287"/>
                  </a:cubicBezTo>
                  <a:cubicBezTo>
                    <a:pt x="2739" y="4049"/>
                    <a:pt x="2691" y="3810"/>
                    <a:pt x="2691" y="3572"/>
                  </a:cubicBezTo>
                  <a:cubicBezTo>
                    <a:pt x="2691" y="1786"/>
                    <a:pt x="4168" y="357"/>
                    <a:pt x="5906" y="357"/>
                  </a:cubicBezTo>
                  <a:cubicBezTo>
                    <a:pt x="6668" y="357"/>
                    <a:pt x="7335" y="595"/>
                    <a:pt x="7907" y="1048"/>
                  </a:cubicBezTo>
                  <a:cubicBezTo>
                    <a:pt x="7949" y="1069"/>
                    <a:pt x="7992" y="1081"/>
                    <a:pt x="8031" y="1081"/>
                  </a:cubicBezTo>
                  <a:cubicBezTo>
                    <a:pt x="8078" y="1081"/>
                    <a:pt x="8118" y="1063"/>
                    <a:pt x="8145" y="1024"/>
                  </a:cubicBezTo>
                  <a:cubicBezTo>
                    <a:pt x="8216" y="929"/>
                    <a:pt x="8216" y="834"/>
                    <a:pt x="8121" y="786"/>
                  </a:cubicBezTo>
                  <a:cubicBezTo>
                    <a:pt x="7502" y="262"/>
                    <a:pt x="6716" y="0"/>
                    <a:pt x="59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4" name="Google Shape;19014;p106"/>
          <p:cNvGrpSpPr/>
          <p:nvPr/>
        </p:nvGrpSpPr>
        <p:grpSpPr>
          <a:xfrm>
            <a:off x="6296159" y="2835994"/>
            <a:ext cx="309768" cy="355123"/>
            <a:chOff x="5695138" y="2824483"/>
            <a:chExt cx="259025" cy="296950"/>
          </a:xfrm>
        </p:grpSpPr>
        <p:sp>
          <p:nvSpPr>
            <p:cNvPr id="19015" name="Google Shape;19015;p106"/>
            <p:cNvSpPr/>
            <p:nvPr/>
          </p:nvSpPr>
          <p:spPr>
            <a:xfrm>
              <a:off x="5787438" y="2947558"/>
              <a:ext cx="75025" cy="8950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5" y="358"/>
                    <a:pt x="2977" y="310"/>
                    <a:pt x="3001" y="215"/>
                  </a:cubicBezTo>
                  <a:cubicBezTo>
                    <a:pt x="3001" y="96"/>
                    <a:pt x="2929" y="1"/>
                    <a:pt x="2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106"/>
            <p:cNvSpPr/>
            <p:nvPr/>
          </p:nvSpPr>
          <p:spPr>
            <a:xfrm>
              <a:off x="5787438" y="2968408"/>
              <a:ext cx="75025" cy="8950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214" y="0"/>
                  </a:moveTo>
                  <a:cubicBezTo>
                    <a:pt x="119" y="0"/>
                    <a:pt x="71" y="72"/>
                    <a:pt x="24" y="167"/>
                  </a:cubicBezTo>
                  <a:cubicBezTo>
                    <a:pt x="0" y="286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05" y="357"/>
                    <a:pt x="2977" y="310"/>
                    <a:pt x="3001" y="215"/>
                  </a:cubicBezTo>
                  <a:cubicBezTo>
                    <a:pt x="3001" y="96"/>
                    <a:pt x="2929" y="0"/>
                    <a:pt x="2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106"/>
            <p:cNvSpPr/>
            <p:nvPr/>
          </p:nvSpPr>
          <p:spPr>
            <a:xfrm>
              <a:off x="5804088" y="2989233"/>
              <a:ext cx="42300" cy="8950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91" y="1"/>
                  </a:moveTo>
                  <a:cubicBezTo>
                    <a:pt x="120" y="1"/>
                    <a:pt x="48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68" y="310"/>
                    <a:pt x="1692" y="215"/>
                  </a:cubicBezTo>
                  <a:cubicBezTo>
                    <a:pt x="1692" y="96"/>
                    <a:pt x="1596" y="1"/>
                    <a:pt x="1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106"/>
            <p:cNvSpPr/>
            <p:nvPr/>
          </p:nvSpPr>
          <p:spPr>
            <a:xfrm>
              <a:off x="5695138" y="2824483"/>
              <a:ext cx="259025" cy="296950"/>
            </a:xfrm>
            <a:custGeom>
              <a:avLst/>
              <a:gdLst/>
              <a:ahLst/>
              <a:cxnLst/>
              <a:rect l="l" t="t" r="r" b="b"/>
              <a:pathLst>
                <a:path w="10361" h="11878" extrusionOk="0">
                  <a:moveTo>
                    <a:pt x="5073" y="470"/>
                  </a:moveTo>
                  <a:lnTo>
                    <a:pt x="5073" y="1709"/>
                  </a:lnTo>
                  <a:lnTo>
                    <a:pt x="1668" y="3685"/>
                  </a:lnTo>
                  <a:lnTo>
                    <a:pt x="572" y="3066"/>
                  </a:lnTo>
                  <a:lnTo>
                    <a:pt x="1049" y="2780"/>
                  </a:lnTo>
                  <a:lnTo>
                    <a:pt x="5073" y="470"/>
                  </a:lnTo>
                  <a:close/>
                  <a:moveTo>
                    <a:pt x="10003" y="3352"/>
                  </a:moveTo>
                  <a:lnTo>
                    <a:pt x="10003" y="8496"/>
                  </a:lnTo>
                  <a:lnTo>
                    <a:pt x="8907" y="7877"/>
                  </a:lnTo>
                  <a:lnTo>
                    <a:pt x="8907" y="3971"/>
                  </a:lnTo>
                  <a:lnTo>
                    <a:pt x="10003" y="3352"/>
                  </a:lnTo>
                  <a:close/>
                  <a:moveTo>
                    <a:pt x="5383" y="494"/>
                  </a:moveTo>
                  <a:lnTo>
                    <a:pt x="9860" y="3090"/>
                  </a:lnTo>
                  <a:lnTo>
                    <a:pt x="8741" y="3709"/>
                  </a:lnTo>
                  <a:lnTo>
                    <a:pt x="6764" y="2542"/>
                  </a:lnTo>
                  <a:cubicBezTo>
                    <a:pt x="6732" y="2526"/>
                    <a:pt x="6701" y="2519"/>
                    <a:pt x="6671" y="2519"/>
                  </a:cubicBezTo>
                  <a:cubicBezTo>
                    <a:pt x="6611" y="2519"/>
                    <a:pt x="6558" y="2550"/>
                    <a:pt x="6526" y="2614"/>
                  </a:cubicBezTo>
                  <a:cubicBezTo>
                    <a:pt x="6455" y="2709"/>
                    <a:pt x="6478" y="2780"/>
                    <a:pt x="6574" y="2852"/>
                  </a:cubicBezTo>
                  <a:lnTo>
                    <a:pt x="8574" y="4019"/>
                  </a:lnTo>
                  <a:lnTo>
                    <a:pt x="8574" y="7901"/>
                  </a:lnTo>
                  <a:lnTo>
                    <a:pt x="5216" y="9853"/>
                  </a:lnTo>
                  <a:lnTo>
                    <a:pt x="1858" y="7901"/>
                  </a:lnTo>
                  <a:lnTo>
                    <a:pt x="1858" y="4019"/>
                  </a:lnTo>
                  <a:lnTo>
                    <a:pt x="5216" y="2042"/>
                  </a:lnTo>
                  <a:lnTo>
                    <a:pt x="5883" y="2423"/>
                  </a:lnTo>
                  <a:cubicBezTo>
                    <a:pt x="5921" y="2451"/>
                    <a:pt x="5958" y="2465"/>
                    <a:pt x="5993" y="2465"/>
                  </a:cubicBezTo>
                  <a:cubicBezTo>
                    <a:pt x="6046" y="2465"/>
                    <a:pt x="6092" y="2433"/>
                    <a:pt x="6121" y="2376"/>
                  </a:cubicBezTo>
                  <a:cubicBezTo>
                    <a:pt x="6193" y="2280"/>
                    <a:pt x="6169" y="2185"/>
                    <a:pt x="6073" y="2137"/>
                  </a:cubicBezTo>
                  <a:lnTo>
                    <a:pt x="5383" y="1733"/>
                  </a:lnTo>
                  <a:lnTo>
                    <a:pt x="5383" y="494"/>
                  </a:lnTo>
                  <a:close/>
                  <a:moveTo>
                    <a:pt x="1668" y="8210"/>
                  </a:moveTo>
                  <a:lnTo>
                    <a:pt x="5073" y="10163"/>
                  </a:lnTo>
                  <a:lnTo>
                    <a:pt x="5073" y="11401"/>
                  </a:lnTo>
                  <a:lnTo>
                    <a:pt x="5026" y="11401"/>
                  </a:lnTo>
                  <a:lnTo>
                    <a:pt x="2787" y="10115"/>
                  </a:lnTo>
                  <a:lnTo>
                    <a:pt x="572" y="8829"/>
                  </a:lnTo>
                  <a:lnTo>
                    <a:pt x="1668" y="8210"/>
                  </a:lnTo>
                  <a:close/>
                  <a:moveTo>
                    <a:pt x="8788" y="8186"/>
                  </a:moveTo>
                  <a:lnTo>
                    <a:pt x="9884" y="8805"/>
                  </a:lnTo>
                  <a:lnTo>
                    <a:pt x="7621" y="10115"/>
                  </a:lnTo>
                  <a:lnTo>
                    <a:pt x="5383" y="11401"/>
                  </a:lnTo>
                  <a:lnTo>
                    <a:pt x="5383" y="10139"/>
                  </a:lnTo>
                  <a:lnTo>
                    <a:pt x="8788" y="8186"/>
                  </a:lnTo>
                  <a:close/>
                  <a:moveTo>
                    <a:pt x="5180" y="0"/>
                  </a:moveTo>
                  <a:cubicBezTo>
                    <a:pt x="5151" y="0"/>
                    <a:pt x="5121" y="6"/>
                    <a:pt x="5097" y="18"/>
                  </a:cubicBezTo>
                  <a:lnTo>
                    <a:pt x="96" y="2900"/>
                  </a:lnTo>
                  <a:cubicBezTo>
                    <a:pt x="25" y="2947"/>
                    <a:pt x="1" y="2995"/>
                    <a:pt x="1" y="3066"/>
                  </a:cubicBezTo>
                  <a:lnTo>
                    <a:pt x="1" y="6519"/>
                  </a:lnTo>
                  <a:cubicBezTo>
                    <a:pt x="1" y="6591"/>
                    <a:pt x="72" y="6662"/>
                    <a:pt x="144" y="6686"/>
                  </a:cubicBezTo>
                  <a:cubicBezTo>
                    <a:pt x="159" y="6689"/>
                    <a:pt x="174" y="6691"/>
                    <a:pt x="188" y="6691"/>
                  </a:cubicBezTo>
                  <a:cubicBezTo>
                    <a:pt x="286" y="6691"/>
                    <a:pt x="358" y="6623"/>
                    <a:pt x="358" y="6519"/>
                  </a:cubicBezTo>
                  <a:lnTo>
                    <a:pt x="358" y="3352"/>
                  </a:lnTo>
                  <a:lnTo>
                    <a:pt x="1453" y="3971"/>
                  </a:lnTo>
                  <a:lnTo>
                    <a:pt x="1453" y="7877"/>
                  </a:lnTo>
                  <a:lnTo>
                    <a:pt x="358" y="8496"/>
                  </a:lnTo>
                  <a:lnTo>
                    <a:pt x="358" y="7305"/>
                  </a:lnTo>
                  <a:cubicBezTo>
                    <a:pt x="358" y="7234"/>
                    <a:pt x="310" y="7162"/>
                    <a:pt x="215" y="7138"/>
                  </a:cubicBezTo>
                  <a:cubicBezTo>
                    <a:pt x="200" y="7135"/>
                    <a:pt x="185" y="7134"/>
                    <a:pt x="170" y="7134"/>
                  </a:cubicBezTo>
                  <a:cubicBezTo>
                    <a:pt x="73" y="7134"/>
                    <a:pt x="1" y="7201"/>
                    <a:pt x="1" y="7305"/>
                  </a:cubicBezTo>
                  <a:lnTo>
                    <a:pt x="1" y="8805"/>
                  </a:lnTo>
                  <a:cubicBezTo>
                    <a:pt x="1" y="8853"/>
                    <a:pt x="25" y="8925"/>
                    <a:pt x="96" y="8948"/>
                  </a:cubicBezTo>
                  <a:lnTo>
                    <a:pt x="5097" y="11830"/>
                  </a:lnTo>
                  <a:cubicBezTo>
                    <a:pt x="5121" y="11878"/>
                    <a:pt x="5145" y="11878"/>
                    <a:pt x="5169" y="11878"/>
                  </a:cubicBezTo>
                  <a:cubicBezTo>
                    <a:pt x="5216" y="11878"/>
                    <a:pt x="5240" y="11878"/>
                    <a:pt x="5264" y="11830"/>
                  </a:cubicBezTo>
                  <a:lnTo>
                    <a:pt x="10265" y="8948"/>
                  </a:lnTo>
                  <a:cubicBezTo>
                    <a:pt x="10336" y="8925"/>
                    <a:pt x="10360" y="8853"/>
                    <a:pt x="10360" y="8805"/>
                  </a:cubicBezTo>
                  <a:lnTo>
                    <a:pt x="10360" y="3066"/>
                  </a:lnTo>
                  <a:cubicBezTo>
                    <a:pt x="10360" y="2995"/>
                    <a:pt x="10336" y="2947"/>
                    <a:pt x="10265" y="2900"/>
                  </a:cubicBezTo>
                  <a:lnTo>
                    <a:pt x="5264" y="18"/>
                  </a:lnTo>
                  <a:cubicBezTo>
                    <a:pt x="5240" y="6"/>
                    <a:pt x="5210" y="0"/>
                    <a:pt x="5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19" name="Google Shape;19019;p106"/>
          <p:cNvSpPr/>
          <p:nvPr/>
        </p:nvSpPr>
        <p:spPr>
          <a:xfrm>
            <a:off x="6997425" y="2836465"/>
            <a:ext cx="356019" cy="355332"/>
          </a:xfrm>
          <a:custGeom>
            <a:avLst/>
            <a:gdLst/>
            <a:ahLst/>
            <a:cxnLst/>
            <a:rect l="l" t="t" r="r" b="b"/>
            <a:pathLst>
              <a:path w="11908" h="11885" extrusionOk="0">
                <a:moveTo>
                  <a:pt x="6312" y="1335"/>
                </a:moveTo>
                <a:lnTo>
                  <a:pt x="7097" y="1811"/>
                </a:lnTo>
                <a:lnTo>
                  <a:pt x="6312" y="2287"/>
                </a:lnTo>
                <a:lnTo>
                  <a:pt x="5550" y="1811"/>
                </a:lnTo>
                <a:lnTo>
                  <a:pt x="6312" y="1335"/>
                </a:lnTo>
                <a:close/>
                <a:moveTo>
                  <a:pt x="9479" y="3454"/>
                </a:moveTo>
                <a:lnTo>
                  <a:pt x="10241" y="3930"/>
                </a:lnTo>
                <a:lnTo>
                  <a:pt x="10003" y="4073"/>
                </a:lnTo>
                <a:lnTo>
                  <a:pt x="9479" y="4407"/>
                </a:lnTo>
                <a:lnTo>
                  <a:pt x="8693" y="3930"/>
                </a:lnTo>
                <a:lnTo>
                  <a:pt x="9479" y="3454"/>
                </a:lnTo>
                <a:close/>
                <a:moveTo>
                  <a:pt x="3168" y="5026"/>
                </a:moveTo>
                <a:lnTo>
                  <a:pt x="3930" y="5502"/>
                </a:lnTo>
                <a:lnTo>
                  <a:pt x="3168" y="5978"/>
                </a:lnTo>
                <a:lnTo>
                  <a:pt x="2382" y="5502"/>
                </a:lnTo>
                <a:lnTo>
                  <a:pt x="3168" y="5026"/>
                </a:lnTo>
                <a:close/>
                <a:moveTo>
                  <a:pt x="5359" y="2120"/>
                </a:moveTo>
                <a:lnTo>
                  <a:pt x="6169" y="2549"/>
                </a:lnTo>
                <a:lnTo>
                  <a:pt x="6169" y="10694"/>
                </a:lnTo>
                <a:lnTo>
                  <a:pt x="5359" y="10694"/>
                </a:lnTo>
                <a:lnTo>
                  <a:pt x="5359" y="2120"/>
                </a:lnTo>
                <a:close/>
                <a:moveTo>
                  <a:pt x="8503" y="4240"/>
                </a:moveTo>
                <a:lnTo>
                  <a:pt x="9288" y="4669"/>
                </a:lnTo>
                <a:lnTo>
                  <a:pt x="9288" y="10694"/>
                </a:lnTo>
                <a:lnTo>
                  <a:pt x="8503" y="10694"/>
                </a:lnTo>
                <a:lnTo>
                  <a:pt x="8503" y="4240"/>
                </a:lnTo>
                <a:close/>
                <a:moveTo>
                  <a:pt x="4144" y="5836"/>
                </a:moveTo>
                <a:lnTo>
                  <a:pt x="4144" y="10717"/>
                </a:lnTo>
                <a:lnTo>
                  <a:pt x="3335" y="10717"/>
                </a:lnTo>
                <a:lnTo>
                  <a:pt x="3335" y="6312"/>
                </a:lnTo>
                <a:lnTo>
                  <a:pt x="4144" y="5836"/>
                </a:lnTo>
                <a:close/>
                <a:moveTo>
                  <a:pt x="7264" y="2120"/>
                </a:moveTo>
                <a:lnTo>
                  <a:pt x="7264" y="10717"/>
                </a:lnTo>
                <a:lnTo>
                  <a:pt x="6478" y="10717"/>
                </a:lnTo>
                <a:lnTo>
                  <a:pt x="6478" y="2597"/>
                </a:lnTo>
                <a:lnTo>
                  <a:pt x="7264" y="2120"/>
                </a:lnTo>
                <a:close/>
                <a:moveTo>
                  <a:pt x="11551" y="11051"/>
                </a:moveTo>
                <a:lnTo>
                  <a:pt x="11551" y="11527"/>
                </a:lnTo>
                <a:lnTo>
                  <a:pt x="358" y="11527"/>
                </a:lnTo>
                <a:lnTo>
                  <a:pt x="358" y="11051"/>
                </a:lnTo>
                <a:close/>
                <a:moveTo>
                  <a:pt x="930" y="1"/>
                </a:moveTo>
                <a:cubicBezTo>
                  <a:pt x="810" y="1"/>
                  <a:pt x="715" y="72"/>
                  <a:pt x="715" y="192"/>
                </a:cubicBezTo>
                <a:lnTo>
                  <a:pt x="715" y="977"/>
                </a:lnTo>
                <a:lnTo>
                  <a:pt x="501" y="977"/>
                </a:lnTo>
                <a:cubicBezTo>
                  <a:pt x="429" y="977"/>
                  <a:pt x="334" y="1049"/>
                  <a:pt x="334" y="1144"/>
                </a:cubicBezTo>
                <a:cubicBezTo>
                  <a:pt x="334" y="1263"/>
                  <a:pt x="382" y="1335"/>
                  <a:pt x="501" y="1335"/>
                </a:cubicBezTo>
                <a:lnTo>
                  <a:pt x="715" y="1335"/>
                </a:lnTo>
                <a:lnTo>
                  <a:pt x="715" y="2240"/>
                </a:lnTo>
                <a:lnTo>
                  <a:pt x="501" y="2240"/>
                </a:lnTo>
                <a:cubicBezTo>
                  <a:pt x="429" y="2240"/>
                  <a:pt x="334" y="2287"/>
                  <a:pt x="334" y="2382"/>
                </a:cubicBezTo>
                <a:cubicBezTo>
                  <a:pt x="334" y="2502"/>
                  <a:pt x="382" y="2597"/>
                  <a:pt x="501" y="2597"/>
                </a:cubicBezTo>
                <a:lnTo>
                  <a:pt x="715" y="2597"/>
                </a:lnTo>
                <a:lnTo>
                  <a:pt x="715" y="3478"/>
                </a:lnTo>
                <a:lnTo>
                  <a:pt x="501" y="3478"/>
                </a:lnTo>
                <a:cubicBezTo>
                  <a:pt x="429" y="3478"/>
                  <a:pt x="334" y="3549"/>
                  <a:pt x="334" y="3645"/>
                </a:cubicBezTo>
                <a:cubicBezTo>
                  <a:pt x="334" y="3740"/>
                  <a:pt x="382" y="3835"/>
                  <a:pt x="501" y="3835"/>
                </a:cubicBezTo>
                <a:lnTo>
                  <a:pt x="715" y="3835"/>
                </a:lnTo>
                <a:lnTo>
                  <a:pt x="715" y="4740"/>
                </a:lnTo>
                <a:lnTo>
                  <a:pt x="501" y="4740"/>
                </a:lnTo>
                <a:cubicBezTo>
                  <a:pt x="429" y="4740"/>
                  <a:pt x="334" y="4788"/>
                  <a:pt x="334" y="4883"/>
                </a:cubicBezTo>
                <a:cubicBezTo>
                  <a:pt x="334" y="5002"/>
                  <a:pt x="382" y="5097"/>
                  <a:pt x="501" y="5097"/>
                </a:cubicBezTo>
                <a:lnTo>
                  <a:pt x="715" y="5097"/>
                </a:lnTo>
                <a:lnTo>
                  <a:pt x="715" y="5978"/>
                </a:lnTo>
                <a:lnTo>
                  <a:pt x="501" y="5978"/>
                </a:lnTo>
                <a:cubicBezTo>
                  <a:pt x="429" y="5978"/>
                  <a:pt x="334" y="6050"/>
                  <a:pt x="334" y="6121"/>
                </a:cubicBezTo>
                <a:cubicBezTo>
                  <a:pt x="334" y="6240"/>
                  <a:pt x="382" y="6336"/>
                  <a:pt x="501" y="6336"/>
                </a:cubicBezTo>
                <a:lnTo>
                  <a:pt x="715" y="6336"/>
                </a:lnTo>
                <a:lnTo>
                  <a:pt x="715" y="7241"/>
                </a:lnTo>
                <a:lnTo>
                  <a:pt x="501" y="7241"/>
                </a:lnTo>
                <a:cubicBezTo>
                  <a:pt x="429" y="7241"/>
                  <a:pt x="334" y="7288"/>
                  <a:pt x="334" y="7383"/>
                </a:cubicBezTo>
                <a:cubicBezTo>
                  <a:pt x="334" y="7503"/>
                  <a:pt x="382" y="7598"/>
                  <a:pt x="501" y="7598"/>
                </a:cubicBezTo>
                <a:lnTo>
                  <a:pt x="715" y="7598"/>
                </a:lnTo>
                <a:lnTo>
                  <a:pt x="715" y="8479"/>
                </a:lnTo>
                <a:lnTo>
                  <a:pt x="501" y="8479"/>
                </a:lnTo>
                <a:cubicBezTo>
                  <a:pt x="429" y="8479"/>
                  <a:pt x="334" y="8550"/>
                  <a:pt x="334" y="8622"/>
                </a:cubicBezTo>
                <a:cubicBezTo>
                  <a:pt x="334" y="8741"/>
                  <a:pt x="382" y="8836"/>
                  <a:pt x="501" y="8836"/>
                </a:cubicBezTo>
                <a:lnTo>
                  <a:pt x="715" y="8836"/>
                </a:lnTo>
                <a:lnTo>
                  <a:pt x="715" y="9741"/>
                </a:lnTo>
                <a:lnTo>
                  <a:pt x="501" y="9741"/>
                </a:lnTo>
                <a:cubicBezTo>
                  <a:pt x="429" y="9741"/>
                  <a:pt x="334" y="9789"/>
                  <a:pt x="334" y="9884"/>
                </a:cubicBezTo>
                <a:cubicBezTo>
                  <a:pt x="334" y="10003"/>
                  <a:pt x="382" y="10098"/>
                  <a:pt x="501" y="10098"/>
                </a:cubicBezTo>
                <a:lnTo>
                  <a:pt x="715" y="10098"/>
                </a:lnTo>
                <a:lnTo>
                  <a:pt x="715" y="10717"/>
                </a:lnTo>
                <a:lnTo>
                  <a:pt x="310" y="10717"/>
                </a:lnTo>
                <a:cubicBezTo>
                  <a:pt x="144" y="10717"/>
                  <a:pt x="1" y="10837"/>
                  <a:pt x="1" y="11003"/>
                </a:cubicBezTo>
                <a:lnTo>
                  <a:pt x="1" y="11575"/>
                </a:lnTo>
                <a:cubicBezTo>
                  <a:pt x="1" y="11718"/>
                  <a:pt x="120" y="11884"/>
                  <a:pt x="310" y="11884"/>
                </a:cubicBezTo>
                <a:lnTo>
                  <a:pt x="11622" y="11884"/>
                </a:lnTo>
                <a:cubicBezTo>
                  <a:pt x="11765" y="11884"/>
                  <a:pt x="11908" y="11765"/>
                  <a:pt x="11908" y="11575"/>
                </a:cubicBezTo>
                <a:lnTo>
                  <a:pt x="11908" y="10979"/>
                </a:lnTo>
                <a:cubicBezTo>
                  <a:pt x="11908" y="10837"/>
                  <a:pt x="11789" y="10694"/>
                  <a:pt x="11622" y="10694"/>
                </a:cubicBezTo>
                <a:lnTo>
                  <a:pt x="10789" y="10694"/>
                </a:lnTo>
                <a:lnTo>
                  <a:pt x="10789" y="6193"/>
                </a:lnTo>
                <a:cubicBezTo>
                  <a:pt x="10789" y="6097"/>
                  <a:pt x="10717" y="6002"/>
                  <a:pt x="10646" y="6002"/>
                </a:cubicBezTo>
                <a:cubicBezTo>
                  <a:pt x="10527" y="6002"/>
                  <a:pt x="10431" y="6074"/>
                  <a:pt x="10431" y="6193"/>
                </a:cubicBezTo>
                <a:lnTo>
                  <a:pt x="10431" y="10694"/>
                </a:lnTo>
                <a:lnTo>
                  <a:pt x="9622" y="10694"/>
                </a:lnTo>
                <a:lnTo>
                  <a:pt x="9622" y="4669"/>
                </a:lnTo>
                <a:lnTo>
                  <a:pt x="10431" y="4240"/>
                </a:lnTo>
                <a:lnTo>
                  <a:pt x="10431" y="5383"/>
                </a:lnTo>
                <a:cubicBezTo>
                  <a:pt x="10431" y="5478"/>
                  <a:pt x="10479" y="5574"/>
                  <a:pt x="10574" y="5574"/>
                </a:cubicBezTo>
                <a:cubicBezTo>
                  <a:pt x="10693" y="5574"/>
                  <a:pt x="10789" y="5502"/>
                  <a:pt x="10789" y="5383"/>
                </a:cubicBezTo>
                <a:lnTo>
                  <a:pt x="10789" y="3930"/>
                </a:lnTo>
                <a:cubicBezTo>
                  <a:pt x="10789" y="3883"/>
                  <a:pt x="10765" y="3811"/>
                  <a:pt x="10693" y="3787"/>
                </a:cubicBezTo>
                <a:lnTo>
                  <a:pt x="9646" y="3144"/>
                </a:lnTo>
                <a:cubicBezTo>
                  <a:pt x="9586" y="3121"/>
                  <a:pt x="9527" y="3109"/>
                  <a:pt x="9473" y="3109"/>
                </a:cubicBezTo>
                <a:cubicBezTo>
                  <a:pt x="9419" y="3109"/>
                  <a:pt x="9372" y="3121"/>
                  <a:pt x="9336" y="3144"/>
                </a:cubicBezTo>
                <a:lnTo>
                  <a:pt x="8288" y="3787"/>
                </a:lnTo>
                <a:cubicBezTo>
                  <a:pt x="8217" y="3811"/>
                  <a:pt x="8193" y="3883"/>
                  <a:pt x="8193" y="3930"/>
                </a:cubicBezTo>
                <a:lnTo>
                  <a:pt x="8193" y="10717"/>
                </a:lnTo>
                <a:lnTo>
                  <a:pt x="7621" y="10717"/>
                </a:lnTo>
                <a:lnTo>
                  <a:pt x="7621" y="1811"/>
                </a:lnTo>
                <a:lnTo>
                  <a:pt x="7621" y="1787"/>
                </a:lnTo>
                <a:cubicBezTo>
                  <a:pt x="7621" y="1739"/>
                  <a:pt x="7598" y="1692"/>
                  <a:pt x="7550" y="1668"/>
                </a:cubicBezTo>
                <a:lnTo>
                  <a:pt x="6502" y="1049"/>
                </a:lnTo>
                <a:cubicBezTo>
                  <a:pt x="6443" y="1013"/>
                  <a:pt x="6383" y="995"/>
                  <a:pt x="6326" y="995"/>
                </a:cubicBezTo>
                <a:cubicBezTo>
                  <a:pt x="6270" y="995"/>
                  <a:pt x="6216" y="1013"/>
                  <a:pt x="6169" y="1049"/>
                </a:cubicBezTo>
                <a:lnTo>
                  <a:pt x="5121" y="1668"/>
                </a:lnTo>
                <a:cubicBezTo>
                  <a:pt x="5097" y="1668"/>
                  <a:pt x="5097" y="1692"/>
                  <a:pt x="5097" y="1692"/>
                </a:cubicBezTo>
                <a:cubicBezTo>
                  <a:pt x="5073" y="1739"/>
                  <a:pt x="5073" y="1763"/>
                  <a:pt x="5073" y="1811"/>
                </a:cubicBezTo>
                <a:lnTo>
                  <a:pt x="5073" y="10717"/>
                </a:lnTo>
                <a:lnTo>
                  <a:pt x="4502" y="10717"/>
                </a:lnTo>
                <a:lnTo>
                  <a:pt x="4502" y="5502"/>
                </a:lnTo>
                <a:cubicBezTo>
                  <a:pt x="4502" y="5478"/>
                  <a:pt x="4478" y="5454"/>
                  <a:pt x="4454" y="5431"/>
                </a:cubicBezTo>
                <a:cubicBezTo>
                  <a:pt x="4406" y="5431"/>
                  <a:pt x="4406" y="5383"/>
                  <a:pt x="4383" y="5383"/>
                </a:cubicBezTo>
                <a:cubicBezTo>
                  <a:pt x="4359" y="5359"/>
                  <a:pt x="3382" y="4788"/>
                  <a:pt x="3382" y="4788"/>
                </a:cubicBezTo>
                <a:cubicBezTo>
                  <a:pt x="3323" y="4764"/>
                  <a:pt x="3263" y="4752"/>
                  <a:pt x="3204" y="4752"/>
                </a:cubicBezTo>
                <a:cubicBezTo>
                  <a:pt x="3144" y="4752"/>
                  <a:pt x="3085" y="4764"/>
                  <a:pt x="3025" y="4788"/>
                </a:cubicBezTo>
                <a:lnTo>
                  <a:pt x="1977" y="5431"/>
                </a:lnTo>
                <a:lnTo>
                  <a:pt x="1954" y="5454"/>
                </a:lnTo>
                <a:cubicBezTo>
                  <a:pt x="1906" y="5478"/>
                  <a:pt x="1882" y="5550"/>
                  <a:pt x="1882" y="5574"/>
                </a:cubicBezTo>
                <a:lnTo>
                  <a:pt x="1882" y="8598"/>
                </a:lnTo>
                <a:cubicBezTo>
                  <a:pt x="1882" y="8693"/>
                  <a:pt x="1954" y="8788"/>
                  <a:pt x="2025" y="8788"/>
                </a:cubicBezTo>
                <a:cubicBezTo>
                  <a:pt x="2144" y="8788"/>
                  <a:pt x="2239" y="8717"/>
                  <a:pt x="2239" y="8598"/>
                </a:cubicBezTo>
                <a:lnTo>
                  <a:pt x="2239" y="5859"/>
                </a:lnTo>
                <a:lnTo>
                  <a:pt x="3049" y="6312"/>
                </a:lnTo>
                <a:lnTo>
                  <a:pt x="3049" y="10717"/>
                </a:lnTo>
                <a:lnTo>
                  <a:pt x="2239" y="10717"/>
                </a:lnTo>
                <a:lnTo>
                  <a:pt x="2239" y="9408"/>
                </a:lnTo>
                <a:cubicBezTo>
                  <a:pt x="2239" y="9312"/>
                  <a:pt x="2192" y="9241"/>
                  <a:pt x="2096" y="9241"/>
                </a:cubicBezTo>
                <a:cubicBezTo>
                  <a:pt x="1977" y="9241"/>
                  <a:pt x="1882" y="9289"/>
                  <a:pt x="1882" y="9408"/>
                </a:cubicBezTo>
                <a:lnTo>
                  <a:pt x="1882" y="10717"/>
                </a:lnTo>
                <a:lnTo>
                  <a:pt x="1072" y="10717"/>
                </a:lnTo>
                <a:lnTo>
                  <a:pt x="1072" y="192"/>
                </a:lnTo>
                <a:cubicBezTo>
                  <a:pt x="1072" y="96"/>
                  <a:pt x="1025" y="1"/>
                  <a:pt x="93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0" name="Google Shape;19020;p106"/>
          <p:cNvSpPr/>
          <p:nvPr/>
        </p:nvSpPr>
        <p:spPr>
          <a:xfrm>
            <a:off x="7749323" y="2835777"/>
            <a:ext cx="341071" cy="356019"/>
          </a:xfrm>
          <a:custGeom>
            <a:avLst/>
            <a:gdLst/>
            <a:ahLst/>
            <a:cxnLst/>
            <a:rect l="l" t="t" r="r" b="b"/>
            <a:pathLst>
              <a:path w="11408" h="11908" extrusionOk="0">
                <a:moveTo>
                  <a:pt x="5502" y="762"/>
                </a:moveTo>
                <a:lnTo>
                  <a:pt x="5502" y="3572"/>
                </a:lnTo>
                <a:lnTo>
                  <a:pt x="4168" y="2882"/>
                </a:lnTo>
                <a:lnTo>
                  <a:pt x="5502" y="762"/>
                </a:lnTo>
                <a:close/>
                <a:moveTo>
                  <a:pt x="3954" y="3167"/>
                </a:moveTo>
                <a:lnTo>
                  <a:pt x="5478" y="3953"/>
                </a:lnTo>
                <a:lnTo>
                  <a:pt x="5478" y="7430"/>
                </a:lnTo>
                <a:lnTo>
                  <a:pt x="2215" y="5906"/>
                </a:lnTo>
                <a:lnTo>
                  <a:pt x="3954" y="3167"/>
                </a:lnTo>
                <a:close/>
                <a:moveTo>
                  <a:pt x="7383" y="3167"/>
                </a:moveTo>
                <a:lnTo>
                  <a:pt x="9098" y="5906"/>
                </a:lnTo>
                <a:lnTo>
                  <a:pt x="5859" y="7478"/>
                </a:lnTo>
                <a:lnTo>
                  <a:pt x="5859" y="3953"/>
                </a:lnTo>
                <a:lnTo>
                  <a:pt x="7383" y="3167"/>
                </a:lnTo>
                <a:close/>
                <a:moveTo>
                  <a:pt x="9288" y="6240"/>
                </a:moveTo>
                <a:lnTo>
                  <a:pt x="10979" y="8954"/>
                </a:lnTo>
                <a:lnTo>
                  <a:pt x="5859" y="11431"/>
                </a:lnTo>
                <a:lnTo>
                  <a:pt x="5859" y="7859"/>
                </a:lnTo>
                <a:lnTo>
                  <a:pt x="9288" y="6240"/>
                </a:lnTo>
                <a:close/>
                <a:moveTo>
                  <a:pt x="5668" y="0"/>
                </a:moveTo>
                <a:cubicBezTo>
                  <a:pt x="5645" y="0"/>
                  <a:pt x="5621" y="24"/>
                  <a:pt x="5597" y="48"/>
                </a:cubicBezTo>
                <a:lnTo>
                  <a:pt x="5549" y="95"/>
                </a:lnTo>
                <a:lnTo>
                  <a:pt x="48" y="8859"/>
                </a:lnTo>
                <a:cubicBezTo>
                  <a:pt x="24" y="8931"/>
                  <a:pt x="1" y="8978"/>
                  <a:pt x="24" y="9073"/>
                </a:cubicBezTo>
                <a:cubicBezTo>
                  <a:pt x="48" y="9145"/>
                  <a:pt x="72" y="9193"/>
                  <a:pt x="143" y="9216"/>
                </a:cubicBezTo>
                <a:lnTo>
                  <a:pt x="1477" y="9883"/>
                </a:lnTo>
                <a:cubicBezTo>
                  <a:pt x="1509" y="9891"/>
                  <a:pt x="1541" y="9896"/>
                  <a:pt x="1571" y="9896"/>
                </a:cubicBezTo>
                <a:cubicBezTo>
                  <a:pt x="1631" y="9896"/>
                  <a:pt x="1683" y="9875"/>
                  <a:pt x="1715" y="9812"/>
                </a:cubicBezTo>
                <a:cubicBezTo>
                  <a:pt x="1787" y="9740"/>
                  <a:pt x="1739" y="9621"/>
                  <a:pt x="1644" y="9574"/>
                </a:cubicBezTo>
                <a:lnTo>
                  <a:pt x="429" y="8978"/>
                </a:lnTo>
                <a:lnTo>
                  <a:pt x="2120" y="6287"/>
                </a:lnTo>
                <a:lnTo>
                  <a:pt x="5549" y="7883"/>
                </a:lnTo>
                <a:lnTo>
                  <a:pt x="5549" y="11455"/>
                </a:lnTo>
                <a:lnTo>
                  <a:pt x="2406" y="9931"/>
                </a:lnTo>
                <a:cubicBezTo>
                  <a:pt x="2383" y="9925"/>
                  <a:pt x="2361" y="9922"/>
                  <a:pt x="2339" y="9922"/>
                </a:cubicBezTo>
                <a:cubicBezTo>
                  <a:pt x="2268" y="9922"/>
                  <a:pt x="2204" y="9953"/>
                  <a:pt x="2168" y="10026"/>
                </a:cubicBezTo>
                <a:cubicBezTo>
                  <a:pt x="2120" y="10121"/>
                  <a:pt x="2168" y="10217"/>
                  <a:pt x="2239" y="10264"/>
                </a:cubicBezTo>
                <a:lnTo>
                  <a:pt x="5645" y="11907"/>
                </a:lnTo>
                <a:lnTo>
                  <a:pt x="5811" y="11907"/>
                </a:lnTo>
                <a:lnTo>
                  <a:pt x="11289" y="9264"/>
                </a:lnTo>
                <a:cubicBezTo>
                  <a:pt x="11360" y="9216"/>
                  <a:pt x="11408" y="9169"/>
                  <a:pt x="11408" y="9097"/>
                </a:cubicBezTo>
                <a:cubicBezTo>
                  <a:pt x="11360" y="9026"/>
                  <a:pt x="11360" y="8931"/>
                  <a:pt x="11336" y="8859"/>
                </a:cubicBezTo>
                <a:lnTo>
                  <a:pt x="7073" y="2048"/>
                </a:lnTo>
                <a:cubicBezTo>
                  <a:pt x="7045" y="1991"/>
                  <a:pt x="6998" y="1959"/>
                  <a:pt x="6945" y="1959"/>
                </a:cubicBezTo>
                <a:cubicBezTo>
                  <a:pt x="6910" y="1959"/>
                  <a:pt x="6873" y="1972"/>
                  <a:pt x="6835" y="2001"/>
                </a:cubicBezTo>
                <a:cubicBezTo>
                  <a:pt x="6740" y="2048"/>
                  <a:pt x="6716" y="2143"/>
                  <a:pt x="6788" y="2239"/>
                </a:cubicBezTo>
                <a:lnTo>
                  <a:pt x="7193" y="2882"/>
                </a:lnTo>
                <a:lnTo>
                  <a:pt x="5859" y="3572"/>
                </a:lnTo>
                <a:lnTo>
                  <a:pt x="5859" y="762"/>
                </a:lnTo>
                <a:lnTo>
                  <a:pt x="6359" y="1548"/>
                </a:lnTo>
                <a:cubicBezTo>
                  <a:pt x="6402" y="1606"/>
                  <a:pt x="6446" y="1637"/>
                  <a:pt x="6494" y="1637"/>
                </a:cubicBezTo>
                <a:cubicBezTo>
                  <a:pt x="6526" y="1637"/>
                  <a:pt x="6560" y="1624"/>
                  <a:pt x="6597" y="1596"/>
                </a:cubicBezTo>
                <a:cubicBezTo>
                  <a:pt x="6692" y="1548"/>
                  <a:pt x="6716" y="1453"/>
                  <a:pt x="6669" y="1358"/>
                </a:cubicBezTo>
                <a:lnTo>
                  <a:pt x="5859" y="95"/>
                </a:lnTo>
                <a:cubicBezTo>
                  <a:pt x="5835" y="24"/>
                  <a:pt x="5740" y="0"/>
                  <a:pt x="566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21" name="Google Shape;19021;p106"/>
          <p:cNvGrpSpPr/>
          <p:nvPr/>
        </p:nvGrpSpPr>
        <p:grpSpPr>
          <a:xfrm>
            <a:off x="7751534" y="3421058"/>
            <a:ext cx="351056" cy="355302"/>
            <a:chOff x="6657238" y="3313708"/>
            <a:chExt cx="293550" cy="297100"/>
          </a:xfrm>
        </p:grpSpPr>
        <p:sp>
          <p:nvSpPr>
            <p:cNvPr id="19022" name="Google Shape;19022;p106"/>
            <p:cNvSpPr/>
            <p:nvPr/>
          </p:nvSpPr>
          <p:spPr>
            <a:xfrm>
              <a:off x="6657238" y="3508983"/>
              <a:ext cx="70300" cy="101825"/>
            </a:xfrm>
            <a:custGeom>
              <a:avLst/>
              <a:gdLst/>
              <a:ahLst/>
              <a:cxnLst/>
              <a:rect l="l" t="t" r="r" b="b"/>
              <a:pathLst>
                <a:path w="2812" h="4073" extrusionOk="0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30" y="3620"/>
                    <a:pt x="930" y="3549"/>
                  </a:cubicBezTo>
                  <a:lnTo>
                    <a:pt x="930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5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4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9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30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2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7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9" y="2835"/>
                  </a:lnTo>
                  <a:cubicBezTo>
                    <a:pt x="2549" y="2763"/>
                    <a:pt x="2621" y="2620"/>
                    <a:pt x="2621" y="2430"/>
                  </a:cubicBezTo>
                  <a:lnTo>
                    <a:pt x="2597" y="2287"/>
                  </a:lnTo>
                  <a:lnTo>
                    <a:pt x="2621" y="2263"/>
                  </a:lnTo>
                  <a:cubicBezTo>
                    <a:pt x="2716" y="2168"/>
                    <a:pt x="2740" y="2073"/>
                    <a:pt x="2740" y="1953"/>
                  </a:cubicBezTo>
                  <a:lnTo>
                    <a:pt x="2740" y="1287"/>
                  </a:lnTo>
                  <a:cubicBezTo>
                    <a:pt x="2811" y="1072"/>
                    <a:pt x="2740" y="834"/>
                    <a:pt x="2621" y="620"/>
                  </a:cubicBezTo>
                  <a:cubicBezTo>
                    <a:pt x="2590" y="569"/>
                    <a:pt x="2534" y="540"/>
                    <a:pt x="2477" y="540"/>
                  </a:cubicBezTo>
                  <a:cubicBezTo>
                    <a:pt x="2401" y="540"/>
                    <a:pt x="2325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8" y="1096"/>
                    <a:pt x="2478" y="1310"/>
                  </a:cubicBezTo>
                  <a:lnTo>
                    <a:pt x="2478" y="1953"/>
                  </a:lnTo>
                  <a:cubicBezTo>
                    <a:pt x="2478" y="2001"/>
                    <a:pt x="2430" y="2025"/>
                    <a:pt x="2382" y="2025"/>
                  </a:cubicBezTo>
                  <a:cubicBezTo>
                    <a:pt x="2359" y="2025"/>
                    <a:pt x="2359" y="2001"/>
                    <a:pt x="2359" y="1953"/>
                  </a:cubicBezTo>
                  <a:lnTo>
                    <a:pt x="2359" y="1930"/>
                  </a:lnTo>
                  <a:lnTo>
                    <a:pt x="2359" y="1287"/>
                  </a:lnTo>
                  <a:cubicBezTo>
                    <a:pt x="2359" y="1191"/>
                    <a:pt x="2311" y="1120"/>
                    <a:pt x="2216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8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5" y="2406"/>
                  </a:cubicBezTo>
                  <a:lnTo>
                    <a:pt x="2335" y="2501"/>
                  </a:lnTo>
                  <a:lnTo>
                    <a:pt x="573" y="2501"/>
                  </a:lnTo>
                  <a:lnTo>
                    <a:pt x="573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1" y="1094"/>
                    <a:pt x="738" y="1092"/>
                    <a:pt x="727" y="1092"/>
                  </a:cubicBezTo>
                  <a:cubicBezTo>
                    <a:pt x="625" y="1092"/>
                    <a:pt x="549" y="1180"/>
                    <a:pt x="549" y="1287"/>
                  </a:cubicBezTo>
                  <a:lnTo>
                    <a:pt x="549" y="2025"/>
                  </a:lnTo>
                  <a:cubicBezTo>
                    <a:pt x="549" y="2025"/>
                    <a:pt x="525" y="2073"/>
                    <a:pt x="477" y="2073"/>
                  </a:cubicBezTo>
                  <a:cubicBezTo>
                    <a:pt x="453" y="2073"/>
                    <a:pt x="430" y="2049"/>
                    <a:pt x="430" y="2025"/>
                  </a:cubicBezTo>
                  <a:lnTo>
                    <a:pt x="430" y="1334"/>
                  </a:lnTo>
                  <a:cubicBezTo>
                    <a:pt x="430" y="763"/>
                    <a:pt x="858" y="334"/>
                    <a:pt x="1430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80" y="386"/>
                    <a:pt x="1796" y="388"/>
                    <a:pt x="1812" y="388"/>
                  </a:cubicBezTo>
                  <a:cubicBezTo>
                    <a:pt x="1889" y="388"/>
                    <a:pt x="1958" y="342"/>
                    <a:pt x="1978" y="263"/>
                  </a:cubicBezTo>
                  <a:cubicBezTo>
                    <a:pt x="2001" y="167"/>
                    <a:pt x="1954" y="96"/>
                    <a:pt x="1859" y="48"/>
                  </a:cubicBezTo>
                  <a:cubicBezTo>
                    <a:pt x="1716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106"/>
            <p:cNvSpPr/>
            <p:nvPr/>
          </p:nvSpPr>
          <p:spPr>
            <a:xfrm>
              <a:off x="6676888" y="3468508"/>
              <a:ext cx="33975" cy="34550"/>
            </a:xfrm>
            <a:custGeom>
              <a:avLst/>
              <a:gdLst/>
              <a:ahLst/>
              <a:cxnLst/>
              <a:rect l="l" t="t" r="r" b="b"/>
              <a:pathLst>
                <a:path w="1359" h="1382" extrusionOk="0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7" y="0"/>
                    <a:pt x="1" y="310"/>
                    <a:pt x="1" y="691"/>
                  </a:cubicBezTo>
                  <a:cubicBezTo>
                    <a:pt x="1" y="1072"/>
                    <a:pt x="287" y="1382"/>
                    <a:pt x="691" y="1382"/>
                  </a:cubicBezTo>
                  <a:cubicBezTo>
                    <a:pt x="1073" y="1382"/>
                    <a:pt x="1358" y="1072"/>
                    <a:pt x="1358" y="691"/>
                  </a:cubicBezTo>
                  <a:cubicBezTo>
                    <a:pt x="1358" y="310"/>
                    <a:pt x="1073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106"/>
            <p:cNvSpPr/>
            <p:nvPr/>
          </p:nvSpPr>
          <p:spPr>
            <a:xfrm>
              <a:off x="6676313" y="3313708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67" y="334"/>
                  </a:moveTo>
                  <a:cubicBezTo>
                    <a:pt x="881" y="334"/>
                    <a:pt x="1024" y="477"/>
                    <a:pt x="1024" y="691"/>
                  </a:cubicBezTo>
                  <a:cubicBezTo>
                    <a:pt x="1024" y="906"/>
                    <a:pt x="857" y="1048"/>
                    <a:pt x="667" y="1048"/>
                  </a:cubicBezTo>
                  <a:cubicBezTo>
                    <a:pt x="476" y="1048"/>
                    <a:pt x="310" y="906"/>
                    <a:pt x="310" y="691"/>
                  </a:cubicBezTo>
                  <a:cubicBezTo>
                    <a:pt x="310" y="477"/>
                    <a:pt x="500" y="334"/>
                    <a:pt x="667" y="334"/>
                  </a:cubicBezTo>
                  <a:close/>
                  <a:moveTo>
                    <a:pt x="667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67" y="1382"/>
                  </a:cubicBezTo>
                  <a:cubicBezTo>
                    <a:pt x="1072" y="1382"/>
                    <a:pt x="1381" y="1072"/>
                    <a:pt x="1357" y="691"/>
                  </a:cubicBezTo>
                  <a:cubicBezTo>
                    <a:pt x="1357" y="310"/>
                    <a:pt x="1072" y="1"/>
                    <a:pt x="6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106"/>
            <p:cNvSpPr/>
            <p:nvPr/>
          </p:nvSpPr>
          <p:spPr>
            <a:xfrm>
              <a:off x="6658438" y="3354783"/>
              <a:ext cx="69100" cy="103625"/>
            </a:xfrm>
            <a:custGeom>
              <a:avLst/>
              <a:gdLst/>
              <a:ahLst/>
              <a:cxnLst/>
              <a:rect l="l" t="t" r="r" b="b"/>
              <a:pathLst>
                <a:path w="2764" h="4145" extrusionOk="0">
                  <a:moveTo>
                    <a:pt x="1334" y="1"/>
                  </a:moveTo>
                  <a:cubicBezTo>
                    <a:pt x="953" y="1"/>
                    <a:pt x="620" y="120"/>
                    <a:pt x="358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1" y="1382"/>
                    <a:pt x="1" y="1573"/>
                    <a:pt x="1" y="1787"/>
                  </a:cubicBezTo>
                  <a:lnTo>
                    <a:pt x="1" y="2001"/>
                  </a:lnTo>
                  <a:lnTo>
                    <a:pt x="1" y="2477"/>
                  </a:lnTo>
                  <a:cubicBezTo>
                    <a:pt x="1" y="2501"/>
                    <a:pt x="24" y="2573"/>
                    <a:pt x="48" y="2573"/>
                  </a:cubicBezTo>
                  <a:cubicBezTo>
                    <a:pt x="191" y="2692"/>
                    <a:pt x="358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9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3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8" y="810"/>
                  </a:cubicBezTo>
                  <a:lnTo>
                    <a:pt x="2573" y="620"/>
                  </a:lnTo>
                  <a:cubicBezTo>
                    <a:pt x="2542" y="569"/>
                    <a:pt x="2486" y="540"/>
                    <a:pt x="2429" y="540"/>
                  </a:cubicBezTo>
                  <a:cubicBezTo>
                    <a:pt x="2353" y="540"/>
                    <a:pt x="2277" y="592"/>
                    <a:pt x="2263" y="715"/>
                  </a:cubicBezTo>
                  <a:lnTo>
                    <a:pt x="2263" y="739"/>
                  </a:lnTo>
                  <a:cubicBezTo>
                    <a:pt x="2311" y="834"/>
                    <a:pt x="2334" y="906"/>
                    <a:pt x="2382" y="977"/>
                  </a:cubicBezTo>
                  <a:cubicBezTo>
                    <a:pt x="2430" y="1144"/>
                    <a:pt x="2430" y="1263"/>
                    <a:pt x="2430" y="1406"/>
                  </a:cubicBezTo>
                  <a:lnTo>
                    <a:pt x="2430" y="1882"/>
                  </a:lnTo>
                  <a:lnTo>
                    <a:pt x="2430" y="2263"/>
                  </a:lnTo>
                  <a:cubicBezTo>
                    <a:pt x="2430" y="2287"/>
                    <a:pt x="2406" y="2335"/>
                    <a:pt x="2334" y="2335"/>
                  </a:cubicBezTo>
                  <a:cubicBezTo>
                    <a:pt x="2311" y="2335"/>
                    <a:pt x="2311" y="2287"/>
                    <a:pt x="2311" y="2263"/>
                  </a:cubicBezTo>
                  <a:lnTo>
                    <a:pt x="2311" y="2239"/>
                  </a:lnTo>
                  <a:lnTo>
                    <a:pt x="2311" y="1215"/>
                  </a:lnTo>
                  <a:cubicBezTo>
                    <a:pt x="2311" y="1144"/>
                    <a:pt x="2263" y="1072"/>
                    <a:pt x="2168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6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7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9" y="1882"/>
                    <a:pt x="1453" y="1858"/>
                  </a:cubicBezTo>
                  <a:cubicBezTo>
                    <a:pt x="1432" y="1850"/>
                    <a:pt x="1411" y="1846"/>
                    <a:pt x="1392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2" y="3728"/>
                    <a:pt x="882" y="3647"/>
                    <a:pt x="882" y="3549"/>
                  </a:cubicBezTo>
                  <a:lnTo>
                    <a:pt x="882" y="1215"/>
                  </a:lnTo>
                  <a:cubicBezTo>
                    <a:pt x="882" y="1144"/>
                    <a:pt x="834" y="1072"/>
                    <a:pt x="739" y="1049"/>
                  </a:cubicBezTo>
                  <a:cubicBezTo>
                    <a:pt x="723" y="1046"/>
                    <a:pt x="709" y="1044"/>
                    <a:pt x="694" y="1044"/>
                  </a:cubicBezTo>
                  <a:cubicBezTo>
                    <a:pt x="597" y="1044"/>
                    <a:pt x="525" y="1112"/>
                    <a:pt x="525" y="1215"/>
                  </a:cubicBezTo>
                  <a:lnTo>
                    <a:pt x="525" y="2263"/>
                  </a:lnTo>
                  <a:cubicBezTo>
                    <a:pt x="525" y="2287"/>
                    <a:pt x="501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5" y="834"/>
                    <a:pt x="596" y="739"/>
                  </a:cubicBezTo>
                  <a:cubicBezTo>
                    <a:pt x="715" y="572"/>
                    <a:pt x="906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9" y="334"/>
                    <a:pt x="1668" y="358"/>
                    <a:pt x="1739" y="382"/>
                  </a:cubicBezTo>
                  <a:cubicBezTo>
                    <a:pt x="1760" y="392"/>
                    <a:pt x="1781" y="397"/>
                    <a:pt x="1801" y="397"/>
                  </a:cubicBezTo>
                  <a:cubicBezTo>
                    <a:pt x="1873" y="397"/>
                    <a:pt x="1935" y="337"/>
                    <a:pt x="1953" y="263"/>
                  </a:cubicBezTo>
                  <a:cubicBezTo>
                    <a:pt x="1977" y="191"/>
                    <a:pt x="1930" y="96"/>
                    <a:pt x="1834" y="72"/>
                  </a:cubicBezTo>
                  <a:cubicBezTo>
                    <a:pt x="1691" y="1"/>
                    <a:pt x="1382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106"/>
            <p:cNvSpPr/>
            <p:nvPr/>
          </p:nvSpPr>
          <p:spPr>
            <a:xfrm>
              <a:off x="6731663" y="3508983"/>
              <a:ext cx="70275" cy="101825"/>
            </a:xfrm>
            <a:custGeom>
              <a:avLst/>
              <a:gdLst/>
              <a:ahLst/>
              <a:cxnLst/>
              <a:rect l="l" t="t" r="r" b="b"/>
              <a:pathLst>
                <a:path w="2811" h="4073" extrusionOk="0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30" y="3620"/>
                    <a:pt x="930" y="3549"/>
                  </a:cubicBezTo>
                  <a:lnTo>
                    <a:pt x="930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5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7" y="2287"/>
                  </a:lnTo>
                  <a:lnTo>
                    <a:pt x="2620" y="2263"/>
                  </a:lnTo>
                  <a:cubicBezTo>
                    <a:pt x="2716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7" y="540"/>
                  </a:cubicBezTo>
                  <a:cubicBezTo>
                    <a:pt x="2401" y="540"/>
                    <a:pt x="2324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8" y="1096"/>
                    <a:pt x="2478" y="1310"/>
                  </a:cubicBezTo>
                  <a:lnTo>
                    <a:pt x="2478" y="1953"/>
                  </a:lnTo>
                  <a:cubicBezTo>
                    <a:pt x="2478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1" y="1120"/>
                    <a:pt x="2216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8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5" y="2406"/>
                  </a:cubicBezTo>
                  <a:lnTo>
                    <a:pt x="2335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9" y="1180"/>
                    <a:pt x="549" y="1287"/>
                  </a:cubicBezTo>
                  <a:lnTo>
                    <a:pt x="549" y="2025"/>
                  </a:lnTo>
                  <a:cubicBezTo>
                    <a:pt x="549" y="2025"/>
                    <a:pt x="525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30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8" y="342"/>
                    <a:pt x="1977" y="263"/>
                  </a:cubicBezTo>
                  <a:cubicBezTo>
                    <a:pt x="2001" y="167"/>
                    <a:pt x="1954" y="96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106"/>
            <p:cNvSpPr/>
            <p:nvPr/>
          </p:nvSpPr>
          <p:spPr>
            <a:xfrm>
              <a:off x="6751313" y="3468508"/>
              <a:ext cx="33975" cy="34550"/>
            </a:xfrm>
            <a:custGeom>
              <a:avLst/>
              <a:gdLst/>
              <a:ahLst/>
              <a:cxnLst/>
              <a:rect l="l" t="t" r="r" b="b"/>
              <a:pathLst>
                <a:path w="1359" h="1382" extrusionOk="0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106"/>
            <p:cNvSpPr/>
            <p:nvPr/>
          </p:nvSpPr>
          <p:spPr>
            <a:xfrm>
              <a:off x="6751313" y="3313708"/>
              <a:ext cx="33975" cy="34550"/>
            </a:xfrm>
            <a:custGeom>
              <a:avLst/>
              <a:gdLst/>
              <a:ahLst/>
              <a:cxnLst/>
              <a:rect l="l" t="t" r="r" b="b"/>
              <a:pathLst>
                <a:path w="1359" h="1382" extrusionOk="0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49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106"/>
            <p:cNvSpPr/>
            <p:nvPr/>
          </p:nvSpPr>
          <p:spPr>
            <a:xfrm>
              <a:off x="6732863" y="3354783"/>
              <a:ext cx="69075" cy="103625"/>
            </a:xfrm>
            <a:custGeom>
              <a:avLst/>
              <a:gdLst/>
              <a:ahLst/>
              <a:cxnLst/>
              <a:rect l="l" t="t" r="r" b="b"/>
              <a:pathLst>
                <a:path w="2763" h="4145" extrusionOk="0">
                  <a:moveTo>
                    <a:pt x="1334" y="1"/>
                  </a:moveTo>
                  <a:cubicBezTo>
                    <a:pt x="953" y="1"/>
                    <a:pt x="620" y="120"/>
                    <a:pt x="358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8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8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9" y="540"/>
                  </a:cubicBezTo>
                  <a:cubicBezTo>
                    <a:pt x="2353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30" y="1144"/>
                    <a:pt x="2430" y="1263"/>
                    <a:pt x="2430" y="1406"/>
                  </a:cubicBezTo>
                  <a:lnTo>
                    <a:pt x="2430" y="1882"/>
                  </a:lnTo>
                  <a:lnTo>
                    <a:pt x="2430" y="2263"/>
                  </a:lnTo>
                  <a:cubicBezTo>
                    <a:pt x="2430" y="2287"/>
                    <a:pt x="2406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3" y="1072"/>
                    <a:pt x="2168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7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2" y="1850"/>
                    <a:pt x="1411" y="1846"/>
                    <a:pt x="1391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2" y="3728"/>
                    <a:pt x="882" y="3647"/>
                    <a:pt x="882" y="3549"/>
                  </a:cubicBezTo>
                  <a:lnTo>
                    <a:pt x="882" y="1215"/>
                  </a:lnTo>
                  <a:cubicBezTo>
                    <a:pt x="882" y="1144"/>
                    <a:pt x="834" y="1072"/>
                    <a:pt x="739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7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1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4" y="834"/>
                    <a:pt x="596" y="739"/>
                  </a:cubicBezTo>
                  <a:cubicBezTo>
                    <a:pt x="715" y="572"/>
                    <a:pt x="905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60" y="392"/>
                    <a:pt x="1781" y="397"/>
                    <a:pt x="1801" y="397"/>
                  </a:cubicBezTo>
                  <a:cubicBezTo>
                    <a:pt x="1872" y="397"/>
                    <a:pt x="1935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2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106"/>
            <p:cNvSpPr/>
            <p:nvPr/>
          </p:nvSpPr>
          <p:spPr>
            <a:xfrm>
              <a:off x="6806088" y="3508983"/>
              <a:ext cx="70275" cy="101825"/>
            </a:xfrm>
            <a:custGeom>
              <a:avLst/>
              <a:gdLst/>
              <a:ahLst/>
              <a:cxnLst/>
              <a:rect l="l" t="t" r="r" b="b"/>
              <a:pathLst>
                <a:path w="2811" h="4073" extrusionOk="0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29" y="3620"/>
                    <a:pt x="929" y="3549"/>
                  </a:cubicBezTo>
                  <a:lnTo>
                    <a:pt x="929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4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6" y="2287"/>
                  </a:lnTo>
                  <a:lnTo>
                    <a:pt x="2620" y="2263"/>
                  </a:lnTo>
                  <a:cubicBezTo>
                    <a:pt x="2715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6" y="540"/>
                  </a:cubicBezTo>
                  <a:cubicBezTo>
                    <a:pt x="2400" y="540"/>
                    <a:pt x="2324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7" y="1096"/>
                    <a:pt x="2477" y="1310"/>
                  </a:cubicBezTo>
                  <a:lnTo>
                    <a:pt x="2477" y="1953"/>
                  </a:lnTo>
                  <a:cubicBezTo>
                    <a:pt x="2477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1" y="1120"/>
                    <a:pt x="2215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7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4" y="2406"/>
                  </a:cubicBezTo>
                  <a:lnTo>
                    <a:pt x="2334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8" y="1180"/>
                    <a:pt x="548" y="1287"/>
                  </a:cubicBezTo>
                  <a:lnTo>
                    <a:pt x="548" y="2025"/>
                  </a:lnTo>
                  <a:cubicBezTo>
                    <a:pt x="548" y="2025"/>
                    <a:pt x="525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29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7" y="342"/>
                    <a:pt x="1977" y="263"/>
                  </a:cubicBezTo>
                  <a:cubicBezTo>
                    <a:pt x="2001" y="167"/>
                    <a:pt x="1953" y="96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106"/>
            <p:cNvSpPr/>
            <p:nvPr/>
          </p:nvSpPr>
          <p:spPr>
            <a:xfrm>
              <a:off x="6825738" y="3468508"/>
              <a:ext cx="33950" cy="34550"/>
            </a:xfrm>
            <a:custGeom>
              <a:avLst/>
              <a:gdLst/>
              <a:ahLst/>
              <a:cxnLst/>
              <a:rect l="l" t="t" r="r" b="b"/>
              <a:pathLst>
                <a:path w="1358" h="1382" extrusionOk="0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106"/>
            <p:cNvSpPr/>
            <p:nvPr/>
          </p:nvSpPr>
          <p:spPr>
            <a:xfrm>
              <a:off x="6825738" y="3313708"/>
              <a:ext cx="33950" cy="34550"/>
            </a:xfrm>
            <a:custGeom>
              <a:avLst/>
              <a:gdLst/>
              <a:ahLst/>
              <a:cxnLst/>
              <a:rect l="l" t="t" r="r" b="b"/>
              <a:pathLst>
                <a:path w="1358" h="1382" extrusionOk="0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48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106"/>
            <p:cNvSpPr/>
            <p:nvPr/>
          </p:nvSpPr>
          <p:spPr>
            <a:xfrm>
              <a:off x="6807288" y="3354783"/>
              <a:ext cx="69075" cy="103625"/>
            </a:xfrm>
            <a:custGeom>
              <a:avLst/>
              <a:gdLst/>
              <a:ahLst/>
              <a:cxnLst/>
              <a:rect l="l" t="t" r="r" b="b"/>
              <a:pathLst>
                <a:path w="2763" h="4145" extrusionOk="0">
                  <a:moveTo>
                    <a:pt x="1334" y="1"/>
                  </a:moveTo>
                  <a:cubicBezTo>
                    <a:pt x="953" y="1"/>
                    <a:pt x="619" y="120"/>
                    <a:pt x="357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7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7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8" y="540"/>
                  </a:cubicBezTo>
                  <a:cubicBezTo>
                    <a:pt x="2352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29" y="1144"/>
                    <a:pt x="2429" y="1263"/>
                    <a:pt x="2429" y="1406"/>
                  </a:cubicBezTo>
                  <a:lnTo>
                    <a:pt x="2429" y="1882"/>
                  </a:lnTo>
                  <a:lnTo>
                    <a:pt x="2429" y="2263"/>
                  </a:lnTo>
                  <a:cubicBezTo>
                    <a:pt x="2429" y="2287"/>
                    <a:pt x="2406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3" y="1072"/>
                    <a:pt x="2167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6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1" y="1850"/>
                    <a:pt x="1411" y="1846"/>
                    <a:pt x="1391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1" y="3728"/>
                    <a:pt x="881" y="3647"/>
                    <a:pt x="881" y="3549"/>
                  </a:cubicBezTo>
                  <a:lnTo>
                    <a:pt x="881" y="1215"/>
                  </a:lnTo>
                  <a:cubicBezTo>
                    <a:pt x="881" y="1144"/>
                    <a:pt x="834" y="1072"/>
                    <a:pt x="738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6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0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4" y="834"/>
                    <a:pt x="596" y="739"/>
                  </a:cubicBezTo>
                  <a:cubicBezTo>
                    <a:pt x="715" y="572"/>
                    <a:pt x="905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60" y="392"/>
                    <a:pt x="1780" y="397"/>
                    <a:pt x="1801" y="397"/>
                  </a:cubicBezTo>
                  <a:cubicBezTo>
                    <a:pt x="1872" y="397"/>
                    <a:pt x="1934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1" y="1"/>
                    <a:pt x="1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106"/>
            <p:cNvSpPr/>
            <p:nvPr/>
          </p:nvSpPr>
          <p:spPr>
            <a:xfrm>
              <a:off x="6880513" y="3508983"/>
              <a:ext cx="70275" cy="101825"/>
            </a:xfrm>
            <a:custGeom>
              <a:avLst/>
              <a:gdLst/>
              <a:ahLst/>
              <a:cxnLst/>
              <a:rect l="l" t="t" r="r" b="b"/>
              <a:pathLst>
                <a:path w="2811" h="4073" extrusionOk="0">
                  <a:moveTo>
                    <a:pt x="1286" y="2835"/>
                  </a:moveTo>
                  <a:lnTo>
                    <a:pt x="1286" y="3501"/>
                  </a:lnTo>
                  <a:lnTo>
                    <a:pt x="1286" y="3597"/>
                  </a:lnTo>
                  <a:cubicBezTo>
                    <a:pt x="1263" y="3692"/>
                    <a:pt x="1167" y="3716"/>
                    <a:pt x="1120" y="3716"/>
                  </a:cubicBezTo>
                  <a:cubicBezTo>
                    <a:pt x="1024" y="3716"/>
                    <a:pt x="929" y="3620"/>
                    <a:pt x="929" y="3549"/>
                  </a:cubicBezTo>
                  <a:lnTo>
                    <a:pt x="929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4" y="3716"/>
                  </a:cubicBezTo>
                  <a:cubicBezTo>
                    <a:pt x="1739" y="3716"/>
                    <a:pt x="1667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3" y="120"/>
                    <a:pt x="358" y="406"/>
                  </a:cubicBezTo>
                  <a:cubicBezTo>
                    <a:pt x="0" y="810"/>
                    <a:pt x="0" y="1310"/>
                    <a:pt x="0" y="1787"/>
                  </a:cubicBezTo>
                  <a:lnTo>
                    <a:pt x="0" y="2025"/>
                  </a:lnTo>
                  <a:lnTo>
                    <a:pt x="0" y="2049"/>
                  </a:lnTo>
                  <a:cubicBezTo>
                    <a:pt x="0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19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19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6" y="2287"/>
                  </a:lnTo>
                  <a:lnTo>
                    <a:pt x="2620" y="2263"/>
                  </a:lnTo>
                  <a:cubicBezTo>
                    <a:pt x="2715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6" y="540"/>
                  </a:cubicBezTo>
                  <a:cubicBezTo>
                    <a:pt x="2400" y="540"/>
                    <a:pt x="2324" y="592"/>
                    <a:pt x="2310" y="715"/>
                  </a:cubicBezTo>
                  <a:lnTo>
                    <a:pt x="2310" y="739"/>
                  </a:lnTo>
                  <a:cubicBezTo>
                    <a:pt x="2430" y="929"/>
                    <a:pt x="2477" y="1096"/>
                    <a:pt x="2477" y="1310"/>
                  </a:cubicBezTo>
                  <a:lnTo>
                    <a:pt x="2477" y="1953"/>
                  </a:lnTo>
                  <a:cubicBezTo>
                    <a:pt x="2477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0" y="1120"/>
                    <a:pt x="2215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7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4" y="2406"/>
                  </a:cubicBezTo>
                  <a:lnTo>
                    <a:pt x="2334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2" y="2382"/>
                    <a:pt x="905" y="2239"/>
                    <a:pt x="905" y="2025"/>
                  </a:cubicBezTo>
                  <a:lnTo>
                    <a:pt x="905" y="2001"/>
                  </a:lnTo>
                  <a:lnTo>
                    <a:pt x="905" y="1287"/>
                  </a:lnTo>
                  <a:cubicBezTo>
                    <a:pt x="905" y="1191"/>
                    <a:pt x="834" y="1120"/>
                    <a:pt x="762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8" y="1180"/>
                    <a:pt x="548" y="1287"/>
                  </a:cubicBezTo>
                  <a:lnTo>
                    <a:pt x="548" y="2025"/>
                  </a:lnTo>
                  <a:cubicBezTo>
                    <a:pt x="548" y="2025"/>
                    <a:pt x="524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29" y="334"/>
                  </a:cubicBezTo>
                  <a:cubicBezTo>
                    <a:pt x="1548" y="334"/>
                    <a:pt x="1667" y="358"/>
                    <a:pt x="1763" y="382"/>
                  </a:cubicBezTo>
                  <a:cubicBezTo>
                    <a:pt x="1779" y="386"/>
                    <a:pt x="1795" y="388"/>
                    <a:pt x="1811" y="388"/>
                  </a:cubicBezTo>
                  <a:cubicBezTo>
                    <a:pt x="1889" y="388"/>
                    <a:pt x="1957" y="342"/>
                    <a:pt x="1977" y="263"/>
                  </a:cubicBezTo>
                  <a:cubicBezTo>
                    <a:pt x="2001" y="167"/>
                    <a:pt x="1953" y="96"/>
                    <a:pt x="1858" y="48"/>
                  </a:cubicBezTo>
                  <a:cubicBezTo>
                    <a:pt x="1715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106"/>
            <p:cNvSpPr/>
            <p:nvPr/>
          </p:nvSpPr>
          <p:spPr>
            <a:xfrm>
              <a:off x="6900163" y="3468508"/>
              <a:ext cx="33950" cy="34550"/>
            </a:xfrm>
            <a:custGeom>
              <a:avLst/>
              <a:gdLst/>
              <a:ahLst/>
              <a:cxnLst/>
              <a:rect l="l" t="t" r="r" b="b"/>
              <a:pathLst>
                <a:path w="1358" h="1382" extrusionOk="0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881"/>
                    <a:pt x="881" y="1048"/>
                    <a:pt x="691" y="1048"/>
                  </a:cubicBezTo>
                  <a:cubicBezTo>
                    <a:pt x="500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106"/>
            <p:cNvSpPr/>
            <p:nvPr/>
          </p:nvSpPr>
          <p:spPr>
            <a:xfrm>
              <a:off x="6900163" y="3313708"/>
              <a:ext cx="33950" cy="34550"/>
            </a:xfrm>
            <a:custGeom>
              <a:avLst/>
              <a:gdLst/>
              <a:ahLst/>
              <a:cxnLst/>
              <a:rect l="l" t="t" r="r" b="b"/>
              <a:pathLst>
                <a:path w="1358" h="1382" extrusionOk="0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106"/>
            <p:cNvSpPr/>
            <p:nvPr/>
          </p:nvSpPr>
          <p:spPr>
            <a:xfrm>
              <a:off x="6881713" y="3354783"/>
              <a:ext cx="69075" cy="103625"/>
            </a:xfrm>
            <a:custGeom>
              <a:avLst/>
              <a:gdLst/>
              <a:ahLst/>
              <a:cxnLst/>
              <a:rect l="l" t="t" r="r" b="b"/>
              <a:pathLst>
                <a:path w="2763" h="4145" extrusionOk="0">
                  <a:moveTo>
                    <a:pt x="1334" y="1"/>
                  </a:moveTo>
                  <a:cubicBezTo>
                    <a:pt x="953" y="1"/>
                    <a:pt x="619" y="120"/>
                    <a:pt x="357" y="429"/>
                  </a:cubicBezTo>
                  <a:cubicBezTo>
                    <a:pt x="167" y="620"/>
                    <a:pt x="71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7" y="2716"/>
                    <a:pt x="476" y="2716"/>
                  </a:cubicBezTo>
                  <a:lnTo>
                    <a:pt x="476" y="3597"/>
                  </a:lnTo>
                  <a:cubicBezTo>
                    <a:pt x="476" y="3906"/>
                    <a:pt x="667" y="4144"/>
                    <a:pt x="976" y="4144"/>
                  </a:cubicBezTo>
                  <a:cubicBezTo>
                    <a:pt x="1119" y="4144"/>
                    <a:pt x="1238" y="4073"/>
                    <a:pt x="1357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2" y="3883"/>
                    <a:pt x="2262" y="3597"/>
                  </a:cubicBezTo>
                  <a:lnTo>
                    <a:pt x="2262" y="2716"/>
                  </a:lnTo>
                  <a:lnTo>
                    <a:pt x="2405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7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8" y="540"/>
                  </a:cubicBezTo>
                  <a:cubicBezTo>
                    <a:pt x="2352" y="540"/>
                    <a:pt x="2276" y="592"/>
                    <a:pt x="2262" y="715"/>
                  </a:cubicBezTo>
                  <a:lnTo>
                    <a:pt x="2262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29" y="1144"/>
                    <a:pt x="2429" y="1263"/>
                    <a:pt x="2429" y="1406"/>
                  </a:cubicBezTo>
                  <a:lnTo>
                    <a:pt x="2429" y="1882"/>
                  </a:lnTo>
                  <a:lnTo>
                    <a:pt x="2429" y="2263"/>
                  </a:lnTo>
                  <a:cubicBezTo>
                    <a:pt x="2429" y="2287"/>
                    <a:pt x="2405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2" y="1072"/>
                    <a:pt x="2167" y="1049"/>
                  </a:cubicBezTo>
                  <a:cubicBezTo>
                    <a:pt x="2152" y="1046"/>
                    <a:pt x="2137" y="1044"/>
                    <a:pt x="2122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8" y="3728"/>
                  </a:cubicBezTo>
                  <a:cubicBezTo>
                    <a:pt x="1758" y="3728"/>
                    <a:pt x="1736" y="3724"/>
                    <a:pt x="1715" y="3716"/>
                  </a:cubicBezTo>
                  <a:cubicBezTo>
                    <a:pt x="1619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1" y="1850"/>
                    <a:pt x="1411" y="1846"/>
                    <a:pt x="1391" y="1846"/>
                  </a:cubicBezTo>
                  <a:cubicBezTo>
                    <a:pt x="1302" y="1846"/>
                    <a:pt x="1238" y="1927"/>
                    <a:pt x="1238" y="2025"/>
                  </a:cubicBezTo>
                  <a:lnTo>
                    <a:pt x="1238" y="3525"/>
                  </a:lnTo>
                  <a:lnTo>
                    <a:pt x="1238" y="3549"/>
                  </a:lnTo>
                  <a:cubicBezTo>
                    <a:pt x="1238" y="3644"/>
                    <a:pt x="1191" y="3692"/>
                    <a:pt x="1119" y="3716"/>
                  </a:cubicBezTo>
                  <a:cubicBezTo>
                    <a:pt x="1098" y="3724"/>
                    <a:pt x="1076" y="3728"/>
                    <a:pt x="1056" y="3728"/>
                  </a:cubicBezTo>
                  <a:cubicBezTo>
                    <a:pt x="961" y="3728"/>
                    <a:pt x="881" y="3647"/>
                    <a:pt x="881" y="3549"/>
                  </a:cubicBezTo>
                  <a:lnTo>
                    <a:pt x="881" y="1215"/>
                  </a:lnTo>
                  <a:cubicBezTo>
                    <a:pt x="881" y="1144"/>
                    <a:pt x="834" y="1072"/>
                    <a:pt x="738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6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0" y="2335"/>
                    <a:pt x="476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6" y="930"/>
                    <a:pt x="524" y="834"/>
                    <a:pt x="595" y="739"/>
                  </a:cubicBezTo>
                  <a:cubicBezTo>
                    <a:pt x="714" y="572"/>
                    <a:pt x="905" y="429"/>
                    <a:pt x="1119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59" y="392"/>
                    <a:pt x="1780" y="397"/>
                    <a:pt x="1800" y="397"/>
                  </a:cubicBezTo>
                  <a:cubicBezTo>
                    <a:pt x="1872" y="397"/>
                    <a:pt x="1934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1" y="1"/>
                    <a:pt x="1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38" name="Google Shape;19038;p106"/>
          <p:cNvSpPr/>
          <p:nvPr/>
        </p:nvSpPr>
        <p:spPr>
          <a:xfrm>
            <a:off x="7126312" y="3574088"/>
            <a:ext cx="103984" cy="10703"/>
          </a:xfrm>
          <a:custGeom>
            <a:avLst/>
            <a:gdLst/>
            <a:ahLst/>
            <a:cxnLst/>
            <a:rect l="l" t="t" r="r" b="b"/>
            <a:pathLst>
              <a:path w="3478" h="358" extrusionOk="0">
                <a:moveTo>
                  <a:pt x="215" y="1"/>
                </a:moveTo>
                <a:cubicBezTo>
                  <a:pt x="143" y="1"/>
                  <a:pt x="72" y="72"/>
                  <a:pt x="48" y="167"/>
                </a:cubicBezTo>
                <a:cubicBezTo>
                  <a:pt x="0" y="286"/>
                  <a:pt x="95" y="358"/>
                  <a:pt x="215" y="358"/>
                </a:cubicBezTo>
                <a:lnTo>
                  <a:pt x="3263" y="358"/>
                </a:lnTo>
                <a:cubicBezTo>
                  <a:pt x="3358" y="358"/>
                  <a:pt x="3406" y="310"/>
                  <a:pt x="3429" y="215"/>
                </a:cubicBezTo>
                <a:cubicBezTo>
                  <a:pt x="3477" y="120"/>
                  <a:pt x="3382" y="1"/>
                  <a:pt x="326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9" name="Google Shape;19039;p106"/>
          <p:cNvSpPr/>
          <p:nvPr/>
        </p:nvSpPr>
        <p:spPr>
          <a:xfrm>
            <a:off x="7126312" y="3600427"/>
            <a:ext cx="103984" cy="10733"/>
          </a:xfrm>
          <a:custGeom>
            <a:avLst/>
            <a:gdLst/>
            <a:ahLst/>
            <a:cxnLst/>
            <a:rect l="l" t="t" r="r" b="b"/>
            <a:pathLst>
              <a:path w="3478" h="359" extrusionOk="0">
                <a:moveTo>
                  <a:pt x="215" y="1"/>
                </a:moveTo>
                <a:cubicBezTo>
                  <a:pt x="143" y="1"/>
                  <a:pt x="72" y="48"/>
                  <a:pt x="48" y="144"/>
                </a:cubicBezTo>
                <a:cubicBezTo>
                  <a:pt x="0" y="263"/>
                  <a:pt x="95" y="358"/>
                  <a:pt x="215" y="358"/>
                </a:cubicBezTo>
                <a:lnTo>
                  <a:pt x="3263" y="358"/>
                </a:lnTo>
                <a:cubicBezTo>
                  <a:pt x="3358" y="358"/>
                  <a:pt x="3406" y="287"/>
                  <a:pt x="3429" y="191"/>
                </a:cubicBezTo>
                <a:cubicBezTo>
                  <a:pt x="3477" y="120"/>
                  <a:pt x="3382" y="1"/>
                  <a:pt x="326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0" name="Google Shape;19040;p106"/>
          <p:cNvSpPr/>
          <p:nvPr/>
        </p:nvSpPr>
        <p:spPr>
          <a:xfrm>
            <a:off x="7149811" y="3625362"/>
            <a:ext cx="56985" cy="10703"/>
          </a:xfrm>
          <a:custGeom>
            <a:avLst/>
            <a:gdLst/>
            <a:ahLst/>
            <a:cxnLst/>
            <a:rect l="l" t="t" r="r" b="b"/>
            <a:pathLst>
              <a:path w="1906" h="358" extrusionOk="0">
                <a:moveTo>
                  <a:pt x="214" y="0"/>
                </a:moveTo>
                <a:cubicBezTo>
                  <a:pt x="119" y="0"/>
                  <a:pt x="71" y="48"/>
                  <a:pt x="24" y="143"/>
                </a:cubicBezTo>
                <a:cubicBezTo>
                  <a:pt x="0" y="262"/>
                  <a:pt x="95" y="358"/>
                  <a:pt x="214" y="358"/>
                </a:cubicBezTo>
                <a:lnTo>
                  <a:pt x="1739" y="358"/>
                </a:lnTo>
                <a:cubicBezTo>
                  <a:pt x="1810" y="358"/>
                  <a:pt x="1881" y="286"/>
                  <a:pt x="1905" y="191"/>
                </a:cubicBezTo>
                <a:cubicBezTo>
                  <a:pt x="1905" y="119"/>
                  <a:pt x="1810" y="0"/>
                  <a:pt x="173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1" name="Google Shape;19041;p106"/>
          <p:cNvSpPr/>
          <p:nvPr/>
        </p:nvSpPr>
        <p:spPr>
          <a:xfrm>
            <a:off x="7007411" y="3422450"/>
            <a:ext cx="337513" cy="355302"/>
          </a:xfrm>
          <a:custGeom>
            <a:avLst/>
            <a:gdLst/>
            <a:ahLst/>
            <a:cxnLst/>
            <a:rect l="l" t="t" r="r" b="b"/>
            <a:pathLst>
              <a:path w="11289" h="11884" extrusionOk="0">
                <a:moveTo>
                  <a:pt x="6144" y="881"/>
                </a:moveTo>
                <a:cubicBezTo>
                  <a:pt x="7359" y="905"/>
                  <a:pt x="8478" y="1381"/>
                  <a:pt x="9383" y="2215"/>
                </a:cubicBezTo>
                <a:lnTo>
                  <a:pt x="8573" y="3025"/>
                </a:lnTo>
                <a:cubicBezTo>
                  <a:pt x="7883" y="2405"/>
                  <a:pt x="7002" y="2048"/>
                  <a:pt x="6144" y="2024"/>
                </a:cubicBezTo>
                <a:lnTo>
                  <a:pt x="6144" y="881"/>
                </a:lnTo>
                <a:close/>
                <a:moveTo>
                  <a:pt x="6097" y="2405"/>
                </a:moveTo>
                <a:cubicBezTo>
                  <a:pt x="6930" y="2429"/>
                  <a:pt x="7764" y="2786"/>
                  <a:pt x="8430" y="3453"/>
                </a:cubicBezTo>
                <a:cubicBezTo>
                  <a:pt x="9121" y="4120"/>
                  <a:pt x="9478" y="5001"/>
                  <a:pt x="9478" y="5954"/>
                </a:cubicBezTo>
                <a:cubicBezTo>
                  <a:pt x="9502" y="6835"/>
                  <a:pt x="9145" y="7692"/>
                  <a:pt x="8478" y="8383"/>
                </a:cubicBezTo>
                <a:cubicBezTo>
                  <a:pt x="7859" y="9050"/>
                  <a:pt x="7025" y="9431"/>
                  <a:pt x="6097" y="9455"/>
                </a:cubicBezTo>
                <a:lnTo>
                  <a:pt x="6097" y="9050"/>
                </a:lnTo>
                <a:cubicBezTo>
                  <a:pt x="6097" y="8931"/>
                  <a:pt x="5978" y="8812"/>
                  <a:pt x="5859" y="8812"/>
                </a:cubicBezTo>
                <a:cubicBezTo>
                  <a:pt x="5096" y="8764"/>
                  <a:pt x="4382" y="8478"/>
                  <a:pt x="3834" y="7930"/>
                </a:cubicBezTo>
                <a:cubicBezTo>
                  <a:pt x="3310" y="7406"/>
                  <a:pt x="3001" y="6668"/>
                  <a:pt x="3001" y="5906"/>
                </a:cubicBezTo>
                <a:cubicBezTo>
                  <a:pt x="3001" y="5144"/>
                  <a:pt x="3310" y="4430"/>
                  <a:pt x="3834" y="3882"/>
                </a:cubicBezTo>
                <a:cubicBezTo>
                  <a:pt x="4382" y="3358"/>
                  <a:pt x="5096" y="3025"/>
                  <a:pt x="5859" y="3025"/>
                </a:cubicBezTo>
                <a:cubicBezTo>
                  <a:pt x="6025" y="3025"/>
                  <a:pt x="6097" y="2906"/>
                  <a:pt x="6097" y="2786"/>
                </a:cubicBezTo>
                <a:lnTo>
                  <a:pt x="6097" y="2405"/>
                </a:lnTo>
                <a:close/>
                <a:moveTo>
                  <a:pt x="5859" y="0"/>
                </a:moveTo>
                <a:cubicBezTo>
                  <a:pt x="4739" y="0"/>
                  <a:pt x="3620" y="357"/>
                  <a:pt x="2667" y="977"/>
                </a:cubicBezTo>
                <a:cubicBezTo>
                  <a:pt x="2620" y="1024"/>
                  <a:pt x="2596" y="1096"/>
                  <a:pt x="2620" y="1191"/>
                </a:cubicBezTo>
                <a:cubicBezTo>
                  <a:pt x="2635" y="1265"/>
                  <a:pt x="2696" y="1303"/>
                  <a:pt x="2763" y="1303"/>
                </a:cubicBezTo>
                <a:cubicBezTo>
                  <a:pt x="2804" y="1303"/>
                  <a:pt x="2846" y="1289"/>
                  <a:pt x="2882" y="1262"/>
                </a:cubicBezTo>
                <a:cubicBezTo>
                  <a:pt x="3739" y="715"/>
                  <a:pt x="4763" y="381"/>
                  <a:pt x="5763" y="357"/>
                </a:cubicBezTo>
                <a:lnTo>
                  <a:pt x="5763" y="2691"/>
                </a:lnTo>
                <a:cubicBezTo>
                  <a:pt x="4977" y="2739"/>
                  <a:pt x="4192" y="3096"/>
                  <a:pt x="3620" y="3691"/>
                </a:cubicBezTo>
                <a:cubicBezTo>
                  <a:pt x="3025" y="4311"/>
                  <a:pt x="2715" y="5120"/>
                  <a:pt x="2715" y="5978"/>
                </a:cubicBezTo>
                <a:cubicBezTo>
                  <a:pt x="2715" y="6835"/>
                  <a:pt x="3025" y="7645"/>
                  <a:pt x="3620" y="8264"/>
                </a:cubicBezTo>
                <a:cubicBezTo>
                  <a:pt x="4192" y="8859"/>
                  <a:pt x="4977" y="9193"/>
                  <a:pt x="5763" y="9240"/>
                </a:cubicBezTo>
                <a:lnTo>
                  <a:pt x="5763" y="11598"/>
                </a:lnTo>
                <a:cubicBezTo>
                  <a:pt x="4334" y="11574"/>
                  <a:pt x="2977" y="10979"/>
                  <a:pt x="1953" y="9931"/>
                </a:cubicBezTo>
                <a:cubicBezTo>
                  <a:pt x="929" y="8883"/>
                  <a:pt x="357" y="7478"/>
                  <a:pt x="334" y="6001"/>
                </a:cubicBezTo>
                <a:cubicBezTo>
                  <a:pt x="334" y="4406"/>
                  <a:pt x="1048" y="2882"/>
                  <a:pt x="2239" y="1810"/>
                </a:cubicBezTo>
                <a:cubicBezTo>
                  <a:pt x="2286" y="1739"/>
                  <a:pt x="2310" y="1620"/>
                  <a:pt x="2263" y="1572"/>
                </a:cubicBezTo>
                <a:cubicBezTo>
                  <a:pt x="2221" y="1516"/>
                  <a:pt x="2162" y="1493"/>
                  <a:pt x="2112" y="1493"/>
                </a:cubicBezTo>
                <a:cubicBezTo>
                  <a:pt x="2076" y="1493"/>
                  <a:pt x="2044" y="1505"/>
                  <a:pt x="2024" y="1524"/>
                </a:cubicBezTo>
                <a:cubicBezTo>
                  <a:pt x="738" y="2667"/>
                  <a:pt x="0" y="4263"/>
                  <a:pt x="0" y="6001"/>
                </a:cubicBezTo>
                <a:lnTo>
                  <a:pt x="24" y="6001"/>
                </a:lnTo>
                <a:cubicBezTo>
                  <a:pt x="24" y="7573"/>
                  <a:pt x="667" y="9026"/>
                  <a:pt x="1762" y="10145"/>
                </a:cubicBezTo>
                <a:cubicBezTo>
                  <a:pt x="2858" y="11241"/>
                  <a:pt x="4311" y="11860"/>
                  <a:pt x="5882" y="11884"/>
                </a:cubicBezTo>
                <a:cubicBezTo>
                  <a:pt x="5954" y="11884"/>
                  <a:pt x="6049" y="11860"/>
                  <a:pt x="6073" y="11812"/>
                </a:cubicBezTo>
                <a:cubicBezTo>
                  <a:pt x="6097" y="11765"/>
                  <a:pt x="6144" y="11717"/>
                  <a:pt x="6144" y="11645"/>
                </a:cubicBezTo>
                <a:lnTo>
                  <a:pt x="6144" y="11336"/>
                </a:lnTo>
                <a:cubicBezTo>
                  <a:pt x="7168" y="11288"/>
                  <a:pt x="8192" y="10931"/>
                  <a:pt x="9050" y="10336"/>
                </a:cubicBezTo>
                <a:cubicBezTo>
                  <a:pt x="9145" y="10288"/>
                  <a:pt x="9145" y="10169"/>
                  <a:pt x="9073" y="10098"/>
                </a:cubicBezTo>
                <a:cubicBezTo>
                  <a:pt x="9047" y="10058"/>
                  <a:pt x="8999" y="10040"/>
                  <a:pt x="8950" y="10040"/>
                </a:cubicBezTo>
                <a:cubicBezTo>
                  <a:pt x="8909" y="10040"/>
                  <a:pt x="8867" y="10052"/>
                  <a:pt x="8835" y="10074"/>
                </a:cubicBezTo>
                <a:cubicBezTo>
                  <a:pt x="8049" y="10645"/>
                  <a:pt x="7121" y="10979"/>
                  <a:pt x="6144" y="11002"/>
                </a:cubicBezTo>
                <a:lnTo>
                  <a:pt x="6144" y="9907"/>
                </a:lnTo>
                <a:cubicBezTo>
                  <a:pt x="7121" y="9859"/>
                  <a:pt x="8002" y="9455"/>
                  <a:pt x="8692" y="8764"/>
                </a:cubicBezTo>
                <a:cubicBezTo>
                  <a:pt x="9431" y="8026"/>
                  <a:pt x="9836" y="7073"/>
                  <a:pt x="9836" y="6025"/>
                </a:cubicBezTo>
                <a:cubicBezTo>
                  <a:pt x="9836" y="5049"/>
                  <a:pt x="9455" y="4120"/>
                  <a:pt x="8812" y="3406"/>
                </a:cubicBezTo>
                <a:lnTo>
                  <a:pt x="9597" y="2644"/>
                </a:lnTo>
                <a:cubicBezTo>
                  <a:pt x="10455" y="3549"/>
                  <a:pt x="10931" y="4787"/>
                  <a:pt x="10931" y="6025"/>
                </a:cubicBezTo>
                <a:cubicBezTo>
                  <a:pt x="10931" y="7359"/>
                  <a:pt x="10431" y="8621"/>
                  <a:pt x="9478" y="9574"/>
                </a:cubicBezTo>
                <a:lnTo>
                  <a:pt x="9407" y="9621"/>
                </a:lnTo>
                <a:cubicBezTo>
                  <a:pt x="9335" y="9693"/>
                  <a:pt x="9335" y="9812"/>
                  <a:pt x="9407" y="9859"/>
                </a:cubicBezTo>
                <a:cubicBezTo>
                  <a:pt x="9443" y="9895"/>
                  <a:pt x="9490" y="9913"/>
                  <a:pt x="9535" y="9913"/>
                </a:cubicBezTo>
                <a:cubicBezTo>
                  <a:pt x="9580" y="9913"/>
                  <a:pt x="9621" y="9895"/>
                  <a:pt x="9645" y="9859"/>
                </a:cubicBezTo>
                <a:lnTo>
                  <a:pt x="9716" y="9812"/>
                </a:lnTo>
                <a:cubicBezTo>
                  <a:pt x="10717" y="8788"/>
                  <a:pt x="11288" y="7454"/>
                  <a:pt x="11288" y="6025"/>
                </a:cubicBezTo>
                <a:cubicBezTo>
                  <a:pt x="11288" y="4477"/>
                  <a:pt x="10717" y="3144"/>
                  <a:pt x="9716" y="2144"/>
                </a:cubicBezTo>
                <a:cubicBezTo>
                  <a:pt x="8740" y="1191"/>
                  <a:pt x="7478" y="619"/>
                  <a:pt x="6097" y="596"/>
                </a:cubicBezTo>
                <a:lnTo>
                  <a:pt x="6097" y="238"/>
                </a:lnTo>
                <a:cubicBezTo>
                  <a:pt x="6097" y="167"/>
                  <a:pt x="6073" y="119"/>
                  <a:pt x="6049" y="72"/>
                </a:cubicBezTo>
                <a:cubicBezTo>
                  <a:pt x="5978" y="24"/>
                  <a:pt x="5930" y="0"/>
                  <a:pt x="585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42" name="Google Shape;19042;p106"/>
          <p:cNvGrpSpPr/>
          <p:nvPr/>
        </p:nvGrpSpPr>
        <p:grpSpPr>
          <a:xfrm>
            <a:off x="6273377" y="3422493"/>
            <a:ext cx="356019" cy="355302"/>
            <a:chOff x="5676088" y="3314908"/>
            <a:chExt cx="297700" cy="297100"/>
          </a:xfrm>
        </p:grpSpPr>
        <p:sp>
          <p:nvSpPr>
            <p:cNvPr id="19043" name="Google Shape;19043;p106"/>
            <p:cNvSpPr/>
            <p:nvPr/>
          </p:nvSpPr>
          <p:spPr>
            <a:xfrm>
              <a:off x="5751113" y="3426508"/>
              <a:ext cx="203050" cy="108700"/>
            </a:xfrm>
            <a:custGeom>
              <a:avLst/>
              <a:gdLst/>
              <a:ahLst/>
              <a:cxnLst/>
              <a:rect l="l" t="t" r="r" b="b"/>
              <a:pathLst>
                <a:path w="8122" h="4348" extrusionOk="0">
                  <a:moveTo>
                    <a:pt x="173" y="0"/>
                  </a:moveTo>
                  <a:cubicBezTo>
                    <a:pt x="146" y="0"/>
                    <a:pt x="119" y="5"/>
                    <a:pt x="96" y="13"/>
                  </a:cubicBezTo>
                  <a:cubicBezTo>
                    <a:pt x="0" y="85"/>
                    <a:pt x="0" y="180"/>
                    <a:pt x="24" y="251"/>
                  </a:cubicBezTo>
                  <a:lnTo>
                    <a:pt x="977" y="1680"/>
                  </a:lnTo>
                  <a:cubicBezTo>
                    <a:pt x="1022" y="1756"/>
                    <a:pt x="1105" y="1802"/>
                    <a:pt x="1185" y="1802"/>
                  </a:cubicBezTo>
                  <a:cubicBezTo>
                    <a:pt x="1231" y="1802"/>
                    <a:pt x="1275" y="1787"/>
                    <a:pt x="1310" y="1752"/>
                  </a:cubicBezTo>
                  <a:lnTo>
                    <a:pt x="3001" y="609"/>
                  </a:lnTo>
                  <a:lnTo>
                    <a:pt x="5478" y="4181"/>
                  </a:lnTo>
                  <a:cubicBezTo>
                    <a:pt x="5509" y="4244"/>
                    <a:pt x="5594" y="4297"/>
                    <a:pt x="5682" y="4297"/>
                  </a:cubicBezTo>
                  <a:cubicBezTo>
                    <a:pt x="5726" y="4297"/>
                    <a:pt x="5771" y="4284"/>
                    <a:pt x="5811" y="4252"/>
                  </a:cubicBezTo>
                  <a:lnTo>
                    <a:pt x="7764" y="3109"/>
                  </a:lnTo>
                  <a:lnTo>
                    <a:pt x="7764" y="4157"/>
                  </a:lnTo>
                  <a:cubicBezTo>
                    <a:pt x="7764" y="4252"/>
                    <a:pt x="7835" y="4348"/>
                    <a:pt x="7907" y="4348"/>
                  </a:cubicBezTo>
                  <a:cubicBezTo>
                    <a:pt x="8026" y="4348"/>
                    <a:pt x="8121" y="4276"/>
                    <a:pt x="8121" y="4157"/>
                  </a:cubicBezTo>
                  <a:lnTo>
                    <a:pt x="8121" y="2919"/>
                  </a:lnTo>
                  <a:cubicBezTo>
                    <a:pt x="8121" y="2847"/>
                    <a:pt x="8097" y="2800"/>
                    <a:pt x="8073" y="2752"/>
                  </a:cubicBezTo>
                  <a:cubicBezTo>
                    <a:pt x="8011" y="2705"/>
                    <a:pt x="7939" y="2669"/>
                    <a:pt x="7864" y="2669"/>
                  </a:cubicBezTo>
                  <a:cubicBezTo>
                    <a:pt x="7823" y="2669"/>
                    <a:pt x="7782" y="2679"/>
                    <a:pt x="7740" y="2704"/>
                  </a:cubicBezTo>
                  <a:lnTo>
                    <a:pt x="5692" y="3895"/>
                  </a:lnTo>
                  <a:lnTo>
                    <a:pt x="3215" y="323"/>
                  </a:lnTo>
                  <a:cubicBezTo>
                    <a:pt x="3156" y="248"/>
                    <a:pt x="3087" y="211"/>
                    <a:pt x="3015" y="211"/>
                  </a:cubicBezTo>
                  <a:cubicBezTo>
                    <a:pt x="2971" y="211"/>
                    <a:pt x="2927" y="225"/>
                    <a:pt x="2882" y="251"/>
                  </a:cubicBezTo>
                  <a:lnTo>
                    <a:pt x="1191" y="1395"/>
                  </a:lnTo>
                  <a:lnTo>
                    <a:pt x="334" y="85"/>
                  </a:lnTo>
                  <a:cubicBezTo>
                    <a:pt x="286" y="21"/>
                    <a:pt x="228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106"/>
            <p:cNvSpPr/>
            <p:nvPr/>
          </p:nvSpPr>
          <p:spPr>
            <a:xfrm>
              <a:off x="5676088" y="3314908"/>
              <a:ext cx="297700" cy="297100"/>
            </a:xfrm>
            <a:custGeom>
              <a:avLst/>
              <a:gdLst/>
              <a:ahLst/>
              <a:cxnLst/>
              <a:rect l="l" t="t" r="r" b="b"/>
              <a:pathLst>
                <a:path w="11908" h="11884" extrusionOk="0">
                  <a:moveTo>
                    <a:pt x="11575" y="11002"/>
                  </a:moveTo>
                  <a:lnTo>
                    <a:pt x="11575" y="11479"/>
                  </a:lnTo>
                  <a:lnTo>
                    <a:pt x="382" y="11479"/>
                  </a:lnTo>
                  <a:lnTo>
                    <a:pt x="382" y="11002"/>
                  </a:lnTo>
                  <a:close/>
                  <a:moveTo>
                    <a:pt x="906" y="0"/>
                  </a:moveTo>
                  <a:cubicBezTo>
                    <a:pt x="787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06" y="977"/>
                    <a:pt x="310" y="1024"/>
                    <a:pt x="310" y="1119"/>
                  </a:cubicBezTo>
                  <a:cubicBezTo>
                    <a:pt x="310" y="1239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15"/>
                  </a:lnTo>
                  <a:lnTo>
                    <a:pt x="501" y="2215"/>
                  </a:lnTo>
                  <a:cubicBezTo>
                    <a:pt x="406" y="2215"/>
                    <a:pt x="310" y="2286"/>
                    <a:pt x="310" y="2382"/>
                  </a:cubicBezTo>
                  <a:cubicBezTo>
                    <a:pt x="310" y="2477"/>
                    <a:pt x="382" y="2572"/>
                    <a:pt x="501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06" y="3477"/>
                    <a:pt x="310" y="3525"/>
                    <a:pt x="310" y="3620"/>
                  </a:cubicBezTo>
                  <a:cubicBezTo>
                    <a:pt x="310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1" y="4715"/>
                  </a:lnTo>
                  <a:cubicBezTo>
                    <a:pt x="406" y="4715"/>
                    <a:pt x="310" y="4787"/>
                    <a:pt x="310" y="4858"/>
                  </a:cubicBezTo>
                  <a:cubicBezTo>
                    <a:pt x="310" y="4977"/>
                    <a:pt x="382" y="5073"/>
                    <a:pt x="501" y="5073"/>
                  </a:cubicBezTo>
                  <a:lnTo>
                    <a:pt x="715" y="5073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06" y="5978"/>
                    <a:pt x="310" y="6025"/>
                    <a:pt x="310" y="6121"/>
                  </a:cubicBezTo>
                  <a:cubicBezTo>
                    <a:pt x="310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1" y="7216"/>
                  </a:lnTo>
                  <a:cubicBezTo>
                    <a:pt x="406" y="7216"/>
                    <a:pt x="310" y="7287"/>
                    <a:pt x="310" y="7359"/>
                  </a:cubicBezTo>
                  <a:cubicBezTo>
                    <a:pt x="310" y="7478"/>
                    <a:pt x="382" y="7573"/>
                    <a:pt x="501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06" y="8478"/>
                    <a:pt x="310" y="8526"/>
                    <a:pt x="310" y="8621"/>
                  </a:cubicBezTo>
                  <a:cubicBezTo>
                    <a:pt x="310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01" y="9716"/>
                  </a:lnTo>
                  <a:cubicBezTo>
                    <a:pt x="406" y="9716"/>
                    <a:pt x="310" y="9788"/>
                    <a:pt x="310" y="9859"/>
                  </a:cubicBezTo>
                  <a:cubicBezTo>
                    <a:pt x="310" y="9978"/>
                    <a:pt x="382" y="10074"/>
                    <a:pt x="501" y="10074"/>
                  </a:cubicBezTo>
                  <a:lnTo>
                    <a:pt x="715" y="10074"/>
                  </a:lnTo>
                  <a:lnTo>
                    <a:pt x="715" y="10693"/>
                  </a:lnTo>
                  <a:lnTo>
                    <a:pt x="286" y="10693"/>
                  </a:lnTo>
                  <a:cubicBezTo>
                    <a:pt x="144" y="10693"/>
                    <a:pt x="1" y="10812"/>
                    <a:pt x="1" y="11002"/>
                  </a:cubicBezTo>
                  <a:lnTo>
                    <a:pt x="1" y="11598"/>
                  </a:lnTo>
                  <a:cubicBezTo>
                    <a:pt x="1" y="11741"/>
                    <a:pt x="120" y="11884"/>
                    <a:pt x="286" y="11884"/>
                  </a:cubicBezTo>
                  <a:lnTo>
                    <a:pt x="11598" y="11884"/>
                  </a:lnTo>
                  <a:cubicBezTo>
                    <a:pt x="11741" y="11884"/>
                    <a:pt x="11908" y="11765"/>
                    <a:pt x="11908" y="11598"/>
                  </a:cubicBezTo>
                  <a:lnTo>
                    <a:pt x="11908" y="11002"/>
                  </a:lnTo>
                  <a:cubicBezTo>
                    <a:pt x="11908" y="10788"/>
                    <a:pt x="11789" y="10669"/>
                    <a:pt x="11622" y="10669"/>
                  </a:cubicBezTo>
                  <a:lnTo>
                    <a:pt x="11146" y="10669"/>
                  </a:lnTo>
                  <a:lnTo>
                    <a:pt x="11146" y="9478"/>
                  </a:lnTo>
                  <a:cubicBezTo>
                    <a:pt x="11146" y="9407"/>
                    <a:pt x="11098" y="9312"/>
                    <a:pt x="11003" y="9312"/>
                  </a:cubicBezTo>
                  <a:cubicBezTo>
                    <a:pt x="10884" y="9312"/>
                    <a:pt x="10789" y="9359"/>
                    <a:pt x="10789" y="9478"/>
                  </a:cubicBezTo>
                  <a:lnTo>
                    <a:pt x="10789" y="10669"/>
                  </a:lnTo>
                  <a:lnTo>
                    <a:pt x="1834" y="10669"/>
                  </a:lnTo>
                  <a:lnTo>
                    <a:pt x="1834" y="2929"/>
                  </a:lnTo>
                  <a:lnTo>
                    <a:pt x="2620" y="4096"/>
                  </a:lnTo>
                  <a:cubicBezTo>
                    <a:pt x="2652" y="4160"/>
                    <a:pt x="2705" y="4181"/>
                    <a:pt x="2765" y="4181"/>
                  </a:cubicBezTo>
                  <a:cubicBezTo>
                    <a:pt x="2795" y="4181"/>
                    <a:pt x="2827" y="4176"/>
                    <a:pt x="2858" y="4168"/>
                  </a:cubicBezTo>
                  <a:cubicBezTo>
                    <a:pt x="2930" y="4096"/>
                    <a:pt x="2930" y="4001"/>
                    <a:pt x="2906" y="3906"/>
                  </a:cubicBezTo>
                  <a:lnTo>
                    <a:pt x="1930" y="2453"/>
                  </a:lnTo>
                  <a:cubicBezTo>
                    <a:pt x="1878" y="2402"/>
                    <a:pt x="1802" y="2362"/>
                    <a:pt x="1737" y="2362"/>
                  </a:cubicBezTo>
                  <a:cubicBezTo>
                    <a:pt x="1711" y="2362"/>
                    <a:pt x="1688" y="2368"/>
                    <a:pt x="1668" y="2382"/>
                  </a:cubicBezTo>
                  <a:cubicBezTo>
                    <a:pt x="1572" y="2405"/>
                    <a:pt x="1477" y="2477"/>
                    <a:pt x="1477" y="2620"/>
                  </a:cubicBezTo>
                  <a:lnTo>
                    <a:pt x="1477" y="10717"/>
                  </a:lnTo>
                  <a:lnTo>
                    <a:pt x="1072" y="10717"/>
                  </a:lnTo>
                  <a:lnTo>
                    <a:pt x="1072" y="167"/>
                  </a:lnTo>
                  <a:cubicBezTo>
                    <a:pt x="1072" y="7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5" name="Google Shape;19045;p106"/>
          <p:cNvGrpSpPr/>
          <p:nvPr/>
        </p:nvGrpSpPr>
        <p:grpSpPr>
          <a:xfrm>
            <a:off x="5513639" y="3420341"/>
            <a:ext cx="356049" cy="355332"/>
            <a:chOff x="5168238" y="3313108"/>
            <a:chExt cx="297725" cy="297125"/>
          </a:xfrm>
        </p:grpSpPr>
        <p:sp>
          <p:nvSpPr>
            <p:cNvPr id="19046" name="Google Shape;19046;p106"/>
            <p:cNvSpPr/>
            <p:nvPr/>
          </p:nvSpPr>
          <p:spPr>
            <a:xfrm>
              <a:off x="5374238" y="3513858"/>
              <a:ext cx="28600" cy="41000"/>
            </a:xfrm>
            <a:custGeom>
              <a:avLst/>
              <a:gdLst/>
              <a:ahLst/>
              <a:cxnLst/>
              <a:rect l="l" t="t" r="r" b="b"/>
              <a:pathLst>
                <a:path w="1144" h="1640" extrusionOk="0">
                  <a:moveTo>
                    <a:pt x="644" y="639"/>
                  </a:moveTo>
                  <a:lnTo>
                    <a:pt x="644" y="925"/>
                  </a:lnTo>
                  <a:lnTo>
                    <a:pt x="453" y="925"/>
                  </a:lnTo>
                  <a:cubicBezTo>
                    <a:pt x="525" y="806"/>
                    <a:pt x="572" y="734"/>
                    <a:pt x="644" y="639"/>
                  </a:cubicBezTo>
                  <a:close/>
                  <a:moveTo>
                    <a:pt x="727" y="1"/>
                  </a:moveTo>
                  <a:cubicBezTo>
                    <a:pt x="654" y="1"/>
                    <a:pt x="583" y="40"/>
                    <a:pt x="549" y="91"/>
                  </a:cubicBezTo>
                  <a:cubicBezTo>
                    <a:pt x="477" y="187"/>
                    <a:pt x="167" y="782"/>
                    <a:pt x="48" y="973"/>
                  </a:cubicBezTo>
                  <a:cubicBezTo>
                    <a:pt x="1" y="996"/>
                    <a:pt x="1" y="1044"/>
                    <a:pt x="1" y="1068"/>
                  </a:cubicBezTo>
                  <a:cubicBezTo>
                    <a:pt x="48" y="1235"/>
                    <a:pt x="96" y="1258"/>
                    <a:pt x="191" y="1258"/>
                  </a:cubicBezTo>
                  <a:lnTo>
                    <a:pt x="644" y="1258"/>
                  </a:lnTo>
                  <a:lnTo>
                    <a:pt x="644" y="1473"/>
                  </a:lnTo>
                  <a:cubicBezTo>
                    <a:pt x="644" y="1568"/>
                    <a:pt x="715" y="1639"/>
                    <a:pt x="810" y="1639"/>
                  </a:cubicBezTo>
                  <a:cubicBezTo>
                    <a:pt x="906" y="1639"/>
                    <a:pt x="1001" y="1568"/>
                    <a:pt x="1001" y="1473"/>
                  </a:cubicBezTo>
                  <a:lnTo>
                    <a:pt x="1001" y="1258"/>
                  </a:lnTo>
                  <a:cubicBezTo>
                    <a:pt x="1072" y="1258"/>
                    <a:pt x="1144" y="1163"/>
                    <a:pt x="1144" y="1092"/>
                  </a:cubicBezTo>
                  <a:cubicBezTo>
                    <a:pt x="1144" y="996"/>
                    <a:pt x="1072" y="901"/>
                    <a:pt x="1001" y="901"/>
                  </a:cubicBezTo>
                  <a:lnTo>
                    <a:pt x="1001" y="258"/>
                  </a:lnTo>
                  <a:cubicBezTo>
                    <a:pt x="1001" y="139"/>
                    <a:pt x="906" y="44"/>
                    <a:pt x="810" y="20"/>
                  </a:cubicBezTo>
                  <a:cubicBezTo>
                    <a:pt x="784" y="7"/>
                    <a:pt x="755" y="1"/>
                    <a:pt x="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106"/>
            <p:cNvSpPr/>
            <p:nvPr/>
          </p:nvSpPr>
          <p:spPr>
            <a:xfrm>
              <a:off x="5374238" y="3367883"/>
              <a:ext cx="26825" cy="42300"/>
            </a:xfrm>
            <a:custGeom>
              <a:avLst/>
              <a:gdLst/>
              <a:ahLst/>
              <a:cxnLst/>
              <a:rect l="l" t="t" r="r" b="b"/>
              <a:pathLst>
                <a:path w="1073" h="1692" extrusionOk="0">
                  <a:moveTo>
                    <a:pt x="501" y="1"/>
                  </a:moveTo>
                  <a:cubicBezTo>
                    <a:pt x="263" y="1"/>
                    <a:pt x="72" y="167"/>
                    <a:pt x="25" y="406"/>
                  </a:cubicBezTo>
                  <a:cubicBezTo>
                    <a:pt x="1" y="501"/>
                    <a:pt x="72" y="572"/>
                    <a:pt x="120" y="596"/>
                  </a:cubicBezTo>
                  <a:cubicBezTo>
                    <a:pt x="141" y="607"/>
                    <a:pt x="164" y="611"/>
                    <a:pt x="187" y="611"/>
                  </a:cubicBezTo>
                  <a:cubicBezTo>
                    <a:pt x="264" y="611"/>
                    <a:pt x="340" y="556"/>
                    <a:pt x="358" y="501"/>
                  </a:cubicBezTo>
                  <a:cubicBezTo>
                    <a:pt x="358" y="429"/>
                    <a:pt x="453" y="382"/>
                    <a:pt x="501" y="382"/>
                  </a:cubicBezTo>
                  <a:cubicBezTo>
                    <a:pt x="596" y="382"/>
                    <a:pt x="668" y="429"/>
                    <a:pt x="668" y="525"/>
                  </a:cubicBezTo>
                  <a:lnTo>
                    <a:pt x="668" y="548"/>
                  </a:lnTo>
                  <a:cubicBezTo>
                    <a:pt x="668" y="572"/>
                    <a:pt x="620" y="667"/>
                    <a:pt x="549" y="763"/>
                  </a:cubicBezTo>
                  <a:cubicBezTo>
                    <a:pt x="334" y="1049"/>
                    <a:pt x="215" y="1215"/>
                    <a:pt x="144" y="1287"/>
                  </a:cubicBezTo>
                  <a:cubicBezTo>
                    <a:pt x="72" y="1406"/>
                    <a:pt x="25" y="1477"/>
                    <a:pt x="72" y="1572"/>
                  </a:cubicBezTo>
                  <a:cubicBezTo>
                    <a:pt x="96" y="1620"/>
                    <a:pt x="120" y="1644"/>
                    <a:pt x="191" y="1692"/>
                  </a:cubicBezTo>
                  <a:lnTo>
                    <a:pt x="906" y="1692"/>
                  </a:lnTo>
                  <a:cubicBezTo>
                    <a:pt x="977" y="1692"/>
                    <a:pt x="1072" y="1596"/>
                    <a:pt x="1072" y="1501"/>
                  </a:cubicBezTo>
                  <a:cubicBezTo>
                    <a:pt x="1072" y="1453"/>
                    <a:pt x="1025" y="1358"/>
                    <a:pt x="930" y="1358"/>
                  </a:cubicBezTo>
                  <a:lnTo>
                    <a:pt x="596" y="1358"/>
                  </a:lnTo>
                  <a:cubicBezTo>
                    <a:pt x="668" y="1263"/>
                    <a:pt x="739" y="1144"/>
                    <a:pt x="858" y="977"/>
                  </a:cubicBezTo>
                  <a:cubicBezTo>
                    <a:pt x="953" y="858"/>
                    <a:pt x="1025" y="739"/>
                    <a:pt x="1025" y="644"/>
                  </a:cubicBezTo>
                  <a:lnTo>
                    <a:pt x="1025" y="596"/>
                  </a:lnTo>
                  <a:lnTo>
                    <a:pt x="1025" y="548"/>
                  </a:lnTo>
                  <a:lnTo>
                    <a:pt x="1025" y="525"/>
                  </a:lnTo>
                  <a:cubicBezTo>
                    <a:pt x="1025" y="263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106"/>
            <p:cNvSpPr/>
            <p:nvPr/>
          </p:nvSpPr>
          <p:spPr>
            <a:xfrm>
              <a:off x="5234338" y="3369683"/>
              <a:ext cx="17275" cy="40775"/>
            </a:xfrm>
            <a:custGeom>
              <a:avLst/>
              <a:gdLst/>
              <a:ahLst/>
              <a:cxnLst/>
              <a:rect l="l" t="t" r="r" b="b"/>
              <a:pathLst>
                <a:path w="691" h="1631" extrusionOk="0">
                  <a:moveTo>
                    <a:pt x="215" y="0"/>
                  </a:moveTo>
                  <a:cubicBezTo>
                    <a:pt x="191" y="0"/>
                    <a:pt x="167" y="0"/>
                    <a:pt x="119" y="24"/>
                  </a:cubicBezTo>
                  <a:cubicBezTo>
                    <a:pt x="0" y="191"/>
                    <a:pt x="96" y="334"/>
                    <a:pt x="239" y="334"/>
                  </a:cubicBezTo>
                  <a:lnTo>
                    <a:pt x="334" y="334"/>
                  </a:lnTo>
                  <a:lnTo>
                    <a:pt x="334" y="1500"/>
                  </a:lnTo>
                  <a:cubicBezTo>
                    <a:pt x="334" y="1524"/>
                    <a:pt x="334" y="1548"/>
                    <a:pt x="358" y="1572"/>
                  </a:cubicBezTo>
                  <a:cubicBezTo>
                    <a:pt x="415" y="1613"/>
                    <a:pt x="472" y="1631"/>
                    <a:pt x="522" y="1631"/>
                  </a:cubicBezTo>
                  <a:cubicBezTo>
                    <a:pt x="619" y="1631"/>
                    <a:pt x="691" y="1563"/>
                    <a:pt x="691" y="1453"/>
                  </a:cubicBezTo>
                  <a:lnTo>
                    <a:pt x="691" y="95"/>
                  </a:lnTo>
                  <a:cubicBezTo>
                    <a:pt x="691" y="72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106"/>
            <p:cNvSpPr/>
            <p:nvPr/>
          </p:nvSpPr>
          <p:spPr>
            <a:xfrm>
              <a:off x="5231363" y="3512558"/>
              <a:ext cx="25625" cy="41700"/>
            </a:xfrm>
            <a:custGeom>
              <a:avLst/>
              <a:gdLst/>
              <a:ahLst/>
              <a:cxnLst/>
              <a:rect l="l" t="t" r="r" b="b"/>
              <a:pathLst>
                <a:path w="1025" h="1668" extrusionOk="0">
                  <a:moveTo>
                    <a:pt x="500" y="1"/>
                  </a:moveTo>
                  <a:cubicBezTo>
                    <a:pt x="286" y="1"/>
                    <a:pt x="72" y="167"/>
                    <a:pt x="24" y="405"/>
                  </a:cubicBezTo>
                  <a:cubicBezTo>
                    <a:pt x="0" y="501"/>
                    <a:pt x="72" y="596"/>
                    <a:pt x="191" y="620"/>
                  </a:cubicBezTo>
                  <a:cubicBezTo>
                    <a:pt x="203" y="624"/>
                    <a:pt x="215" y="626"/>
                    <a:pt x="228" y="626"/>
                  </a:cubicBezTo>
                  <a:cubicBezTo>
                    <a:pt x="293" y="626"/>
                    <a:pt x="365" y="576"/>
                    <a:pt x="405" y="477"/>
                  </a:cubicBezTo>
                  <a:cubicBezTo>
                    <a:pt x="405" y="405"/>
                    <a:pt x="477" y="358"/>
                    <a:pt x="548" y="358"/>
                  </a:cubicBezTo>
                  <a:cubicBezTo>
                    <a:pt x="619" y="358"/>
                    <a:pt x="691" y="405"/>
                    <a:pt x="691" y="501"/>
                  </a:cubicBezTo>
                  <a:cubicBezTo>
                    <a:pt x="691" y="596"/>
                    <a:pt x="619" y="644"/>
                    <a:pt x="548" y="644"/>
                  </a:cubicBezTo>
                  <a:cubicBezTo>
                    <a:pt x="453" y="644"/>
                    <a:pt x="358" y="739"/>
                    <a:pt x="358" y="834"/>
                  </a:cubicBezTo>
                  <a:cubicBezTo>
                    <a:pt x="358" y="929"/>
                    <a:pt x="453" y="1025"/>
                    <a:pt x="548" y="1025"/>
                  </a:cubicBezTo>
                  <a:cubicBezTo>
                    <a:pt x="619" y="1025"/>
                    <a:pt x="691" y="1072"/>
                    <a:pt x="691" y="1167"/>
                  </a:cubicBezTo>
                  <a:cubicBezTo>
                    <a:pt x="667" y="1287"/>
                    <a:pt x="596" y="1334"/>
                    <a:pt x="500" y="1334"/>
                  </a:cubicBezTo>
                  <a:cubicBezTo>
                    <a:pt x="429" y="1334"/>
                    <a:pt x="358" y="1287"/>
                    <a:pt x="358" y="1215"/>
                  </a:cubicBezTo>
                  <a:lnTo>
                    <a:pt x="358" y="1191"/>
                  </a:lnTo>
                  <a:cubicBezTo>
                    <a:pt x="358" y="1096"/>
                    <a:pt x="286" y="1025"/>
                    <a:pt x="191" y="1025"/>
                  </a:cubicBezTo>
                  <a:cubicBezTo>
                    <a:pt x="96" y="1025"/>
                    <a:pt x="0" y="1096"/>
                    <a:pt x="0" y="1191"/>
                  </a:cubicBezTo>
                  <a:lnTo>
                    <a:pt x="0" y="1263"/>
                  </a:lnTo>
                  <a:cubicBezTo>
                    <a:pt x="24" y="1501"/>
                    <a:pt x="238" y="1668"/>
                    <a:pt x="500" y="1668"/>
                  </a:cubicBezTo>
                  <a:cubicBezTo>
                    <a:pt x="786" y="1668"/>
                    <a:pt x="1024" y="1429"/>
                    <a:pt x="1024" y="1167"/>
                  </a:cubicBezTo>
                  <a:cubicBezTo>
                    <a:pt x="1024" y="1048"/>
                    <a:pt x="953" y="929"/>
                    <a:pt x="905" y="834"/>
                  </a:cubicBezTo>
                  <a:cubicBezTo>
                    <a:pt x="1001" y="739"/>
                    <a:pt x="1024" y="620"/>
                    <a:pt x="1024" y="501"/>
                  </a:cubicBezTo>
                  <a:cubicBezTo>
                    <a:pt x="1024" y="239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106"/>
            <p:cNvSpPr/>
            <p:nvPr/>
          </p:nvSpPr>
          <p:spPr>
            <a:xfrm>
              <a:off x="5168238" y="3313108"/>
              <a:ext cx="297725" cy="297125"/>
            </a:xfrm>
            <a:custGeom>
              <a:avLst/>
              <a:gdLst/>
              <a:ahLst/>
              <a:cxnLst/>
              <a:rect l="l" t="t" r="r" b="b"/>
              <a:pathLst>
                <a:path w="11909" h="11885" extrusionOk="0">
                  <a:moveTo>
                    <a:pt x="3073" y="358"/>
                  </a:moveTo>
                  <a:cubicBezTo>
                    <a:pt x="4526" y="358"/>
                    <a:pt x="5716" y="1525"/>
                    <a:pt x="5788" y="2978"/>
                  </a:cubicBezTo>
                  <a:lnTo>
                    <a:pt x="5312" y="3311"/>
                  </a:lnTo>
                  <a:lnTo>
                    <a:pt x="4859" y="2978"/>
                  </a:lnTo>
                  <a:cubicBezTo>
                    <a:pt x="4788" y="2025"/>
                    <a:pt x="4026" y="1287"/>
                    <a:pt x="3073" y="1287"/>
                  </a:cubicBezTo>
                  <a:cubicBezTo>
                    <a:pt x="2216" y="1287"/>
                    <a:pt x="1454" y="1906"/>
                    <a:pt x="1311" y="2739"/>
                  </a:cubicBezTo>
                  <a:lnTo>
                    <a:pt x="1025" y="2501"/>
                  </a:lnTo>
                  <a:cubicBezTo>
                    <a:pt x="977" y="2454"/>
                    <a:pt x="918" y="2430"/>
                    <a:pt x="852" y="2430"/>
                  </a:cubicBezTo>
                  <a:cubicBezTo>
                    <a:pt x="787" y="2430"/>
                    <a:pt x="715" y="2454"/>
                    <a:pt x="644" y="2501"/>
                  </a:cubicBezTo>
                  <a:lnTo>
                    <a:pt x="382" y="2716"/>
                  </a:lnTo>
                  <a:cubicBezTo>
                    <a:pt x="573" y="1406"/>
                    <a:pt x="1692" y="358"/>
                    <a:pt x="3073" y="358"/>
                  </a:cubicBezTo>
                  <a:close/>
                  <a:moveTo>
                    <a:pt x="8836" y="358"/>
                  </a:moveTo>
                  <a:cubicBezTo>
                    <a:pt x="10289" y="358"/>
                    <a:pt x="11480" y="1525"/>
                    <a:pt x="11551" y="2978"/>
                  </a:cubicBezTo>
                  <a:lnTo>
                    <a:pt x="11075" y="3311"/>
                  </a:lnTo>
                  <a:lnTo>
                    <a:pt x="10622" y="2978"/>
                  </a:lnTo>
                  <a:cubicBezTo>
                    <a:pt x="10575" y="2025"/>
                    <a:pt x="9789" y="1287"/>
                    <a:pt x="8836" y="1287"/>
                  </a:cubicBezTo>
                  <a:cubicBezTo>
                    <a:pt x="7979" y="1287"/>
                    <a:pt x="7241" y="1906"/>
                    <a:pt x="7098" y="2739"/>
                  </a:cubicBezTo>
                  <a:lnTo>
                    <a:pt x="6788" y="2501"/>
                  </a:lnTo>
                  <a:cubicBezTo>
                    <a:pt x="6740" y="2454"/>
                    <a:pt x="6681" y="2430"/>
                    <a:pt x="6618" y="2430"/>
                  </a:cubicBezTo>
                  <a:cubicBezTo>
                    <a:pt x="6556" y="2430"/>
                    <a:pt x="6490" y="2454"/>
                    <a:pt x="6431" y="2501"/>
                  </a:cubicBezTo>
                  <a:lnTo>
                    <a:pt x="6169" y="2716"/>
                  </a:lnTo>
                  <a:cubicBezTo>
                    <a:pt x="6336" y="1406"/>
                    <a:pt x="7479" y="358"/>
                    <a:pt x="8836" y="358"/>
                  </a:cubicBezTo>
                  <a:close/>
                  <a:moveTo>
                    <a:pt x="3073" y="1596"/>
                  </a:moveTo>
                  <a:cubicBezTo>
                    <a:pt x="3859" y="1596"/>
                    <a:pt x="4526" y="2263"/>
                    <a:pt x="4526" y="3073"/>
                  </a:cubicBezTo>
                  <a:cubicBezTo>
                    <a:pt x="4526" y="3883"/>
                    <a:pt x="3859" y="4526"/>
                    <a:pt x="3073" y="4526"/>
                  </a:cubicBezTo>
                  <a:cubicBezTo>
                    <a:pt x="2359" y="4526"/>
                    <a:pt x="1763" y="3978"/>
                    <a:pt x="1644" y="3311"/>
                  </a:cubicBezTo>
                  <a:cubicBezTo>
                    <a:pt x="1644" y="3240"/>
                    <a:pt x="1620" y="3144"/>
                    <a:pt x="1620" y="3073"/>
                  </a:cubicBezTo>
                  <a:cubicBezTo>
                    <a:pt x="1620" y="2263"/>
                    <a:pt x="2263" y="1596"/>
                    <a:pt x="3073" y="1596"/>
                  </a:cubicBezTo>
                  <a:close/>
                  <a:moveTo>
                    <a:pt x="8836" y="1620"/>
                  </a:moveTo>
                  <a:cubicBezTo>
                    <a:pt x="9646" y="1620"/>
                    <a:pt x="10289" y="2263"/>
                    <a:pt x="10289" y="3073"/>
                  </a:cubicBezTo>
                  <a:cubicBezTo>
                    <a:pt x="10289" y="3883"/>
                    <a:pt x="9646" y="4526"/>
                    <a:pt x="8836" y="4526"/>
                  </a:cubicBezTo>
                  <a:cubicBezTo>
                    <a:pt x="8550" y="4526"/>
                    <a:pt x="8241" y="4430"/>
                    <a:pt x="8003" y="4264"/>
                  </a:cubicBezTo>
                  <a:cubicBezTo>
                    <a:pt x="7622" y="4002"/>
                    <a:pt x="7383" y="3549"/>
                    <a:pt x="7383" y="3073"/>
                  </a:cubicBezTo>
                  <a:cubicBezTo>
                    <a:pt x="7383" y="2263"/>
                    <a:pt x="8050" y="1620"/>
                    <a:pt x="8836" y="1620"/>
                  </a:cubicBezTo>
                  <a:close/>
                  <a:moveTo>
                    <a:pt x="858" y="2835"/>
                  </a:moveTo>
                  <a:lnTo>
                    <a:pt x="1311" y="3168"/>
                  </a:lnTo>
                  <a:lnTo>
                    <a:pt x="1311" y="3240"/>
                  </a:lnTo>
                  <a:cubicBezTo>
                    <a:pt x="1335" y="3454"/>
                    <a:pt x="1406" y="3692"/>
                    <a:pt x="1501" y="3883"/>
                  </a:cubicBezTo>
                  <a:cubicBezTo>
                    <a:pt x="1573" y="4025"/>
                    <a:pt x="1668" y="4168"/>
                    <a:pt x="1787" y="4287"/>
                  </a:cubicBezTo>
                  <a:cubicBezTo>
                    <a:pt x="2049" y="4597"/>
                    <a:pt x="2406" y="4764"/>
                    <a:pt x="2811" y="4835"/>
                  </a:cubicBezTo>
                  <a:cubicBezTo>
                    <a:pt x="2883" y="4859"/>
                    <a:pt x="3002" y="4859"/>
                    <a:pt x="3097" y="4859"/>
                  </a:cubicBezTo>
                  <a:cubicBezTo>
                    <a:pt x="3954" y="4859"/>
                    <a:pt x="4716" y="4240"/>
                    <a:pt x="4859" y="3406"/>
                  </a:cubicBezTo>
                  <a:lnTo>
                    <a:pt x="5145" y="3644"/>
                  </a:lnTo>
                  <a:cubicBezTo>
                    <a:pt x="5216" y="3668"/>
                    <a:pt x="5264" y="3692"/>
                    <a:pt x="5335" y="3692"/>
                  </a:cubicBezTo>
                  <a:cubicBezTo>
                    <a:pt x="5383" y="3692"/>
                    <a:pt x="5454" y="3668"/>
                    <a:pt x="5502" y="3644"/>
                  </a:cubicBezTo>
                  <a:lnTo>
                    <a:pt x="5788" y="3430"/>
                  </a:lnTo>
                  <a:lnTo>
                    <a:pt x="5788" y="3430"/>
                  </a:lnTo>
                  <a:cubicBezTo>
                    <a:pt x="5597" y="4740"/>
                    <a:pt x="4478" y="5788"/>
                    <a:pt x="3097" y="5788"/>
                  </a:cubicBezTo>
                  <a:cubicBezTo>
                    <a:pt x="2859" y="5788"/>
                    <a:pt x="2644" y="5740"/>
                    <a:pt x="2406" y="5692"/>
                  </a:cubicBezTo>
                  <a:cubicBezTo>
                    <a:pt x="2025" y="5597"/>
                    <a:pt x="1692" y="5430"/>
                    <a:pt x="1406" y="5192"/>
                  </a:cubicBezTo>
                  <a:cubicBezTo>
                    <a:pt x="1096" y="4954"/>
                    <a:pt x="858" y="4645"/>
                    <a:pt x="692" y="4311"/>
                  </a:cubicBezTo>
                  <a:cubicBezTo>
                    <a:pt x="501" y="3954"/>
                    <a:pt x="382" y="3573"/>
                    <a:pt x="382" y="3168"/>
                  </a:cubicBezTo>
                  <a:lnTo>
                    <a:pt x="858" y="2835"/>
                  </a:lnTo>
                  <a:close/>
                  <a:moveTo>
                    <a:pt x="5955" y="4073"/>
                  </a:moveTo>
                  <a:cubicBezTo>
                    <a:pt x="6264" y="4978"/>
                    <a:pt x="6979" y="5669"/>
                    <a:pt x="7860" y="5954"/>
                  </a:cubicBezTo>
                  <a:cubicBezTo>
                    <a:pt x="6979" y="6264"/>
                    <a:pt x="6264" y="6955"/>
                    <a:pt x="5955" y="7836"/>
                  </a:cubicBezTo>
                  <a:cubicBezTo>
                    <a:pt x="5669" y="6978"/>
                    <a:pt x="4954" y="6264"/>
                    <a:pt x="4049" y="5954"/>
                  </a:cubicBezTo>
                  <a:cubicBezTo>
                    <a:pt x="4954" y="5669"/>
                    <a:pt x="5669" y="4954"/>
                    <a:pt x="5955" y="4073"/>
                  </a:cubicBezTo>
                  <a:close/>
                  <a:moveTo>
                    <a:pt x="8836" y="6169"/>
                  </a:moveTo>
                  <a:cubicBezTo>
                    <a:pt x="10289" y="6169"/>
                    <a:pt x="11480" y="7312"/>
                    <a:pt x="11551" y="8788"/>
                  </a:cubicBezTo>
                  <a:lnTo>
                    <a:pt x="11075" y="9122"/>
                  </a:lnTo>
                  <a:lnTo>
                    <a:pt x="10622" y="8788"/>
                  </a:lnTo>
                  <a:cubicBezTo>
                    <a:pt x="10575" y="7836"/>
                    <a:pt x="9789" y="7097"/>
                    <a:pt x="8836" y="7097"/>
                  </a:cubicBezTo>
                  <a:cubicBezTo>
                    <a:pt x="7979" y="7097"/>
                    <a:pt x="7241" y="7717"/>
                    <a:pt x="7098" y="8550"/>
                  </a:cubicBezTo>
                  <a:lnTo>
                    <a:pt x="6788" y="8312"/>
                  </a:lnTo>
                  <a:cubicBezTo>
                    <a:pt x="6740" y="8264"/>
                    <a:pt x="6681" y="8241"/>
                    <a:pt x="6618" y="8241"/>
                  </a:cubicBezTo>
                  <a:cubicBezTo>
                    <a:pt x="6556" y="8241"/>
                    <a:pt x="6490" y="8264"/>
                    <a:pt x="6431" y="8312"/>
                  </a:cubicBezTo>
                  <a:lnTo>
                    <a:pt x="6169" y="8503"/>
                  </a:lnTo>
                  <a:cubicBezTo>
                    <a:pt x="6336" y="7217"/>
                    <a:pt x="7479" y="6169"/>
                    <a:pt x="8836" y="6169"/>
                  </a:cubicBezTo>
                  <a:close/>
                  <a:moveTo>
                    <a:pt x="8884" y="7383"/>
                  </a:moveTo>
                  <a:cubicBezTo>
                    <a:pt x="9670" y="7383"/>
                    <a:pt x="10336" y="8050"/>
                    <a:pt x="10336" y="8836"/>
                  </a:cubicBezTo>
                  <a:cubicBezTo>
                    <a:pt x="10336" y="9646"/>
                    <a:pt x="9670" y="10312"/>
                    <a:pt x="8884" y="10312"/>
                  </a:cubicBezTo>
                  <a:cubicBezTo>
                    <a:pt x="8050" y="10312"/>
                    <a:pt x="7407" y="9646"/>
                    <a:pt x="7407" y="8836"/>
                  </a:cubicBezTo>
                  <a:cubicBezTo>
                    <a:pt x="7407" y="8050"/>
                    <a:pt x="8074" y="7383"/>
                    <a:pt x="8884" y="7383"/>
                  </a:cubicBezTo>
                  <a:close/>
                  <a:moveTo>
                    <a:pt x="3097" y="6169"/>
                  </a:moveTo>
                  <a:cubicBezTo>
                    <a:pt x="4550" y="6169"/>
                    <a:pt x="5740" y="7312"/>
                    <a:pt x="5812" y="8788"/>
                  </a:cubicBezTo>
                  <a:lnTo>
                    <a:pt x="5335" y="9122"/>
                  </a:lnTo>
                  <a:lnTo>
                    <a:pt x="4883" y="8788"/>
                  </a:lnTo>
                  <a:cubicBezTo>
                    <a:pt x="4811" y="7836"/>
                    <a:pt x="4049" y="7097"/>
                    <a:pt x="3097" y="7097"/>
                  </a:cubicBezTo>
                  <a:cubicBezTo>
                    <a:pt x="2883" y="7097"/>
                    <a:pt x="2692" y="7121"/>
                    <a:pt x="2478" y="7217"/>
                  </a:cubicBezTo>
                  <a:cubicBezTo>
                    <a:pt x="2382" y="7240"/>
                    <a:pt x="2335" y="7312"/>
                    <a:pt x="2382" y="7407"/>
                  </a:cubicBezTo>
                  <a:cubicBezTo>
                    <a:pt x="2400" y="7477"/>
                    <a:pt x="2456" y="7521"/>
                    <a:pt x="2522" y="7521"/>
                  </a:cubicBezTo>
                  <a:cubicBezTo>
                    <a:pt x="2546" y="7521"/>
                    <a:pt x="2571" y="7515"/>
                    <a:pt x="2597" y="7502"/>
                  </a:cubicBezTo>
                  <a:cubicBezTo>
                    <a:pt x="2740" y="7455"/>
                    <a:pt x="2930" y="7407"/>
                    <a:pt x="3097" y="7407"/>
                  </a:cubicBezTo>
                  <a:cubicBezTo>
                    <a:pt x="3907" y="7407"/>
                    <a:pt x="4550" y="8074"/>
                    <a:pt x="4550" y="8860"/>
                  </a:cubicBezTo>
                  <a:cubicBezTo>
                    <a:pt x="4550" y="9669"/>
                    <a:pt x="3907" y="10336"/>
                    <a:pt x="3097" y="10336"/>
                  </a:cubicBezTo>
                  <a:cubicBezTo>
                    <a:pt x="2287" y="10336"/>
                    <a:pt x="1644" y="9669"/>
                    <a:pt x="1644" y="8860"/>
                  </a:cubicBezTo>
                  <a:cubicBezTo>
                    <a:pt x="1644" y="8503"/>
                    <a:pt x="1787" y="8145"/>
                    <a:pt x="2025" y="7883"/>
                  </a:cubicBezTo>
                  <a:cubicBezTo>
                    <a:pt x="2097" y="7836"/>
                    <a:pt x="2097" y="7717"/>
                    <a:pt x="2025" y="7645"/>
                  </a:cubicBezTo>
                  <a:cubicBezTo>
                    <a:pt x="2001" y="7621"/>
                    <a:pt x="1960" y="7609"/>
                    <a:pt x="1915" y="7609"/>
                  </a:cubicBezTo>
                  <a:cubicBezTo>
                    <a:pt x="1870" y="7609"/>
                    <a:pt x="1823" y="7621"/>
                    <a:pt x="1787" y="7645"/>
                  </a:cubicBezTo>
                  <a:cubicBezTo>
                    <a:pt x="1549" y="7883"/>
                    <a:pt x="1406" y="8217"/>
                    <a:pt x="1335" y="8550"/>
                  </a:cubicBezTo>
                  <a:lnTo>
                    <a:pt x="1049" y="8312"/>
                  </a:lnTo>
                  <a:cubicBezTo>
                    <a:pt x="1001" y="8264"/>
                    <a:pt x="942" y="8241"/>
                    <a:pt x="879" y="8241"/>
                  </a:cubicBezTo>
                  <a:cubicBezTo>
                    <a:pt x="817" y="8241"/>
                    <a:pt x="751" y="8264"/>
                    <a:pt x="692" y="8312"/>
                  </a:cubicBezTo>
                  <a:lnTo>
                    <a:pt x="430" y="8503"/>
                  </a:lnTo>
                  <a:cubicBezTo>
                    <a:pt x="596" y="7193"/>
                    <a:pt x="1739" y="6169"/>
                    <a:pt x="3097" y="6169"/>
                  </a:cubicBezTo>
                  <a:close/>
                  <a:moveTo>
                    <a:pt x="834" y="8598"/>
                  </a:moveTo>
                  <a:lnTo>
                    <a:pt x="1287" y="8931"/>
                  </a:lnTo>
                  <a:cubicBezTo>
                    <a:pt x="1335" y="9884"/>
                    <a:pt x="2120" y="10622"/>
                    <a:pt x="3073" y="10622"/>
                  </a:cubicBezTo>
                  <a:cubicBezTo>
                    <a:pt x="3930" y="10622"/>
                    <a:pt x="4669" y="10003"/>
                    <a:pt x="4811" y="9169"/>
                  </a:cubicBezTo>
                  <a:lnTo>
                    <a:pt x="5121" y="9407"/>
                  </a:lnTo>
                  <a:cubicBezTo>
                    <a:pt x="5193" y="9431"/>
                    <a:pt x="5240" y="9479"/>
                    <a:pt x="5312" y="9479"/>
                  </a:cubicBezTo>
                  <a:cubicBezTo>
                    <a:pt x="5359" y="9479"/>
                    <a:pt x="5407" y="9431"/>
                    <a:pt x="5478" y="9407"/>
                  </a:cubicBezTo>
                  <a:lnTo>
                    <a:pt x="5740" y="9193"/>
                  </a:lnTo>
                  <a:lnTo>
                    <a:pt x="5740" y="9193"/>
                  </a:lnTo>
                  <a:cubicBezTo>
                    <a:pt x="5597" y="10551"/>
                    <a:pt x="4478" y="11551"/>
                    <a:pt x="3073" y="11551"/>
                  </a:cubicBezTo>
                  <a:cubicBezTo>
                    <a:pt x="1620" y="11551"/>
                    <a:pt x="430" y="10384"/>
                    <a:pt x="358" y="8931"/>
                  </a:cubicBezTo>
                  <a:lnTo>
                    <a:pt x="834" y="8598"/>
                  </a:lnTo>
                  <a:close/>
                  <a:moveTo>
                    <a:pt x="6598" y="8598"/>
                  </a:moveTo>
                  <a:lnTo>
                    <a:pt x="7050" y="8931"/>
                  </a:lnTo>
                  <a:cubicBezTo>
                    <a:pt x="7121" y="9884"/>
                    <a:pt x="7884" y="10622"/>
                    <a:pt x="8836" y="10622"/>
                  </a:cubicBezTo>
                  <a:cubicBezTo>
                    <a:pt x="9693" y="10622"/>
                    <a:pt x="10456" y="10003"/>
                    <a:pt x="10598" y="9169"/>
                  </a:cubicBezTo>
                  <a:lnTo>
                    <a:pt x="10884" y="9407"/>
                  </a:lnTo>
                  <a:cubicBezTo>
                    <a:pt x="10956" y="9431"/>
                    <a:pt x="11003" y="9479"/>
                    <a:pt x="11075" y="9479"/>
                  </a:cubicBezTo>
                  <a:cubicBezTo>
                    <a:pt x="11146" y="9479"/>
                    <a:pt x="11194" y="9431"/>
                    <a:pt x="11265" y="9407"/>
                  </a:cubicBezTo>
                  <a:lnTo>
                    <a:pt x="11527" y="9193"/>
                  </a:lnTo>
                  <a:lnTo>
                    <a:pt x="11527" y="9193"/>
                  </a:lnTo>
                  <a:cubicBezTo>
                    <a:pt x="11337" y="10551"/>
                    <a:pt x="10217" y="11551"/>
                    <a:pt x="8836" y="11551"/>
                  </a:cubicBezTo>
                  <a:cubicBezTo>
                    <a:pt x="7383" y="11551"/>
                    <a:pt x="6193" y="10384"/>
                    <a:pt x="6121" y="8931"/>
                  </a:cubicBezTo>
                  <a:lnTo>
                    <a:pt x="6598" y="8598"/>
                  </a:lnTo>
                  <a:close/>
                  <a:moveTo>
                    <a:pt x="3073" y="1"/>
                  </a:moveTo>
                  <a:cubicBezTo>
                    <a:pt x="1358" y="1"/>
                    <a:pt x="1" y="1382"/>
                    <a:pt x="1" y="3073"/>
                  </a:cubicBezTo>
                  <a:cubicBezTo>
                    <a:pt x="1" y="3192"/>
                    <a:pt x="1" y="3287"/>
                    <a:pt x="25" y="3406"/>
                  </a:cubicBezTo>
                  <a:cubicBezTo>
                    <a:pt x="72" y="3811"/>
                    <a:pt x="215" y="4240"/>
                    <a:pt x="430" y="4597"/>
                  </a:cubicBezTo>
                  <a:cubicBezTo>
                    <a:pt x="787" y="5192"/>
                    <a:pt x="1311" y="5669"/>
                    <a:pt x="1978" y="5907"/>
                  </a:cubicBezTo>
                  <a:cubicBezTo>
                    <a:pt x="2001" y="5907"/>
                    <a:pt x="2025" y="5931"/>
                    <a:pt x="2097" y="5931"/>
                  </a:cubicBezTo>
                  <a:cubicBezTo>
                    <a:pt x="906" y="6335"/>
                    <a:pt x="1" y="7478"/>
                    <a:pt x="1" y="8812"/>
                  </a:cubicBezTo>
                  <a:cubicBezTo>
                    <a:pt x="1" y="10503"/>
                    <a:pt x="1382" y="11884"/>
                    <a:pt x="3073" y="11884"/>
                  </a:cubicBezTo>
                  <a:cubicBezTo>
                    <a:pt x="4407" y="11884"/>
                    <a:pt x="5526" y="11027"/>
                    <a:pt x="5955" y="9836"/>
                  </a:cubicBezTo>
                  <a:cubicBezTo>
                    <a:pt x="6383" y="11027"/>
                    <a:pt x="7503" y="11884"/>
                    <a:pt x="8836" y="11884"/>
                  </a:cubicBezTo>
                  <a:cubicBezTo>
                    <a:pt x="10551" y="11884"/>
                    <a:pt x="11908" y="10503"/>
                    <a:pt x="11908" y="8812"/>
                  </a:cubicBezTo>
                  <a:cubicBezTo>
                    <a:pt x="11908" y="7502"/>
                    <a:pt x="11051" y="6383"/>
                    <a:pt x="9836" y="5954"/>
                  </a:cubicBezTo>
                  <a:cubicBezTo>
                    <a:pt x="10241" y="5811"/>
                    <a:pt x="10598" y="5597"/>
                    <a:pt x="10932" y="5311"/>
                  </a:cubicBezTo>
                  <a:cubicBezTo>
                    <a:pt x="10979" y="5240"/>
                    <a:pt x="10979" y="5121"/>
                    <a:pt x="10932" y="5073"/>
                  </a:cubicBezTo>
                  <a:cubicBezTo>
                    <a:pt x="10896" y="5038"/>
                    <a:pt x="10848" y="5020"/>
                    <a:pt x="10804" y="5020"/>
                  </a:cubicBezTo>
                  <a:cubicBezTo>
                    <a:pt x="10759" y="5020"/>
                    <a:pt x="10717" y="5038"/>
                    <a:pt x="10694" y="5073"/>
                  </a:cubicBezTo>
                  <a:cubicBezTo>
                    <a:pt x="10194" y="5550"/>
                    <a:pt x="9527" y="5764"/>
                    <a:pt x="8836" y="5764"/>
                  </a:cubicBezTo>
                  <a:cubicBezTo>
                    <a:pt x="7407" y="5764"/>
                    <a:pt x="6264" y="4668"/>
                    <a:pt x="6145" y="3311"/>
                  </a:cubicBezTo>
                  <a:lnTo>
                    <a:pt x="6145" y="3144"/>
                  </a:lnTo>
                  <a:lnTo>
                    <a:pt x="6621" y="2835"/>
                  </a:lnTo>
                  <a:lnTo>
                    <a:pt x="7050" y="3144"/>
                  </a:lnTo>
                  <a:lnTo>
                    <a:pt x="7050" y="3240"/>
                  </a:lnTo>
                  <a:cubicBezTo>
                    <a:pt x="7121" y="3883"/>
                    <a:pt x="7479" y="4406"/>
                    <a:pt x="8050" y="4668"/>
                  </a:cubicBezTo>
                  <a:cubicBezTo>
                    <a:pt x="8288" y="4787"/>
                    <a:pt x="8598" y="4859"/>
                    <a:pt x="8836" y="4859"/>
                  </a:cubicBezTo>
                  <a:cubicBezTo>
                    <a:pt x="9717" y="4859"/>
                    <a:pt x="10456" y="4240"/>
                    <a:pt x="10598" y="3406"/>
                  </a:cubicBezTo>
                  <a:lnTo>
                    <a:pt x="10908" y="3644"/>
                  </a:lnTo>
                  <a:cubicBezTo>
                    <a:pt x="10956" y="3668"/>
                    <a:pt x="11027" y="3692"/>
                    <a:pt x="11075" y="3692"/>
                  </a:cubicBezTo>
                  <a:cubicBezTo>
                    <a:pt x="11146" y="3692"/>
                    <a:pt x="11194" y="3668"/>
                    <a:pt x="11265" y="3644"/>
                  </a:cubicBezTo>
                  <a:lnTo>
                    <a:pt x="11527" y="3430"/>
                  </a:lnTo>
                  <a:lnTo>
                    <a:pt x="11527" y="3430"/>
                  </a:lnTo>
                  <a:cubicBezTo>
                    <a:pt x="11456" y="3787"/>
                    <a:pt x="11337" y="4144"/>
                    <a:pt x="11170" y="4478"/>
                  </a:cubicBezTo>
                  <a:cubicBezTo>
                    <a:pt x="11099" y="4549"/>
                    <a:pt x="11146" y="4645"/>
                    <a:pt x="11218" y="4716"/>
                  </a:cubicBezTo>
                  <a:cubicBezTo>
                    <a:pt x="11249" y="4732"/>
                    <a:pt x="11281" y="4740"/>
                    <a:pt x="11311" y="4740"/>
                  </a:cubicBezTo>
                  <a:cubicBezTo>
                    <a:pt x="11371" y="4740"/>
                    <a:pt x="11424" y="4708"/>
                    <a:pt x="11456" y="4645"/>
                  </a:cubicBezTo>
                  <a:cubicBezTo>
                    <a:pt x="11765" y="4168"/>
                    <a:pt x="11908" y="3644"/>
                    <a:pt x="11908" y="3073"/>
                  </a:cubicBezTo>
                  <a:cubicBezTo>
                    <a:pt x="11908" y="1382"/>
                    <a:pt x="10551" y="1"/>
                    <a:pt x="8836" y="1"/>
                  </a:cubicBezTo>
                  <a:cubicBezTo>
                    <a:pt x="7503" y="1"/>
                    <a:pt x="6383" y="858"/>
                    <a:pt x="5955" y="2049"/>
                  </a:cubicBezTo>
                  <a:cubicBezTo>
                    <a:pt x="5550" y="858"/>
                    <a:pt x="4407" y="1"/>
                    <a:pt x="30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1" name="Google Shape;19051;p106"/>
          <p:cNvSpPr/>
          <p:nvPr/>
        </p:nvSpPr>
        <p:spPr>
          <a:xfrm>
            <a:off x="4760267" y="3419579"/>
            <a:ext cx="366005" cy="355780"/>
          </a:xfrm>
          <a:custGeom>
            <a:avLst/>
            <a:gdLst/>
            <a:ahLst/>
            <a:cxnLst/>
            <a:rect l="l" t="t" r="r" b="b"/>
            <a:pathLst>
              <a:path w="12242" h="11900" extrusionOk="0">
                <a:moveTo>
                  <a:pt x="6073" y="382"/>
                </a:moveTo>
                <a:lnTo>
                  <a:pt x="6073" y="1668"/>
                </a:lnTo>
                <a:cubicBezTo>
                  <a:pt x="3787" y="1763"/>
                  <a:pt x="1953" y="3668"/>
                  <a:pt x="1953" y="5978"/>
                </a:cubicBezTo>
                <a:cubicBezTo>
                  <a:pt x="1953" y="6478"/>
                  <a:pt x="2025" y="7026"/>
                  <a:pt x="2215" y="7502"/>
                </a:cubicBezTo>
                <a:cubicBezTo>
                  <a:pt x="2233" y="7572"/>
                  <a:pt x="2288" y="7616"/>
                  <a:pt x="2364" y="7616"/>
                </a:cubicBezTo>
                <a:cubicBezTo>
                  <a:pt x="2391" y="7616"/>
                  <a:pt x="2422" y="7611"/>
                  <a:pt x="2453" y="7598"/>
                </a:cubicBezTo>
                <a:cubicBezTo>
                  <a:pt x="2549" y="7550"/>
                  <a:pt x="2596" y="7479"/>
                  <a:pt x="2549" y="7360"/>
                </a:cubicBezTo>
                <a:cubicBezTo>
                  <a:pt x="2382" y="6931"/>
                  <a:pt x="2311" y="6478"/>
                  <a:pt x="2311" y="6050"/>
                </a:cubicBezTo>
                <a:cubicBezTo>
                  <a:pt x="2263" y="3859"/>
                  <a:pt x="4025" y="2049"/>
                  <a:pt x="6192" y="2025"/>
                </a:cubicBezTo>
                <a:cubicBezTo>
                  <a:pt x="6207" y="2025"/>
                  <a:pt x="6222" y="2025"/>
                  <a:pt x="6236" y="2025"/>
                </a:cubicBezTo>
                <a:cubicBezTo>
                  <a:pt x="8431" y="2025"/>
                  <a:pt x="10217" y="3802"/>
                  <a:pt x="10217" y="5978"/>
                </a:cubicBezTo>
                <a:cubicBezTo>
                  <a:pt x="10217" y="8145"/>
                  <a:pt x="8431" y="9932"/>
                  <a:pt x="6264" y="9932"/>
                </a:cubicBezTo>
                <a:cubicBezTo>
                  <a:pt x="5573" y="9932"/>
                  <a:pt x="4883" y="9765"/>
                  <a:pt x="4287" y="9431"/>
                </a:cubicBezTo>
                <a:cubicBezTo>
                  <a:pt x="3739" y="9098"/>
                  <a:pt x="3215" y="8622"/>
                  <a:pt x="2858" y="8074"/>
                </a:cubicBezTo>
                <a:cubicBezTo>
                  <a:pt x="2827" y="8011"/>
                  <a:pt x="2774" y="7979"/>
                  <a:pt x="2714" y="7979"/>
                </a:cubicBezTo>
                <a:cubicBezTo>
                  <a:pt x="2684" y="7979"/>
                  <a:pt x="2652" y="7987"/>
                  <a:pt x="2620" y="8003"/>
                </a:cubicBezTo>
                <a:cubicBezTo>
                  <a:pt x="2549" y="8074"/>
                  <a:pt x="2501" y="8145"/>
                  <a:pt x="2573" y="8241"/>
                </a:cubicBezTo>
                <a:cubicBezTo>
                  <a:pt x="2954" y="8860"/>
                  <a:pt x="3501" y="9384"/>
                  <a:pt x="4120" y="9741"/>
                </a:cubicBezTo>
                <a:cubicBezTo>
                  <a:pt x="4763" y="10098"/>
                  <a:pt x="5478" y="10289"/>
                  <a:pt x="6264" y="10289"/>
                </a:cubicBezTo>
                <a:cubicBezTo>
                  <a:pt x="6788" y="10289"/>
                  <a:pt x="7335" y="10217"/>
                  <a:pt x="7812" y="10003"/>
                </a:cubicBezTo>
                <a:lnTo>
                  <a:pt x="8407" y="11122"/>
                </a:lnTo>
                <a:cubicBezTo>
                  <a:pt x="7740" y="11432"/>
                  <a:pt x="7002" y="11575"/>
                  <a:pt x="6264" y="11575"/>
                </a:cubicBezTo>
                <a:cubicBezTo>
                  <a:pt x="4763" y="11575"/>
                  <a:pt x="3382" y="10979"/>
                  <a:pt x="2311" y="9932"/>
                </a:cubicBezTo>
                <a:cubicBezTo>
                  <a:pt x="1001" y="8622"/>
                  <a:pt x="429" y="6812"/>
                  <a:pt x="763" y="4931"/>
                </a:cubicBezTo>
                <a:cubicBezTo>
                  <a:pt x="905" y="4192"/>
                  <a:pt x="1167" y="3478"/>
                  <a:pt x="1620" y="2859"/>
                </a:cubicBezTo>
                <a:cubicBezTo>
                  <a:pt x="2668" y="1335"/>
                  <a:pt x="4287" y="430"/>
                  <a:pt x="6073" y="382"/>
                </a:cubicBezTo>
                <a:close/>
                <a:moveTo>
                  <a:pt x="6311" y="1"/>
                </a:moveTo>
                <a:cubicBezTo>
                  <a:pt x="4311" y="1"/>
                  <a:pt x="2501" y="954"/>
                  <a:pt x="1334" y="2668"/>
                </a:cubicBezTo>
                <a:cubicBezTo>
                  <a:pt x="929" y="3311"/>
                  <a:pt x="620" y="4026"/>
                  <a:pt x="477" y="4764"/>
                </a:cubicBezTo>
                <a:cubicBezTo>
                  <a:pt x="1" y="7169"/>
                  <a:pt x="977" y="9551"/>
                  <a:pt x="3049" y="10932"/>
                </a:cubicBezTo>
                <a:cubicBezTo>
                  <a:pt x="3668" y="11337"/>
                  <a:pt x="4382" y="11646"/>
                  <a:pt x="5121" y="11789"/>
                </a:cubicBezTo>
                <a:cubicBezTo>
                  <a:pt x="5514" y="11863"/>
                  <a:pt x="5906" y="11899"/>
                  <a:pt x="6293" y="11899"/>
                </a:cubicBezTo>
                <a:cubicBezTo>
                  <a:pt x="7891" y="11899"/>
                  <a:pt x="9390" y="11278"/>
                  <a:pt x="10503" y="10146"/>
                </a:cubicBezTo>
                <a:cubicBezTo>
                  <a:pt x="11646" y="9027"/>
                  <a:pt x="12241" y="7526"/>
                  <a:pt x="12241" y="5955"/>
                </a:cubicBezTo>
                <a:cubicBezTo>
                  <a:pt x="12217" y="5478"/>
                  <a:pt x="12146" y="4978"/>
                  <a:pt x="12027" y="4502"/>
                </a:cubicBezTo>
                <a:cubicBezTo>
                  <a:pt x="12008" y="4428"/>
                  <a:pt x="11946" y="4368"/>
                  <a:pt x="11874" y="4368"/>
                </a:cubicBezTo>
                <a:cubicBezTo>
                  <a:pt x="11854" y="4368"/>
                  <a:pt x="11833" y="4372"/>
                  <a:pt x="11813" y="4383"/>
                </a:cubicBezTo>
                <a:cubicBezTo>
                  <a:pt x="11741" y="4407"/>
                  <a:pt x="11670" y="4502"/>
                  <a:pt x="11717" y="4573"/>
                </a:cubicBezTo>
                <a:cubicBezTo>
                  <a:pt x="11813" y="5026"/>
                  <a:pt x="11884" y="5502"/>
                  <a:pt x="11884" y="5978"/>
                </a:cubicBezTo>
                <a:cubicBezTo>
                  <a:pt x="11884" y="7479"/>
                  <a:pt x="11289" y="8860"/>
                  <a:pt x="10241" y="9932"/>
                </a:cubicBezTo>
                <a:cubicBezTo>
                  <a:pt x="9812" y="10384"/>
                  <a:pt x="9288" y="10741"/>
                  <a:pt x="8740" y="11003"/>
                </a:cubicBezTo>
                <a:lnTo>
                  <a:pt x="8145" y="9884"/>
                </a:lnTo>
                <a:cubicBezTo>
                  <a:pt x="9598" y="9193"/>
                  <a:pt x="10598" y="7717"/>
                  <a:pt x="10598" y="5978"/>
                </a:cubicBezTo>
                <a:cubicBezTo>
                  <a:pt x="10598" y="3668"/>
                  <a:pt x="8764" y="1763"/>
                  <a:pt x="6454" y="1668"/>
                </a:cubicBezTo>
                <a:lnTo>
                  <a:pt x="6454" y="382"/>
                </a:lnTo>
                <a:cubicBezTo>
                  <a:pt x="7550" y="406"/>
                  <a:pt x="8550" y="739"/>
                  <a:pt x="9431" y="1335"/>
                </a:cubicBezTo>
                <a:cubicBezTo>
                  <a:pt x="10336" y="1954"/>
                  <a:pt x="11050" y="2811"/>
                  <a:pt x="11455" y="3811"/>
                </a:cubicBezTo>
                <a:cubicBezTo>
                  <a:pt x="11492" y="3884"/>
                  <a:pt x="11570" y="3915"/>
                  <a:pt x="11636" y="3915"/>
                </a:cubicBezTo>
                <a:cubicBezTo>
                  <a:pt x="11657" y="3915"/>
                  <a:pt x="11677" y="3912"/>
                  <a:pt x="11693" y="3907"/>
                </a:cubicBezTo>
                <a:cubicBezTo>
                  <a:pt x="11789" y="3859"/>
                  <a:pt x="11813" y="3740"/>
                  <a:pt x="11789" y="3668"/>
                </a:cubicBezTo>
                <a:cubicBezTo>
                  <a:pt x="11336" y="2573"/>
                  <a:pt x="10598" y="1668"/>
                  <a:pt x="9645" y="1001"/>
                </a:cubicBezTo>
                <a:cubicBezTo>
                  <a:pt x="8669" y="334"/>
                  <a:pt x="7502" y="1"/>
                  <a:pt x="631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52" name="Google Shape;19052;p106"/>
          <p:cNvGrpSpPr/>
          <p:nvPr/>
        </p:nvGrpSpPr>
        <p:grpSpPr>
          <a:xfrm>
            <a:off x="4024091" y="3421058"/>
            <a:ext cx="351056" cy="355302"/>
            <a:chOff x="4177563" y="3313708"/>
            <a:chExt cx="293550" cy="297100"/>
          </a:xfrm>
        </p:grpSpPr>
        <p:sp>
          <p:nvSpPr>
            <p:cNvPr id="19053" name="Google Shape;19053;p106"/>
            <p:cNvSpPr/>
            <p:nvPr/>
          </p:nvSpPr>
          <p:spPr>
            <a:xfrm>
              <a:off x="4281763" y="3352408"/>
              <a:ext cx="165525" cy="8950"/>
            </a:xfrm>
            <a:custGeom>
              <a:avLst/>
              <a:gdLst/>
              <a:ahLst/>
              <a:cxnLst/>
              <a:rect l="l" t="t" r="r" b="b"/>
              <a:pathLst>
                <a:path w="6621" h="358" extrusionOk="0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6430" y="358"/>
                  </a:lnTo>
                  <a:cubicBezTo>
                    <a:pt x="6525" y="358"/>
                    <a:pt x="6621" y="310"/>
                    <a:pt x="6621" y="215"/>
                  </a:cubicBezTo>
                  <a:cubicBezTo>
                    <a:pt x="6621" y="96"/>
                    <a:pt x="6549" y="1"/>
                    <a:pt x="6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106"/>
            <p:cNvSpPr/>
            <p:nvPr/>
          </p:nvSpPr>
          <p:spPr>
            <a:xfrm>
              <a:off x="4281763" y="3372658"/>
              <a:ext cx="120875" cy="8950"/>
            </a:xfrm>
            <a:custGeom>
              <a:avLst/>
              <a:gdLst/>
              <a:ahLst/>
              <a:cxnLst/>
              <a:rect l="l" t="t" r="r" b="b"/>
              <a:pathLst>
                <a:path w="4835" h="358" extrusionOk="0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4644" y="357"/>
                  </a:lnTo>
                  <a:cubicBezTo>
                    <a:pt x="4739" y="357"/>
                    <a:pt x="4835" y="310"/>
                    <a:pt x="4835" y="215"/>
                  </a:cubicBezTo>
                  <a:cubicBezTo>
                    <a:pt x="4835" y="95"/>
                    <a:pt x="4763" y="0"/>
                    <a:pt x="4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106"/>
            <p:cNvSpPr/>
            <p:nvPr/>
          </p:nvSpPr>
          <p:spPr>
            <a:xfrm>
              <a:off x="4281763" y="3442908"/>
              <a:ext cx="165525" cy="8950"/>
            </a:xfrm>
            <a:custGeom>
              <a:avLst/>
              <a:gdLst/>
              <a:ahLst/>
              <a:cxnLst/>
              <a:rect l="l" t="t" r="r" b="b"/>
              <a:pathLst>
                <a:path w="6621" h="358" extrusionOk="0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6430" y="358"/>
                  </a:lnTo>
                  <a:cubicBezTo>
                    <a:pt x="6525" y="358"/>
                    <a:pt x="6621" y="286"/>
                    <a:pt x="6621" y="191"/>
                  </a:cubicBezTo>
                  <a:cubicBezTo>
                    <a:pt x="6621" y="72"/>
                    <a:pt x="6549" y="0"/>
                    <a:pt x="6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106"/>
            <p:cNvSpPr/>
            <p:nvPr/>
          </p:nvSpPr>
          <p:spPr>
            <a:xfrm>
              <a:off x="4281763" y="3463733"/>
              <a:ext cx="120875" cy="8975"/>
            </a:xfrm>
            <a:custGeom>
              <a:avLst/>
              <a:gdLst/>
              <a:ahLst/>
              <a:cxnLst/>
              <a:rect l="l" t="t" r="r" b="b"/>
              <a:pathLst>
                <a:path w="4835" h="359" extrusionOk="0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644" y="358"/>
                  </a:lnTo>
                  <a:cubicBezTo>
                    <a:pt x="4739" y="358"/>
                    <a:pt x="4835" y="287"/>
                    <a:pt x="4835" y="191"/>
                  </a:cubicBezTo>
                  <a:cubicBezTo>
                    <a:pt x="4835" y="72"/>
                    <a:pt x="4763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106"/>
            <p:cNvSpPr/>
            <p:nvPr/>
          </p:nvSpPr>
          <p:spPr>
            <a:xfrm>
              <a:off x="4238888" y="3339908"/>
              <a:ext cx="18475" cy="48275"/>
            </a:xfrm>
            <a:custGeom>
              <a:avLst/>
              <a:gdLst/>
              <a:ahLst/>
              <a:cxnLst/>
              <a:rect l="l" t="t" r="r" b="b"/>
              <a:pathLst>
                <a:path w="739" h="1931" extrusionOk="0">
                  <a:moveTo>
                    <a:pt x="239" y="0"/>
                  </a:moveTo>
                  <a:cubicBezTo>
                    <a:pt x="167" y="0"/>
                    <a:pt x="120" y="24"/>
                    <a:pt x="96" y="96"/>
                  </a:cubicBezTo>
                  <a:cubicBezTo>
                    <a:pt x="1" y="215"/>
                    <a:pt x="96" y="334"/>
                    <a:pt x="215" y="334"/>
                  </a:cubicBezTo>
                  <a:lnTo>
                    <a:pt x="382" y="334"/>
                  </a:lnTo>
                  <a:lnTo>
                    <a:pt x="382" y="1763"/>
                  </a:lnTo>
                  <a:cubicBezTo>
                    <a:pt x="382" y="1810"/>
                    <a:pt x="405" y="1882"/>
                    <a:pt x="477" y="1906"/>
                  </a:cubicBezTo>
                  <a:cubicBezTo>
                    <a:pt x="505" y="1923"/>
                    <a:pt x="535" y="1930"/>
                    <a:pt x="564" y="1930"/>
                  </a:cubicBezTo>
                  <a:cubicBezTo>
                    <a:pt x="656" y="1930"/>
                    <a:pt x="739" y="1853"/>
                    <a:pt x="739" y="1763"/>
                  </a:cubicBezTo>
                  <a:lnTo>
                    <a:pt x="739" y="143"/>
                  </a:lnTo>
                  <a:cubicBezTo>
                    <a:pt x="739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106"/>
            <p:cNvSpPr/>
            <p:nvPr/>
          </p:nvSpPr>
          <p:spPr>
            <a:xfrm>
              <a:off x="4200188" y="3338908"/>
              <a:ext cx="32175" cy="50700"/>
            </a:xfrm>
            <a:custGeom>
              <a:avLst/>
              <a:gdLst/>
              <a:ahLst/>
              <a:cxnLst/>
              <a:rect l="l" t="t" r="r" b="b"/>
              <a:pathLst>
                <a:path w="1287" h="2028" extrusionOk="0">
                  <a:moveTo>
                    <a:pt x="624" y="357"/>
                  </a:moveTo>
                  <a:cubicBezTo>
                    <a:pt x="653" y="357"/>
                    <a:pt x="684" y="362"/>
                    <a:pt x="715" y="374"/>
                  </a:cubicBezTo>
                  <a:cubicBezTo>
                    <a:pt x="834" y="398"/>
                    <a:pt x="929" y="517"/>
                    <a:pt x="929" y="660"/>
                  </a:cubicBezTo>
                  <a:lnTo>
                    <a:pt x="929" y="1422"/>
                  </a:lnTo>
                  <a:cubicBezTo>
                    <a:pt x="929" y="1541"/>
                    <a:pt x="834" y="1660"/>
                    <a:pt x="715" y="1707"/>
                  </a:cubicBezTo>
                  <a:cubicBezTo>
                    <a:pt x="684" y="1719"/>
                    <a:pt x="653" y="1724"/>
                    <a:pt x="624" y="1724"/>
                  </a:cubicBezTo>
                  <a:cubicBezTo>
                    <a:pt x="475" y="1724"/>
                    <a:pt x="358" y="1585"/>
                    <a:pt x="358" y="1445"/>
                  </a:cubicBezTo>
                  <a:lnTo>
                    <a:pt x="358" y="636"/>
                  </a:lnTo>
                  <a:cubicBezTo>
                    <a:pt x="358" y="496"/>
                    <a:pt x="475" y="357"/>
                    <a:pt x="624" y="357"/>
                  </a:cubicBezTo>
                  <a:close/>
                  <a:moveTo>
                    <a:pt x="623" y="0"/>
                  </a:moveTo>
                  <a:cubicBezTo>
                    <a:pt x="279" y="0"/>
                    <a:pt x="1" y="299"/>
                    <a:pt x="1" y="636"/>
                  </a:cubicBezTo>
                  <a:lnTo>
                    <a:pt x="1" y="1374"/>
                  </a:lnTo>
                  <a:cubicBezTo>
                    <a:pt x="1" y="1739"/>
                    <a:pt x="292" y="2027"/>
                    <a:pt x="646" y="2027"/>
                  </a:cubicBezTo>
                  <a:cubicBezTo>
                    <a:pt x="684" y="2027"/>
                    <a:pt x="723" y="2024"/>
                    <a:pt x="763" y="2017"/>
                  </a:cubicBezTo>
                  <a:cubicBezTo>
                    <a:pt x="1072" y="1946"/>
                    <a:pt x="1287" y="1684"/>
                    <a:pt x="1287" y="1374"/>
                  </a:cubicBezTo>
                  <a:lnTo>
                    <a:pt x="1287" y="636"/>
                  </a:lnTo>
                  <a:cubicBezTo>
                    <a:pt x="1287" y="350"/>
                    <a:pt x="1072" y="64"/>
                    <a:pt x="763" y="17"/>
                  </a:cubicBezTo>
                  <a:cubicBezTo>
                    <a:pt x="715" y="5"/>
                    <a:pt x="668" y="0"/>
                    <a:pt x="6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106"/>
            <p:cNvSpPr/>
            <p:nvPr/>
          </p:nvSpPr>
          <p:spPr>
            <a:xfrm>
              <a:off x="4236513" y="3431583"/>
              <a:ext cx="30375" cy="47650"/>
            </a:xfrm>
            <a:custGeom>
              <a:avLst/>
              <a:gdLst/>
              <a:ahLst/>
              <a:cxnLst/>
              <a:rect l="l" t="t" r="r" b="b"/>
              <a:pathLst>
                <a:path w="1215" h="1906" extrusionOk="0">
                  <a:moveTo>
                    <a:pt x="572" y="1"/>
                  </a:moveTo>
                  <a:cubicBezTo>
                    <a:pt x="310" y="1"/>
                    <a:pt x="96" y="168"/>
                    <a:pt x="24" y="429"/>
                  </a:cubicBezTo>
                  <a:cubicBezTo>
                    <a:pt x="0" y="525"/>
                    <a:pt x="72" y="620"/>
                    <a:pt x="143" y="644"/>
                  </a:cubicBezTo>
                  <a:cubicBezTo>
                    <a:pt x="169" y="654"/>
                    <a:pt x="194" y="659"/>
                    <a:pt x="218" y="659"/>
                  </a:cubicBezTo>
                  <a:cubicBezTo>
                    <a:pt x="301" y="659"/>
                    <a:pt x="363" y="599"/>
                    <a:pt x="381" y="525"/>
                  </a:cubicBezTo>
                  <a:cubicBezTo>
                    <a:pt x="429" y="429"/>
                    <a:pt x="500" y="358"/>
                    <a:pt x="596" y="358"/>
                  </a:cubicBezTo>
                  <a:cubicBezTo>
                    <a:pt x="715" y="358"/>
                    <a:pt x="810" y="429"/>
                    <a:pt x="810" y="549"/>
                  </a:cubicBezTo>
                  <a:lnTo>
                    <a:pt x="810" y="596"/>
                  </a:lnTo>
                  <a:cubicBezTo>
                    <a:pt x="762" y="644"/>
                    <a:pt x="739" y="739"/>
                    <a:pt x="691" y="858"/>
                  </a:cubicBezTo>
                  <a:cubicBezTo>
                    <a:pt x="453" y="1192"/>
                    <a:pt x="310" y="1382"/>
                    <a:pt x="238" y="1477"/>
                  </a:cubicBezTo>
                  <a:cubicBezTo>
                    <a:pt x="143" y="1596"/>
                    <a:pt x="96" y="1668"/>
                    <a:pt x="119" y="1739"/>
                  </a:cubicBezTo>
                  <a:cubicBezTo>
                    <a:pt x="143" y="1811"/>
                    <a:pt x="191" y="1835"/>
                    <a:pt x="238" y="1858"/>
                  </a:cubicBezTo>
                  <a:cubicBezTo>
                    <a:pt x="262" y="1858"/>
                    <a:pt x="310" y="1906"/>
                    <a:pt x="572" y="1906"/>
                  </a:cubicBezTo>
                  <a:lnTo>
                    <a:pt x="1048" y="1906"/>
                  </a:lnTo>
                  <a:cubicBezTo>
                    <a:pt x="1143" y="1906"/>
                    <a:pt x="1215" y="1835"/>
                    <a:pt x="1215" y="1739"/>
                  </a:cubicBezTo>
                  <a:cubicBezTo>
                    <a:pt x="1215" y="1620"/>
                    <a:pt x="1167" y="1549"/>
                    <a:pt x="1048" y="1549"/>
                  </a:cubicBezTo>
                  <a:lnTo>
                    <a:pt x="596" y="1549"/>
                  </a:lnTo>
                  <a:cubicBezTo>
                    <a:pt x="691" y="1430"/>
                    <a:pt x="810" y="1287"/>
                    <a:pt x="953" y="1072"/>
                  </a:cubicBezTo>
                  <a:cubicBezTo>
                    <a:pt x="977" y="930"/>
                    <a:pt x="1072" y="763"/>
                    <a:pt x="1096" y="644"/>
                  </a:cubicBezTo>
                  <a:cubicBezTo>
                    <a:pt x="1143" y="572"/>
                    <a:pt x="1096" y="453"/>
                    <a:pt x="1072" y="358"/>
                  </a:cubicBezTo>
                  <a:cubicBezTo>
                    <a:pt x="1048" y="287"/>
                    <a:pt x="1024" y="239"/>
                    <a:pt x="953" y="168"/>
                  </a:cubicBezTo>
                  <a:cubicBezTo>
                    <a:pt x="858" y="48"/>
                    <a:pt x="715" y="1"/>
                    <a:pt x="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106"/>
            <p:cNvSpPr/>
            <p:nvPr/>
          </p:nvSpPr>
          <p:spPr>
            <a:xfrm>
              <a:off x="4200188" y="3431008"/>
              <a:ext cx="30400" cy="47675"/>
            </a:xfrm>
            <a:custGeom>
              <a:avLst/>
              <a:gdLst/>
              <a:ahLst/>
              <a:cxnLst/>
              <a:rect l="l" t="t" r="r" b="b"/>
              <a:pathLst>
                <a:path w="1216" h="1907" extrusionOk="0">
                  <a:moveTo>
                    <a:pt x="596" y="357"/>
                  </a:moveTo>
                  <a:cubicBezTo>
                    <a:pt x="739" y="357"/>
                    <a:pt x="858" y="476"/>
                    <a:pt x="858" y="619"/>
                  </a:cubicBezTo>
                  <a:lnTo>
                    <a:pt x="858" y="1310"/>
                  </a:lnTo>
                  <a:cubicBezTo>
                    <a:pt x="858" y="1429"/>
                    <a:pt x="763" y="1548"/>
                    <a:pt x="620" y="1572"/>
                  </a:cubicBezTo>
                  <a:cubicBezTo>
                    <a:pt x="477" y="1572"/>
                    <a:pt x="358" y="1453"/>
                    <a:pt x="358" y="1310"/>
                  </a:cubicBezTo>
                  <a:lnTo>
                    <a:pt x="358" y="619"/>
                  </a:lnTo>
                  <a:cubicBezTo>
                    <a:pt x="358" y="500"/>
                    <a:pt x="453" y="381"/>
                    <a:pt x="596" y="357"/>
                  </a:cubicBezTo>
                  <a:close/>
                  <a:moveTo>
                    <a:pt x="620" y="0"/>
                  </a:moveTo>
                  <a:cubicBezTo>
                    <a:pt x="286" y="0"/>
                    <a:pt x="1" y="262"/>
                    <a:pt x="1" y="595"/>
                  </a:cubicBezTo>
                  <a:lnTo>
                    <a:pt x="1" y="1262"/>
                  </a:lnTo>
                  <a:cubicBezTo>
                    <a:pt x="1" y="1596"/>
                    <a:pt x="263" y="1858"/>
                    <a:pt x="596" y="1905"/>
                  </a:cubicBezTo>
                  <a:cubicBezTo>
                    <a:pt x="608" y="1906"/>
                    <a:pt x="620" y="1906"/>
                    <a:pt x="632" y="1906"/>
                  </a:cubicBezTo>
                  <a:cubicBezTo>
                    <a:pt x="950" y="1906"/>
                    <a:pt x="1215" y="1608"/>
                    <a:pt x="1215" y="1310"/>
                  </a:cubicBezTo>
                  <a:lnTo>
                    <a:pt x="1215" y="619"/>
                  </a:lnTo>
                  <a:cubicBezTo>
                    <a:pt x="1215" y="286"/>
                    <a:pt x="953" y="24"/>
                    <a:pt x="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106"/>
            <p:cNvSpPr/>
            <p:nvPr/>
          </p:nvSpPr>
          <p:spPr>
            <a:xfrm>
              <a:off x="4237113" y="3522083"/>
              <a:ext cx="29200" cy="47050"/>
            </a:xfrm>
            <a:custGeom>
              <a:avLst/>
              <a:gdLst/>
              <a:ahLst/>
              <a:cxnLst/>
              <a:rect l="l" t="t" r="r" b="b"/>
              <a:pathLst>
                <a:path w="1168" h="1882" extrusionOk="0">
                  <a:moveTo>
                    <a:pt x="572" y="1"/>
                  </a:moveTo>
                  <a:cubicBezTo>
                    <a:pt x="310" y="1"/>
                    <a:pt x="72" y="191"/>
                    <a:pt x="48" y="453"/>
                  </a:cubicBezTo>
                  <a:cubicBezTo>
                    <a:pt x="0" y="548"/>
                    <a:pt x="72" y="644"/>
                    <a:pt x="191" y="667"/>
                  </a:cubicBezTo>
                  <a:cubicBezTo>
                    <a:pt x="207" y="671"/>
                    <a:pt x="222" y="673"/>
                    <a:pt x="236" y="673"/>
                  </a:cubicBezTo>
                  <a:cubicBezTo>
                    <a:pt x="308" y="673"/>
                    <a:pt x="361" y="624"/>
                    <a:pt x="381" y="525"/>
                  </a:cubicBezTo>
                  <a:cubicBezTo>
                    <a:pt x="429" y="429"/>
                    <a:pt x="500" y="334"/>
                    <a:pt x="595" y="334"/>
                  </a:cubicBezTo>
                  <a:cubicBezTo>
                    <a:pt x="715" y="334"/>
                    <a:pt x="810" y="429"/>
                    <a:pt x="810" y="548"/>
                  </a:cubicBezTo>
                  <a:cubicBezTo>
                    <a:pt x="810" y="667"/>
                    <a:pt x="715" y="739"/>
                    <a:pt x="595" y="739"/>
                  </a:cubicBezTo>
                  <a:cubicBezTo>
                    <a:pt x="500" y="739"/>
                    <a:pt x="429" y="834"/>
                    <a:pt x="429" y="929"/>
                  </a:cubicBezTo>
                  <a:cubicBezTo>
                    <a:pt x="429" y="1025"/>
                    <a:pt x="500" y="1120"/>
                    <a:pt x="595" y="1120"/>
                  </a:cubicBezTo>
                  <a:cubicBezTo>
                    <a:pt x="715" y="1120"/>
                    <a:pt x="810" y="1191"/>
                    <a:pt x="810" y="1310"/>
                  </a:cubicBezTo>
                  <a:cubicBezTo>
                    <a:pt x="810" y="1429"/>
                    <a:pt x="715" y="1525"/>
                    <a:pt x="595" y="1525"/>
                  </a:cubicBezTo>
                  <a:cubicBezTo>
                    <a:pt x="500" y="1525"/>
                    <a:pt x="429" y="1429"/>
                    <a:pt x="381" y="1334"/>
                  </a:cubicBezTo>
                  <a:lnTo>
                    <a:pt x="381" y="1310"/>
                  </a:lnTo>
                  <a:cubicBezTo>
                    <a:pt x="381" y="1215"/>
                    <a:pt x="310" y="1144"/>
                    <a:pt x="214" y="1144"/>
                  </a:cubicBezTo>
                  <a:cubicBezTo>
                    <a:pt x="119" y="1144"/>
                    <a:pt x="24" y="1215"/>
                    <a:pt x="24" y="1310"/>
                  </a:cubicBezTo>
                  <a:lnTo>
                    <a:pt x="24" y="1406"/>
                  </a:lnTo>
                  <a:cubicBezTo>
                    <a:pt x="72" y="1668"/>
                    <a:pt x="310" y="1882"/>
                    <a:pt x="595" y="1882"/>
                  </a:cubicBezTo>
                  <a:cubicBezTo>
                    <a:pt x="905" y="1882"/>
                    <a:pt x="1167" y="1644"/>
                    <a:pt x="1167" y="1310"/>
                  </a:cubicBezTo>
                  <a:cubicBezTo>
                    <a:pt x="1167" y="1168"/>
                    <a:pt x="1096" y="1048"/>
                    <a:pt x="1024" y="929"/>
                  </a:cubicBezTo>
                  <a:cubicBezTo>
                    <a:pt x="1096" y="834"/>
                    <a:pt x="1167" y="691"/>
                    <a:pt x="1167" y="548"/>
                  </a:cubicBezTo>
                  <a:cubicBezTo>
                    <a:pt x="1119" y="239"/>
                    <a:pt x="881" y="1"/>
                    <a:pt x="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106"/>
            <p:cNvSpPr/>
            <p:nvPr/>
          </p:nvSpPr>
          <p:spPr>
            <a:xfrm>
              <a:off x="4200188" y="3521483"/>
              <a:ext cx="30400" cy="47650"/>
            </a:xfrm>
            <a:custGeom>
              <a:avLst/>
              <a:gdLst/>
              <a:ahLst/>
              <a:cxnLst/>
              <a:rect l="l" t="t" r="r" b="b"/>
              <a:pathLst>
                <a:path w="1216" h="1906" extrusionOk="0">
                  <a:moveTo>
                    <a:pt x="596" y="358"/>
                  </a:moveTo>
                  <a:cubicBezTo>
                    <a:pt x="739" y="358"/>
                    <a:pt x="858" y="477"/>
                    <a:pt x="858" y="620"/>
                  </a:cubicBezTo>
                  <a:lnTo>
                    <a:pt x="858" y="1311"/>
                  </a:lnTo>
                  <a:cubicBezTo>
                    <a:pt x="858" y="1430"/>
                    <a:pt x="763" y="1549"/>
                    <a:pt x="620" y="1573"/>
                  </a:cubicBezTo>
                  <a:cubicBezTo>
                    <a:pt x="477" y="1573"/>
                    <a:pt x="358" y="1453"/>
                    <a:pt x="358" y="1311"/>
                  </a:cubicBezTo>
                  <a:lnTo>
                    <a:pt x="358" y="620"/>
                  </a:lnTo>
                  <a:cubicBezTo>
                    <a:pt x="358" y="501"/>
                    <a:pt x="453" y="382"/>
                    <a:pt x="596" y="358"/>
                  </a:cubicBezTo>
                  <a:close/>
                  <a:moveTo>
                    <a:pt x="620" y="1"/>
                  </a:moveTo>
                  <a:cubicBezTo>
                    <a:pt x="263" y="1"/>
                    <a:pt x="1" y="263"/>
                    <a:pt x="1" y="596"/>
                  </a:cubicBezTo>
                  <a:lnTo>
                    <a:pt x="1" y="1287"/>
                  </a:lnTo>
                  <a:cubicBezTo>
                    <a:pt x="1" y="1620"/>
                    <a:pt x="263" y="1882"/>
                    <a:pt x="596" y="1906"/>
                  </a:cubicBezTo>
                  <a:cubicBezTo>
                    <a:pt x="929" y="1906"/>
                    <a:pt x="1215" y="1644"/>
                    <a:pt x="1215" y="1311"/>
                  </a:cubicBezTo>
                  <a:lnTo>
                    <a:pt x="1215" y="620"/>
                  </a:lnTo>
                  <a:cubicBezTo>
                    <a:pt x="1215" y="310"/>
                    <a:pt x="953" y="25"/>
                    <a:pt x="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106"/>
            <p:cNvSpPr/>
            <p:nvPr/>
          </p:nvSpPr>
          <p:spPr>
            <a:xfrm>
              <a:off x="4281763" y="3533408"/>
              <a:ext cx="165525" cy="8950"/>
            </a:xfrm>
            <a:custGeom>
              <a:avLst/>
              <a:gdLst/>
              <a:ahLst/>
              <a:cxnLst/>
              <a:rect l="l" t="t" r="r" b="b"/>
              <a:pathLst>
                <a:path w="6621" h="358" extrusionOk="0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6430" y="357"/>
                  </a:lnTo>
                  <a:cubicBezTo>
                    <a:pt x="6525" y="357"/>
                    <a:pt x="6621" y="310"/>
                    <a:pt x="6621" y="214"/>
                  </a:cubicBezTo>
                  <a:cubicBezTo>
                    <a:pt x="6621" y="95"/>
                    <a:pt x="6549" y="0"/>
                    <a:pt x="6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106"/>
            <p:cNvSpPr/>
            <p:nvPr/>
          </p:nvSpPr>
          <p:spPr>
            <a:xfrm>
              <a:off x="4281763" y="3554233"/>
              <a:ext cx="120875" cy="8950"/>
            </a:xfrm>
            <a:custGeom>
              <a:avLst/>
              <a:gdLst/>
              <a:ahLst/>
              <a:cxnLst/>
              <a:rect l="l" t="t" r="r" b="b"/>
              <a:pathLst>
                <a:path w="4835" h="358" extrusionOk="0">
                  <a:moveTo>
                    <a:pt x="191" y="1"/>
                  </a:moveTo>
                  <a:cubicBezTo>
                    <a:pt x="95" y="1"/>
                    <a:pt x="0" y="72"/>
                    <a:pt x="0" y="143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644" y="358"/>
                  </a:lnTo>
                  <a:cubicBezTo>
                    <a:pt x="4739" y="358"/>
                    <a:pt x="4835" y="310"/>
                    <a:pt x="4835" y="215"/>
                  </a:cubicBezTo>
                  <a:cubicBezTo>
                    <a:pt x="4835" y="96"/>
                    <a:pt x="4763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106"/>
            <p:cNvSpPr/>
            <p:nvPr/>
          </p:nvSpPr>
          <p:spPr>
            <a:xfrm>
              <a:off x="4177563" y="3313708"/>
              <a:ext cx="293550" cy="297100"/>
            </a:xfrm>
            <a:custGeom>
              <a:avLst/>
              <a:gdLst/>
              <a:ahLst/>
              <a:cxnLst/>
              <a:rect l="l" t="t" r="r" b="b"/>
              <a:pathLst>
                <a:path w="11742" h="11884" extrusionOk="0">
                  <a:moveTo>
                    <a:pt x="11360" y="334"/>
                  </a:moveTo>
                  <a:lnTo>
                    <a:pt x="11384" y="3644"/>
                  </a:lnTo>
                  <a:lnTo>
                    <a:pt x="6597" y="3644"/>
                  </a:lnTo>
                  <a:cubicBezTo>
                    <a:pt x="6550" y="3644"/>
                    <a:pt x="6502" y="3668"/>
                    <a:pt x="6478" y="3692"/>
                  </a:cubicBezTo>
                  <a:lnTo>
                    <a:pt x="5883" y="4263"/>
                  </a:lnTo>
                  <a:lnTo>
                    <a:pt x="5287" y="3692"/>
                  </a:lnTo>
                  <a:cubicBezTo>
                    <a:pt x="5240" y="3668"/>
                    <a:pt x="5192" y="3644"/>
                    <a:pt x="5168" y="3644"/>
                  </a:cubicBezTo>
                  <a:lnTo>
                    <a:pt x="358" y="3644"/>
                  </a:lnTo>
                  <a:lnTo>
                    <a:pt x="358" y="334"/>
                  </a:lnTo>
                  <a:close/>
                  <a:moveTo>
                    <a:pt x="239" y="1"/>
                  </a:moveTo>
                  <a:cubicBezTo>
                    <a:pt x="167" y="1"/>
                    <a:pt x="72" y="96"/>
                    <a:pt x="72" y="191"/>
                  </a:cubicBezTo>
                  <a:lnTo>
                    <a:pt x="72" y="4644"/>
                  </a:lnTo>
                  <a:cubicBezTo>
                    <a:pt x="72" y="4692"/>
                    <a:pt x="96" y="4740"/>
                    <a:pt x="120" y="4740"/>
                  </a:cubicBezTo>
                  <a:cubicBezTo>
                    <a:pt x="167" y="4767"/>
                    <a:pt x="213" y="4779"/>
                    <a:pt x="254" y="4779"/>
                  </a:cubicBezTo>
                  <a:cubicBezTo>
                    <a:pt x="356" y="4779"/>
                    <a:pt x="429" y="4706"/>
                    <a:pt x="429" y="4621"/>
                  </a:cubicBezTo>
                  <a:lnTo>
                    <a:pt x="429" y="4001"/>
                  </a:lnTo>
                  <a:lnTo>
                    <a:pt x="5121" y="4001"/>
                  </a:lnTo>
                  <a:lnTo>
                    <a:pt x="5716" y="4573"/>
                  </a:lnTo>
                  <a:cubicBezTo>
                    <a:pt x="5788" y="4621"/>
                    <a:pt x="5835" y="4621"/>
                    <a:pt x="5907" y="4621"/>
                  </a:cubicBezTo>
                  <a:cubicBezTo>
                    <a:pt x="5954" y="4621"/>
                    <a:pt x="6026" y="4597"/>
                    <a:pt x="6073" y="4573"/>
                  </a:cubicBezTo>
                  <a:lnTo>
                    <a:pt x="6669" y="4001"/>
                  </a:lnTo>
                  <a:lnTo>
                    <a:pt x="11384" y="4001"/>
                  </a:lnTo>
                  <a:lnTo>
                    <a:pt x="11384" y="7312"/>
                  </a:lnTo>
                  <a:lnTo>
                    <a:pt x="6597" y="7312"/>
                  </a:lnTo>
                  <a:cubicBezTo>
                    <a:pt x="6526" y="7312"/>
                    <a:pt x="6502" y="7335"/>
                    <a:pt x="6478" y="7359"/>
                  </a:cubicBezTo>
                  <a:lnTo>
                    <a:pt x="5883" y="7931"/>
                  </a:lnTo>
                  <a:lnTo>
                    <a:pt x="5287" y="7359"/>
                  </a:lnTo>
                  <a:cubicBezTo>
                    <a:pt x="5240" y="7335"/>
                    <a:pt x="5192" y="7312"/>
                    <a:pt x="5168" y="7312"/>
                  </a:cubicBezTo>
                  <a:lnTo>
                    <a:pt x="358" y="7312"/>
                  </a:lnTo>
                  <a:lnTo>
                    <a:pt x="358" y="5430"/>
                  </a:lnTo>
                  <a:cubicBezTo>
                    <a:pt x="358" y="5335"/>
                    <a:pt x="310" y="5240"/>
                    <a:pt x="215" y="5240"/>
                  </a:cubicBezTo>
                  <a:cubicBezTo>
                    <a:pt x="96" y="5240"/>
                    <a:pt x="1" y="5311"/>
                    <a:pt x="1" y="5430"/>
                  </a:cubicBezTo>
                  <a:lnTo>
                    <a:pt x="1" y="11003"/>
                  </a:lnTo>
                  <a:cubicBezTo>
                    <a:pt x="1" y="11146"/>
                    <a:pt x="120" y="11265"/>
                    <a:pt x="286" y="11265"/>
                  </a:cubicBezTo>
                  <a:lnTo>
                    <a:pt x="5073" y="11265"/>
                  </a:lnTo>
                  <a:lnTo>
                    <a:pt x="5669" y="11836"/>
                  </a:lnTo>
                  <a:cubicBezTo>
                    <a:pt x="5716" y="11884"/>
                    <a:pt x="5788" y="11884"/>
                    <a:pt x="5835" y="11884"/>
                  </a:cubicBezTo>
                  <a:cubicBezTo>
                    <a:pt x="5907" y="11884"/>
                    <a:pt x="5954" y="11860"/>
                    <a:pt x="6026" y="11836"/>
                  </a:cubicBezTo>
                  <a:lnTo>
                    <a:pt x="6621" y="11265"/>
                  </a:lnTo>
                  <a:lnTo>
                    <a:pt x="7859" y="11265"/>
                  </a:lnTo>
                  <a:cubicBezTo>
                    <a:pt x="7955" y="11265"/>
                    <a:pt x="8050" y="11193"/>
                    <a:pt x="8050" y="11122"/>
                  </a:cubicBezTo>
                  <a:cubicBezTo>
                    <a:pt x="8050" y="11003"/>
                    <a:pt x="7979" y="10908"/>
                    <a:pt x="7859" y="10908"/>
                  </a:cubicBezTo>
                  <a:lnTo>
                    <a:pt x="6550" y="10908"/>
                  </a:lnTo>
                  <a:cubicBezTo>
                    <a:pt x="6526" y="10908"/>
                    <a:pt x="6478" y="10931"/>
                    <a:pt x="6431" y="10955"/>
                  </a:cubicBezTo>
                  <a:lnTo>
                    <a:pt x="5835" y="11527"/>
                  </a:lnTo>
                  <a:lnTo>
                    <a:pt x="5240" y="10955"/>
                  </a:lnTo>
                  <a:cubicBezTo>
                    <a:pt x="5216" y="10931"/>
                    <a:pt x="5168" y="10908"/>
                    <a:pt x="5121" y="10908"/>
                  </a:cubicBezTo>
                  <a:lnTo>
                    <a:pt x="334" y="10908"/>
                  </a:lnTo>
                  <a:lnTo>
                    <a:pt x="334" y="7597"/>
                  </a:lnTo>
                  <a:lnTo>
                    <a:pt x="5049" y="7597"/>
                  </a:lnTo>
                  <a:lnTo>
                    <a:pt x="5645" y="8169"/>
                  </a:lnTo>
                  <a:cubicBezTo>
                    <a:pt x="5692" y="8217"/>
                    <a:pt x="5764" y="8217"/>
                    <a:pt x="5811" y="8217"/>
                  </a:cubicBezTo>
                  <a:cubicBezTo>
                    <a:pt x="5883" y="8217"/>
                    <a:pt x="5930" y="8193"/>
                    <a:pt x="6002" y="8169"/>
                  </a:cubicBezTo>
                  <a:lnTo>
                    <a:pt x="6597" y="7597"/>
                  </a:lnTo>
                  <a:lnTo>
                    <a:pt x="11289" y="7597"/>
                  </a:lnTo>
                  <a:lnTo>
                    <a:pt x="11289" y="10908"/>
                  </a:lnTo>
                  <a:lnTo>
                    <a:pt x="8669" y="10908"/>
                  </a:lnTo>
                  <a:cubicBezTo>
                    <a:pt x="8574" y="10908"/>
                    <a:pt x="8502" y="10955"/>
                    <a:pt x="8502" y="11050"/>
                  </a:cubicBezTo>
                  <a:cubicBezTo>
                    <a:pt x="8502" y="11170"/>
                    <a:pt x="8550" y="11265"/>
                    <a:pt x="8669" y="11265"/>
                  </a:cubicBezTo>
                  <a:lnTo>
                    <a:pt x="11384" y="11265"/>
                  </a:lnTo>
                  <a:cubicBezTo>
                    <a:pt x="11527" y="11265"/>
                    <a:pt x="11646" y="11146"/>
                    <a:pt x="11646" y="11003"/>
                  </a:cubicBezTo>
                  <a:lnTo>
                    <a:pt x="11646" y="286"/>
                  </a:lnTo>
                  <a:cubicBezTo>
                    <a:pt x="11741" y="120"/>
                    <a:pt x="11622" y="1"/>
                    <a:pt x="114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66" name="Google Shape;19066;p106"/>
          <p:cNvSpPr/>
          <p:nvPr/>
        </p:nvSpPr>
        <p:spPr>
          <a:xfrm>
            <a:off x="3247951" y="3420895"/>
            <a:ext cx="356019" cy="356139"/>
          </a:xfrm>
          <a:custGeom>
            <a:avLst/>
            <a:gdLst/>
            <a:ahLst/>
            <a:cxnLst/>
            <a:rect l="l" t="t" r="r" b="b"/>
            <a:pathLst>
              <a:path w="11908" h="11912" extrusionOk="0">
                <a:moveTo>
                  <a:pt x="3358" y="6363"/>
                </a:moveTo>
                <a:lnTo>
                  <a:pt x="3358" y="10721"/>
                </a:lnTo>
                <a:lnTo>
                  <a:pt x="1858" y="10721"/>
                </a:lnTo>
                <a:lnTo>
                  <a:pt x="1858" y="6363"/>
                </a:lnTo>
                <a:close/>
                <a:moveTo>
                  <a:pt x="5216" y="1314"/>
                </a:moveTo>
                <a:lnTo>
                  <a:pt x="5216" y="10721"/>
                </a:lnTo>
                <a:lnTo>
                  <a:pt x="3691" y="10721"/>
                </a:lnTo>
                <a:lnTo>
                  <a:pt x="3691" y="1314"/>
                </a:lnTo>
                <a:close/>
                <a:moveTo>
                  <a:pt x="7097" y="2577"/>
                </a:moveTo>
                <a:lnTo>
                  <a:pt x="7097" y="10721"/>
                </a:lnTo>
                <a:lnTo>
                  <a:pt x="5573" y="10721"/>
                </a:lnTo>
                <a:lnTo>
                  <a:pt x="5573" y="2577"/>
                </a:lnTo>
                <a:close/>
                <a:moveTo>
                  <a:pt x="8931" y="8864"/>
                </a:moveTo>
                <a:lnTo>
                  <a:pt x="8931" y="10721"/>
                </a:lnTo>
                <a:lnTo>
                  <a:pt x="7406" y="10721"/>
                </a:lnTo>
                <a:lnTo>
                  <a:pt x="7406" y="8864"/>
                </a:lnTo>
                <a:close/>
                <a:moveTo>
                  <a:pt x="939" y="1"/>
                </a:moveTo>
                <a:cubicBezTo>
                  <a:pt x="834" y="1"/>
                  <a:pt x="738" y="88"/>
                  <a:pt x="738" y="195"/>
                </a:cubicBezTo>
                <a:lnTo>
                  <a:pt x="738" y="1005"/>
                </a:lnTo>
                <a:lnTo>
                  <a:pt x="476" y="1005"/>
                </a:lnTo>
                <a:cubicBezTo>
                  <a:pt x="381" y="1005"/>
                  <a:pt x="334" y="1052"/>
                  <a:pt x="310" y="1124"/>
                </a:cubicBezTo>
                <a:cubicBezTo>
                  <a:pt x="262" y="1243"/>
                  <a:pt x="357" y="1362"/>
                  <a:pt x="476" y="1362"/>
                </a:cubicBezTo>
                <a:lnTo>
                  <a:pt x="715" y="1362"/>
                </a:lnTo>
                <a:lnTo>
                  <a:pt x="715" y="2243"/>
                </a:lnTo>
                <a:lnTo>
                  <a:pt x="500" y="2243"/>
                </a:lnTo>
                <a:cubicBezTo>
                  <a:pt x="429" y="2243"/>
                  <a:pt x="334" y="2315"/>
                  <a:pt x="334" y="2386"/>
                </a:cubicBezTo>
                <a:cubicBezTo>
                  <a:pt x="334" y="2505"/>
                  <a:pt x="381" y="2600"/>
                  <a:pt x="500" y="2600"/>
                </a:cubicBezTo>
                <a:lnTo>
                  <a:pt x="715" y="2600"/>
                </a:lnTo>
                <a:lnTo>
                  <a:pt x="715" y="3505"/>
                </a:lnTo>
                <a:lnTo>
                  <a:pt x="500" y="3505"/>
                </a:lnTo>
                <a:cubicBezTo>
                  <a:pt x="429" y="3505"/>
                  <a:pt x="334" y="3553"/>
                  <a:pt x="334" y="3648"/>
                </a:cubicBezTo>
                <a:cubicBezTo>
                  <a:pt x="334" y="3767"/>
                  <a:pt x="381" y="3863"/>
                  <a:pt x="500" y="3863"/>
                </a:cubicBezTo>
                <a:lnTo>
                  <a:pt x="715" y="3863"/>
                </a:lnTo>
                <a:lnTo>
                  <a:pt x="715" y="4744"/>
                </a:lnTo>
                <a:lnTo>
                  <a:pt x="500" y="4744"/>
                </a:lnTo>
                <a:cubicBezTo>
                  <a:pt x="429" y="4744"/>
                  <a:pt x="334" y="4815"/>
                  <a:pt x="334" y="4887"/>
                </a:cubicBezTo>
                <a:cubicBezTo>
                  <a:pt x="334" y="5006"/>
                  <a:pt x="381" y="5101"/>
                  <a:pt x="500" y="5101"/>
                </a:cubicBezTo>
                <a:lnTo>
                  <a:pt x="715" y="5101"/>
                </a:lnTo>
                <a:lnTo>
                  <a:pt x="715" y="6006"/>
                </a:lnTo>
                <a:lnTo>
                  <a:pt x="500" y="6006"/>
                </a:lnTo>
                <a:cubicBezTo>
                  <a:pt x="429" y="6006"/>
                  <a:pt x="334" y="6053"/>
                  <a:pt x="334" y="6149"/>
                </a:cubicBezTo>
                <a:cubicBezTo>
                  <a:pt x="334" y="6268"/>
                  <a:pt x="381" y="6363"/>
                  <a:pt x="500" y="6363"/>
                </a:cubicBezTo>
                <a:lnTo>
                  <a:pt x="715" y="6363"/>
                </a:lnTo>
                <a:lnTo>
                  <a:pt x="715" y="7244"/>
                </a:lnTo>
                <a:lnTo>
                  <a:pt x="500" y="7244"/>
                </a:lnTo>
                <a:cubicBezTo>
                  <a:pt x="429" y="7244"/>
                  <a:pt x="334" y="7316"/>
                  <a:pt x="334" y="7387"/>
                </a:cubicBezTo>
                <a:cubicBezTo>
                  <a:pt x="334" y="7506"/>
                  <a:pt x="381" y="7601"/>
                  <a:pt x="500" y="7601"/>
                </a:cubicBezTo>
                <a:lnTo>
                  <a:pt x="715" y="7601"/>
                </a:lnTo>
                <a:lnTo>
                  <a:pt x="715" y="8506"/>
                </a:lnTo>
                <a:lnTo>
                  <a:pt x="500" y="8506"/>
                </a:lnTo>
                <a:cubicBezTo>
                  <a:pt x="429" y="8506"/>
                  <a:pt x="334" y="8554"/>
                  <a:pt x="334" y="8649"/>
                </a:cubicBezTo>
                <a:cubicBezTo>
                  <a:pt x="334" y="8768"/>
                  <a:pt x="381" y="8864"/>
                  <a:pt x="500" y="8864"/>
                </a:cubicBezTo>
                <a:lnTo>
                  <a:pt x="715" y="8864"/>
                </a:lnTo>
                <a:lnTo>
                  <a:pt x="715" y="9745"/>
                </a:lnTo>
                <a:lnTo>
                  <a:pt x="500" y="9745"/>
                </a:lnTo>
                <a:cubicBezTo>
                  <a:pt x="429" y="9745"/>
                  <a:pt x="334" y="9816"/>
                  <a:pt x="334" y="9888"/>
                </a:cubicBezTo>
                <a:cubicBezTo>
                  <a:pt x="334" y="10007"/>
                  <a:pt x="381" y="10102"/>
                  <a:pt x="500" y="10102"/>
                </a:cubicBezTo>
                <a:lnTo>
                  <a:pt x="715" y="10102"/>
                </a:lnTo>
                <a:lnTo>
                  <a:pt x="715" y="10721"/>
                </a:lnTo>
                <a:lnTo>
                  <a:pt x="310" y="10721"/>
                </a:lnTo>
                <a:cubicBezTo>
                  <a:pt x="143" y="10721"/>
                  <a:pt x="0" y="10840"/>
                  <a:pt x="0" y="11031"/>
                </a:cubicBezTo>
                <a:lnTo>
                  <a:pt x="0" y="11721"/>
                </a:lnTo>
                <a:cubicBezTo>
                  <a:pt x="0" y="11793"/>
                  <a:pt x="95" y="11888"/>
                  <a:pt x="191" y="11888"/>
                </a:cubicBezTo>
                <a:lnTo>
                  <a:pt x="2691" y="11888"/>
                </a:lnTo>
                <a:cubicBezTo>
                  <a:pt x="2715" y="11888"/>
                  <a:pt x="2739" y="11888"/>
                  <a:pt x="2763" y="11864"/>
                </a:cubicBezTo>
                <a:cubicBezTo>
                  <a:pt x="2882" y="11721"/>
                  <a:pt x="2810" y="11555"/>
                  <a:pt x="2644" y="11555"/>
                </a:cubicBezTo>
                <a:lnTo>
                  <a:pt x="357" y="11555"/>
                </a:lnTo>
                <a:lnTo>
                  <a:pt x="357" y="11078"/>
                </a:lnTo>
                <a:lnTo>
                  <a:pt x="11550" y="11078"/>
                </a:lnTo>
                <a:lnTo>
                  <a:pt x="11550" y="11555"/>
                </a:lnTo>
                <a:lnTo>
                  <a:pt x="3477" y="11555"/>
                </a:lnTo>
                <a:cubicBezTo>
                  <a:pt x="3406" y="11555"/>
                  <a:pt x="3310" y="11626"/>
                  <a:pt x="3310" y="11721"/>
                </a:cubicBezTo>
                <a:cubicBezTo>
                  <a:pt x="3310" y="11840"/>
                  <a:pt x="3358" y="11912"/>
                  <a:pt x="3477" y="11912"/>
                </a:cubicBezTo>
                <a:lnTo>
                  <a:pt x="11622" y="11912"/>
                </a:lnTo>
                <a:cubicBezTo>
                  <a:pt x="11765" y="11912"/>
                  <a:pt x="11907" y="11793"/>
                  <a:pt x="11907" y="11626"/>
                </a:cubicBezTo>
                <a:lnTo>
                  <a:pt x="11907" y="11054"/>
                </a:lnTo>
                <a:cubicBezTo>
                  <a:pt x="11907" y="10840"/>
                  <a:pt x="11788" y="10721"/>
                  <a:pt x="11622" y="10721"/>
                </a:cubicBezTo>
                <a:lnTo>
                  <a:pt x="11122" y="10721"/>
                </a:lnTo>
                <a:lnTo>
                  <a:pt x="11122" y="3743"/>
                </a:lnTo>
                <a:cubicBezTo>
                  <a:pt x="11122" y="3577"/>
                  <a:pt x="11026" y="3505"/>
                  <a:pt x="10883" y="3505"/>
                </a:cubicBezTo>
                <a:lnTo>
                  <a:pt x="9097" y="3505"/>
                </a:lnTo>
                <a:cubicBezTo>
                  <a:pt x="9026" y="3505"/>
                  <a:pt x="8931" y="3577"/>
                  <a:pt x="8931" y="3672"/>
                </a:cubicBezTo>
                <a:lnTo>
                  <a:pt x="8931" y="4958"/>
                </a:lnTo>
                <a:cubicBezTo>
                  <a:pt x="8931" y="4982"/>
                  <a:pt x="8954" y="5053"/>
                  <a:pt x="8978" y="5077"/>
                </a:cubicBezTo>
                <a:cubicBezTo>
                  <a:pt x="9025" y="5104"/>
                  <a:pt x="9069" y="5115"/>
                  <a:pt x="9110" y="5115"/>
                </a:cubicBezTo>
                <a:cubicBezTo>
                  <a:pt x="9214" y="5115"/>
                  <a:pt x="9288" y="5037"/>
                  <a:pt x="9288" y="4934"/>
                </a:cubicBezTo>
                <a:lnTo>
                  <a:pt x="9288" y="3815"/>
                </a:lnTo>
                <a:lnTo>
                  <a:pt x="10812" y="3815"/>
                </a:lnTo>
                <a:lnTo>
                  <a:pt x="10812" y="10721"/>
                </a:lnTo>
                <a:lnTo>
                  <a:pt x="9288" y="10721"/>
                </a:lnTo>
                <a:lnTo>
                  <a:pt x="9288" y="5768"/>
                </a:lnTo>
                <a:cubicBezTo>
                  <a:pt x="9288" y="5672"/>
                  <a:pt x="9216" y="5577"/>
                  <a:pt x="9145" y="5577"/>
                </a:cubicBezTo>
                <a:cubicBezTo>
                  <a:pt x="9026" y="5577"/>
                  <a:pt x="8931" y="5649"/>
                  <a:pt x="8931" y="5768"/>
                </a:cubicBezTo>
                <a:lnTo>
                  <a:pt x="8931" y="8506"/>
                </a:lnTo>
                <a:lnTo>
                  <a:pt x="7406" y="8506"/>
                </a:lnTo>
                <a:lnTo>
                  <a:pt x="7406" y="2481"/>
                </a:lnTo>
                <a:cubicBezTo>
                  <a:pt x="7406" y="2338"/>
                  <a:pt x="7287" y="2243"/>
                  <a:pt x="7168" y="2243"/>
                </a:cubicBezTo>
                <a:lnTo>
                  <a:pt x="5573" y="2243"/>
                </a:lnTo>
                <a:lnTo>
                  <a:pt x="5573" y="1243"/>
                </a:lnTo>
                <a:cubicBezTo>
                  <a:pt x="5573" y="1076"/>
                  <a:pt x="5454" y="1005"/>
                  <a:pt x="5335" y="1005"/>
                </a:cubicBezTo>
                <a:lnTo>
                  <a:pt x="3596" y="1005"/>
                </a:lnTo>
                <a:cubicBezTo>
                  <a:pt x="3453" y="1005"/>
                  <a:pt x="3358" y="1124"/>
                  <a:pt x="3358" y="1243"/>
                </a:cubicBezTo>
                <a:lnTo>
                  <a:pt x="3358" y="6006"/>
                </a:lnTo>
                <a:lnTo>
                  <a:pt x="1762" y="6006"/>
                </a:lnTo>
                <a:cubicBezTo>
                  <a:pt x="1596" y="6006"/>
                  <a:pt x="1524" y="6125"/>
                  <a:pt x="1524" y="6244"/>
                </a:cubicBezTo>
                <a:lnTo>
                  <a:pt x="1524" y="10721"/>
                </a:lnTo>
                <a:lnTo>
                  <a:pt x="1096" y="10721"/>
                </a:lnTo>
                <a:lnTo>
                  <a:pt x="1096" y="195"/>
                </a:lnTo>
                <a:cubicBezTo>
                  <a:pt x="1096" y="100"/>
                  <a:pt x="1048" y="52"/>
                  <a:pt x="977" y="5"/>
                </a:cubicBezTo>
                <a:cubicBezTo>
                  <a:pt x="964" y="2"/>
                  <a:pt x="952" y="1"/>
                  <a:pt x="93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67" name="Google Shape;19067;p106"/>
          <p:cNvGrpSpPr/>
          <p:nvPr/>
        </p:nvGrpSpPr>
        <p:grpSpPr>
          <a:xfrm>
            <a:off x="2543093" y="3421058"/>
            <a:ext cx="354584" cy="354614"/>
            <a:chOff x="3194038" y="3313708"/>
            <a:chExt cx="296500" cy="296525"/>
          </a:xfrm>
        </p:grpSpPr>
        <p:sp>
          <p:nvSpPr>
            <p:cNvPr id="19068" name="Google Shape;19068;p106"/>
            <p:cNvSpPr/>
            <p:nvPr/>
          </p:nvSpPr>
          <p:spPr>
            <a:xfrm>
              <a:off x="3213088" y="3332633"/>
              <a:ext cx="124450" cy="122800"/>
            </a:xfrm>
            <a:custGeom>
              <a:avLst/>
              <a:gdLst/>
              <a:ahLst/>
              <a:cxnLst/>
              <a:rect l="l" t="t" r="r" b="b"/>
              <a:pathLst>
                <a:path w="4978" h="4912" extrusionOk="0">
                  <a:moveTo>
                    <a:pt x="2569" y="1"/>
                  </a:moveTo>
                  <a:cubicBezTo>
                    <a:pt x="2523" y="1"/>
                    <a:pt x="2476" y="2"/>
                    <a:pt x="2429" y="6"/>
                  </a:cubicBezTo>
                  <a:cubicBezTo>
                    <a:pt x="1762" y="6"/>
                    <a:pt x="1167" y="268"/>
                    <a:pt x="715" y="720"/>
                  </a:cubicBezTo>
                  <a:cubicBezTo>
                    <a:pt x="286" y="1149"/>
                    <a:pt x="0" y="1792"/>
                    <a:pt x="0" y="2411"/>
                  </a:cubicBezTo>
                  <a:cubicBezTo>
                    <a:pt x="0" y="3006"/>
                    <a:pt x="215" y="3602"/>
                    <a:pt x="596" y="4054"/>
                  </a:cubicBezTo>
                  <a:cubicBezTo>
                    <a:pt x="631" y="4090"/>
                    <a:pt x="685" y="4108"/>
                    <a:pt x="738" y="4108"/>
                  </a:cubicBezTo>
                  <a:cubicBezTo>
                    <a:pt x="792" y="4108"/>
                    <a:pt x="846" y="4090"/>
                    <a:pt x="881" y="4054"/>
                  </a:cubicBezTo>
                  <a:cubicBezTo>
                    <a:pt x="929" y="3983"/>
                    <a:pt x="905" y="3887"/>
                    <a:pt x="881" y="3840"/>
                  </a:cubicBezTo>
                  <a:cubicBezTo>
                    <a:pt x="548" y="3459"/>
                    <a:pt x="357" y="2935"/>
                    <a:pt x="357" y="2435"/>
                  </a:cubicBezTo>
                  <a:cubicBezTo>
                    <a:pt x="357" y="1863"/>
                    <a:pt x="596" y="1363"/>
                    <a:pt x="1000" y="982"/>
                  </a:cubicBezTo>
                  <a:cubicBezTo>
                    <a:pt x="1381" y="601"/>
                    <a:pt x="1905" y="363"/>
                    <a:pt x="2453" y="363"/>
                  </a:cubicBezTo>
                  <a:cubicBezTo>
                    <a:pt x="3025" y="363"/>
                    <a:pt x="3549" y="553"/>
                    <a:pt x="3977" y="958"/>
                  </a:cubicBezTo>
                  <a:cubicBezTo>
                    <a:pt x="4382" y="1339"/>
                    <a:pt x="4596" y="1863"/>
                    <a:pt x="4596" y="2459"/>
                  </a:cubicBezTo>
                  <a:lnTo>
                    <a:pt x="4596" y="4578"/>
                  </a:lnTo>
                  <a:lnTo>
                    <a:pt x="2477" y="4578"/>
                  </a:lnTo>
                  <a:cubicBezTo>
                    <a:pt x="2120" y="4578"/>
                    <a:pt x="1762" y="4483"/>
                    <a:pt x="1477" y="4316"/>
                  </a:cubicBezTo>
                  <a:cubicBezTo>
                    <a:pt x="1450" y="4296"/>
                    <a:pt x="1421" y="4287"/>
                    <a:pt x="1393" y="4287"/>
                  </a:cubicBezTo>
                  <a:cubicBezTo>
                    <a:pt x="1322" y="4287"/>
                    <a:pt x="1256" y="4343"/>
                    <a:pt x="1239" y="4411"/>
                  </a:cubicBezTo>
                  <a:cubicBezTo>
                    <a:pt x="1191" y="4483"/>
                    <a:pt x="1262" y="4578"/>
                    <a:pt x="1310" y="4602"/>
                  </a:cubicBezTo>
                  <a:cubicBezTo>
                    <a:pt x="1667" y="4816"/>
                    <a:pt x="2096" y="4911"/>
                    <a:pt x="2501" y="4911"/>
                  </a:cubicBezTo>
                  <a:lnTo>
                    <a:pt x="4739" y="4911"/>
                  </a:lnTo>
                  <a:cubicBezTo>
                    <a:pt x="4882" y="4911"/>
                    <a:pt x="4977" y="4792"/>
                    <a:pt x="4977" y="4673"/>
                  </a:cubicBezTo>
                  <a:lnTo>
                    <a:pt x="4977" y="2459"/>
                  </a:lnTo>
                  <a:cubicBezTo>
                    <a:pt x="4977" y="1839"/>
                    <a:pt x="4763" y="1244"/>
                    <a:pt x="4358" y="792"/>
                  </a:cubicBezTo>
                  <a:cubicBezTo>
                    <a:pt x="3825" y="303"/>
                    <a:pt x="3210" y="1"/>
                    <a:pt x="25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106"/>
            <p:cNvSpPr/>
            <p:nvPr/>
          </p:nvSpPr>
          <p:spPr>
            <a:xfrm>
              <a:off x="3349413" y="3468508"/>
              <a:ext cx="122675" cy="123850"/>
            </a:xfrm>
            <a:custGeom>
              <a:avLst/>
              <a:gdLst/>
              <a:ahLst/>
              <a:cxnLst/>
              <a:rect l="l" t="t" r="r" b="b"/>
              <a:pathLst>
                <a:path w="4907" h="4954" extrusionOk="0">
                  <a:moveTo>
                    <a:pt x="144" y="0"/>
                  </a:moveTo>
                  <a:cubicBezTo>
                    <a:pt x="48" y="0"/>
                    <a:pt x="1" y="72"/>
                    <a:pt x="1" y="167"/>
                  </a:cubicBezTo>
                  <a:lnTo>
                    <a:pt x="1" y="1834"/>
                  </a:lnTo>
                  <a:cubicBezTo>
                    <a:pt x="1" y="1858"/>
                    <a:pt x="25" y="1882"/>
                    <a:pt x="25" y="1905"/>
                  </a:cubicBezTo>
                  <a:cubicBezTo>
                    <a:pt x="73" y="1940"/>
                    <a:pt x="120" y="1955"/>
                    <a:pt x="162" y="1955"/>
                  </a:cubicBezTo>
                  <a:cubicBezTo>
                    <a:pt x="263" y="1955"/>
                    <a:pt x="334" y="1871"/>
                    <a:pt x="334" y="1786"/>
                  </a:cubicBezTo>
                  <a:lnTo>
                    <a:pt x="334" y="358"/>
                  </a:lnTo>
                  <a:lnTo>
                    <a:pt x="2620" y="358"/>
                  </a:lnTo>
                  <a:cubicBezTo>
                    <a:pt x="2811" y="358"/>
                    <a:pt x="2954" y="405"/>
                    <a:pt x="3120" y="453"/>
                  </a:cubicBezTo>
                  <a:cubicBezTo>
                    <a:pt x="4049" y="810"/>
                    <a:pt x="4597" y="1620"/>
                    <a:pt x="4597" y="2501"/>
                  </a:cubicBezTo>
                  <a:cubicBezTo>
                    <a:pt x="4597" y="3072"/>
                    <a:pt x="4335" y="3572"/>
                    <a:pt x="3954" y="3977"/>
                  </a:cubicBezTo>
                  <a:cubicBezTo>
                    <a:pt x="3573" y="4358"/>
                    <a:pt x="3025" y="4596"/>
                    <a:pt x="2501" y="4596"/>
                  </a:cubicBezTo>
                  <a:cubicBezTo>
                    <a:pt x="1930" y="4596"/>
                    <a:pt x="1430" y="4382"/>
                    <a:pt x="1001" y="4025"/>
                  </a:cubicBezTo>
                  <a:cubicBezTo>
                    <a:pt x="620" y="3644"/>
                    <a:pt x="382" y="3144"/>
                    <a:pt x="358" y="2596"/>
                  </a:cubicBezTo>
                  <a:cubicBezTo>
                    <a:pt x="358" y="2501"/>
                    <a:pt x="263" y="2429"/>
                    <a:pt x="167" y="2429"/>
                  </a:cubicBezTo>
                  <a:cubicBezTo>
                    <a:pt x="96" y="2429"/>
                    <a:pt x="1" y="2501"/>
                    <a:pt x="1" y="2596"/>
                  </a:cubicBezTo>
                  <a:cubicBezTo>
                    <a:pt x="25" y="3215"/>
                    <a:pt x="286" y="3811"/>
                    <a:pt x="763" y="4263"/>
                  </a:cubicBezTo>
                  <a:cubicBezTo>
                    <a:pt x="1215" y="4716"/>
                    <a:pt x="1834" y="4954"/>
                    <a:pt x="2477" y="4954"/>
                  </a:cubicBezTo>
                  <a:lnTo>
                    <a:pt x="2501" y="4954"/>
                  </a:lnTo>
                  <a:cubicBezTo>
                    <a:pt x="3144" y="4954"/>
                    <a:pt x="3740" y="4692"/>
                    <a:pt x="4192" y="4239"/>
                  </a:cubicBezTo>
                  <a:cubicBezTo>
                    <a:pt x="4645" y="3787"/>
                    <a:pt x="4906" y="3168"/>
                    <a:pt x="4906" y="2548"/>
                  </a:cubicBezTo>
                  <a:cubicBezTo>
                    <a:pt x="4906" y="1882"/>
                    <a:pt x="4668" y="1262"/>
                    <a:pt x="4192" y="786"/>
                  </a:cubicBezTo>
                  <a:cubicBezTo>
                    <a:pt x="3716" y="286"/>
                    <a:pt x="3097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106"/>
            <p:cNvSpPr/>
            <p:nvPr/>
          </p:nvSpPr>
          <p:spPr>
            <a:xfrm>
              <a:off x="3349413" y="3313708"/>
              <a:ext cx="141125" cy="142325"/>
            </a:xfrm>
            <a:custGeom>
              <a:avLst/>
              <a:gdLst/>
              <a:ahLst/>
              <a:cxnLst/>
              <a:rect l="l" t="t" r="r" b="b"/>
              <a:pathLst>
                <a:path w="5645" h="5693" extrusionOk="0">
                  <a:moveTo>
                    <a:pt x="2858" y="334"/>
                  </a:moveTo>
                  <a:cubicBezTo>
                    <a:pt x="3525" y="334"/>
                    <a:pt x="4121" y="596"/>
                    <a:pt x="4597" y="1072"/>
                  </a:cubicBezTo>
                  <a:cubicBezTo>
                    <a:pt x="5073" y="1549"/>
                    <a:pt x="5311" y="2144"/>
                    <a:pt x="5335" y="2811"/>
                  </a:cubicBezTo>
                  <a:cubicBezTo>
                    <a:pt x="5335" y="3501"/>
                    <a:pt x="5097" y="4120"/>
                    <a:pt x="4621" y="4597"/>
                  </a:cubicBezTo>
                  <a:cubicBezTo>
                    <a:pt x="4144" y="5073"/>
                    <a:pt x="3525" y="5335"/>
                    <a:pt x="2835" y="5335"/>
                  </a:cubicBezTo>
                  <a:lnTo>
                    <a:pt x="334" y="5335"/>
                  </a:lnTo>
                  <a:lnTo>
                    <a:pt x="334" y="2834"/>
                  </a:lnTo>
                  <a:cubicBezTo>
                    <a:pt x="334" y="2144"/>
                    <a:pt x="596" y="1525"/>
                    <a:pt x="1072" y="1048"/>
                  </a:cubicBezTo>
                  <a:cubicBezTo>
                    <a:pt x="1549" y="572"/>
                    <a:pt x="2168" y="334"/>
                    <a:pt x="2858" y="334"/>
                  </a:cubicBezTo>
                  <a:close/>
                  <a:moveTo>
                    <a:pt x="2805" y="0"/>
                  </a:moveTo>
                  <a:cubicBezTo>
                    <a:pt x="1517" y="0"/>
                    <a:pt x="377" y="854"/>
                    <a:pt x="1" y="2287"/>
                  </a:cubicBezTo>
                  <a:lnTo>
                    <a:pt x="1" y="2358"/>
                  </a:lnTo>
                  <a:lnTo>
                    <a:pt x="1" y="5668"/>
                  </a:lnTo>
                  <a:cubicBezTo>
                    <a:pt x="1" y="5668"/>
                    <a:pt x="1" y="5692"/>
                    <a:pt x="25" y="5692"/>
                  </a:cubicBezTo>
                  <a:lnTo>
                    <a:pt x="215" y="5692"/>
                  </a:lnTo>
                  <a:lnTo>
                    <a:pt x="215" y="5668"/>
                  </a:lnTo>
                  <a:lnTo>
                    <a:pt x="3359" y="5668"/>
                  </a:lnTo>
                  <a:cubicBezTo>
                    <a:pt x="4811" y="5287"/>
                    <a:pt x="5645" y="4097"/>
                    <a:pt x="5645" y="2811"/>
                  </a:cubicBezTo>
                  <a:cubicBezTo>
                    <a:pt x="5645" y="2072"/>
                    <a:pt x="5359" y="1382"/>
                    <a:pt x="4811" y="834"/>
                  </a:cubicBezTo>
                  <a:cubicBezTo>
                    <a:pt x="4287" y="310"/>
                    <a:pt x="3597" y="1"/>
                    <a:pt x="2858" y="1"/>
                  </a:cubicBezTo>
                  <a:cubicBezTo>
                    <a:pt x="2841" y="0"/>
                    <a:pt x="2823" y="0"/>
                    <a:pt x="2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106"/>
            <p:cNvSpPr/>
            <p:nvPr/>
          </p:nvSpPr>
          <p:spPr>
            <a:xfrm>
              <a:off x="3194038" y="3468508"/>
              <a:ext cx="142300" cy="141725"/>
            </a:xfrm>
            <a:custGeom>
              <a:avLst/>
              <a:gdLst/>
              <a:ahLst/>
              <a:cxnLst/>
              <a:rect l="l" t="t" r="r" b="b"/>
              <a:pathLst>
                <a:path w="5692" h="5669" extrusionOk="0">
                  <a:moveTo>
                    <a:pt x="5311" y="358"/>
                  </a:moveTo>
                  <a:lnTo>
                    <a:pt x="5311" y="2858"/>
                  </a:lnTo>
                  <a:lnTo>
                    <a:pt x="5335" y="2858"/>
                  </a:lnTo>
                  <a:cubicBezTo>
                    <a:pt x="5335" y="3549"/>
                    <a:pt x="5049" y="4168"/>
                    <a:pt x="4573" y="4644"/>
                  </a:cubicBezTo>
                  <a:cubicBezTo>
                    <a:pt x="4096" y="5120"/>
                    <a:pt x="3477" y="5359"/>
                    <a:pt x="2834" y="5359"/>
                  </a:cubicBezTo>
                  <a:lnTo>
                    <a:pt x="2786" y="5359"/>
                  </a:lnTo>
                  <a:cubicBezTo>
                    <a:pt x="2143" y="5359"/>
                    <a:pt x="1548" y="5097"/>
                    <a:pt x="1072" y="4620"/>
                  </a:cubicBezTo>
                  <a:cubicBezTo>
                    <a:pt x="595" y="4144"/>
                    <a:pt x="357" y="3549"/>
                    <a:pt x="310" y="2882"/>
                  </a:cubicBezTo>
                  <a:cubicBezTo>
                    <a:pt x="310" y="2215"/>
                    <a:pt x="572" y="1596"/>
                    <a:pt x="1024" y="1096"/>
                  </a:cubicBezTo>
                  <a:cubicBezTo>
                    <a:pt x="1500" y="619"/>
                    <a:pt x="2143" y="358"/>
                    <a:pt x="2810" y="358"/>
                  </a:cubicBezTo>
                  <a:close/>
                  <a:moveTo>
                    <a:pt x="2858" y="0"/>
                  </a:moveTo>
                  <a:cubicBezTo>
                    <a:pt x="2072" y="0"/>
                    <a:pt x="1358" y="310"/>
                    <a:pt x="834" y="834"/>
                  </a:cubicBezTo>
                  <a:cubicBezTo>
                    <a:pt x="286" y="1382"/>
                    <a:pt x="0" y="2120"/>
                    <a:pt x="24" y="2858"/>
                  </a:cubicBezTo>
                  <a:cubicBezTo>
                    <a:pt x="24" y="3620"/>
                    <a:pt x="334" y="4287"/>
                    <a:pt x="857" y="4835"/>
                  </a:cubicBezTo>
                  <a:cubicBezTo>
                    <a:pt x="1405" y="5359"/>
                    <a:pt x="2072" y="5668"/>
                    <a:pt x="2834" y="5668"/>
                  </a:cubicBezTo>
                  <a:lnTo>
                    <a:pt x="2858" y="5668"/>
                  </a:lnTo>
                  <a:cubicBezTo>
                    <a:pt x="3596" y="5668"/>
                    <a:pt x="4311" y="5359"/>
                    <a:pt x="4858" y="4858"/>
                  </a:cubicBezTo>
                  <a:cubicBezTo>
                    <a:pt x="5382" y="4335"/>
                    <a:pt x="5692" y="3620"/>
                    <a:pt x="5692" y="2834"/>
                  </a:cubicBezTo>
                  <a:lnTo>
                    <a:pt x="5692" y="238"/>
                  </a:lnTo>
                  <a:cubicBezTo>
                    <a:pt x="5668" y="119"/>
                    <a:pt x="5573" y="0"/>
                    <a:pt x="54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106"/>
            <p:cNvSpPr/>
            <p:nvPr/>
          </p:nvSpPr>
          <p:spPr>
            <a:xfrm>
              <a:off x="3386938" y="3362533"/>
              <a:ext cx="66100" cy="8950"/>
            </a:xfrm>
            <a:custGeom>
              <a:avLst/>
              <a:gdLst/>
              <a:ahLst/>
              <a:cxnLst/>
              <a:rect l="l" t="t" r="r" b="b"/>
              <a:pathLst>
                <a:path w="2644" h="358" extrusionOk="0">
                  <a:moveTo>
                    <a:pt x="167" y="0"/>
                  </a:moveTo>
                  <a:cubicBezTo>
                    <a:pt x="71" y="0"/>
                    <a:pt x="24" y="48"/>
                    <a:pt x="0" y="143"/>
                  </a:cubicBezTo>
                  <a:cubicBezTo>
                    <a:pt x="0" y="239"/>
                    <a:pt x="71" y="358"/>
                    <a:pt x="167" y="358"/>
                  </a:cubicBezTo>
                  <a:lnTo>
                    <a:pt x="2429" y="358"/>
                  </a:lnTo>
                  <a:cubicBezTo>
                    <a:pt x="2524" y="358"/>
                    <a:pt x="2572" y="286"/>
                    <a:pt x="2620" y="191"/>
                  </a:cubicBezTo>
                  <a:cubicBezTo>
                    <a:pt x="2643" y="72"/>
                    <a:pt x="2548" y="0"/>
                    <a:pt x="24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106"/>
            <p:cNvSpPr/>
            <p:nvPr/>
          </p:nvSpPr>
          <p:spPr>
            <a:xfrm>
              <a:off x="3386338" y="3380383"/>
              <a:ext cx="67300" cy="8950"/>
            </a:xfrm>
            <a:custGeom>
              <a:avLst/>
              <a:gdLst/>
              <a:ahLst/>
              <a:cxnLst/>
              <a:rect l="l" t="t" r="r" b="b"/>
              <a:pathLst>
                <a:path w="2692" h="358" extrusionOk="0">
                  <a:moveTo>
                    <a:pt x="215" y="1"/>
                  </a:moveTo>
                  <a:cubicBezTo>
                    <a:pt x="119" y="1"/>
                    <a:pt x="72" y="48"/>
                    <a:pt x="48" y="144"/>
                  </a:cubicBezTo>
                  <a:cubicBezTo>
                    <a:pt x="0" y="263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96" y="358"/>
                    <a:pt x="2691" y="263"/>
                    <a:pt x="2667" y="144"/>
                  </a:cubicBezTo>
                  <a:cubicBezTo>
                    <a:pt x="2644" y="48"/>
                    <a:pt x="2548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106"/>
            <p:cNvSpPr/>
            <p:nvPr/>
          </p:nvSpPr>
          <p:spPr>
            <a:xfrm>
              <a:off x="3400613" y="3398858"/>
              <a:ext cx="38725" cy="8950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358" y="357"/>
                  </a:lnTo>
                  <a:cubicBezTo>
                    <a:pt x="1477" y="357"/>
                    <a:pt x="1549" y="262"/>
                    <a:pt x="1525" y="143"/>
                  </a:cubicBezTo>
                  <a:cubicBezTo>
                    <a:pt x="1501" y="48"/>
                    <a:pt x="1406" y="0"/>
                    <a:pt x="1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106"/>
            <p:cNvSpPr/>
            <p:nvPr/>
          </p:nvSpPr>
          <p:spPr>
            <a:xfrm>
              <a:off x="3232138" y="3517333"/>
              <a:ext cx="66700" cy="8950"/>
            </a:xfrm>
            <a:custGeom>
              <a:avLst/>
              <a:gdLst/>
              <a:ahLst/>
              <a:cxnLst/>
              <a:rect l="l" t="t" r="r" b="b"/>
              <a:pathLst>
                <a:path w="2668" h="358" extrusionOk="0">
                  <a:moveTo>
                    <a:pt x="191" y="0"/>
                  </a:moveTo>
                  <a:cubicBezTo>
                    <a:pt x="72" y="0"/>
                    <a:pt x="0" y="72"/>
                    <a:pt x="24" y="191"/>
                  </a:cubicBezTo>
                  <a:cubicBezTo>
                    <a:pt x="48" y="286"/>
                    <a:pt x="119" y="357"/>
                    <a:pt x="191" y="357"/>
                  </a:cubicBezTo>
                  <a:lnTo>
                    <a:pt x="2453" y="357"/>
                  </a:lnTo>
                  <a:cubicBezTo>
                    <a:pt x="2548" y="357"/>
                    <a:pt x="2620" y="286"/>
                    <a:pt x="2644" y="191"/>
                  </a:cubicBezTo>
                  <a:cubicBezTo>
                    <a:pt x="2667" y="72"/>
                    <a:pt x="2572" y="0"/>
                    <a:pt x="2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106"/>
            <p:cNvSpPr/>
            <p:nvPr/>
          </p:nvSpPr>
          <p:spPr>
            <a:xfrm>
              <a:off x="3231538" y="3535783"/>
              <a:ext cx="67300" cy="8950"/>
            </a:xfrm>
            <a:custGeom>
              <a:avLst/>
              <a:gdLst/>
              <a:ahLst/>
              <a:cxnLst/>
              <a:rect l="l" t="t" r="r" b="b"/>
              <a:pathLst>
                <a:path w="2692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44" y="286"/>
                    <a:pt x="2668" y="215"/>
                  </a:cubicBezTo>
                  <a:cubicBezTo>
                    <a:pt x="2691" y="96"/>
                    <a:pt x="2596" y="0"/>
                    <a:pt x="2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7" name="Google Shape;19077;p106"/>
            <p:cNvSpPr/>
            <p:nvPr/>
          </p:nvSpPr>
          <p:spPr>
            <a:xfrm>
              <a:off x="3245813" y="3553633"/>
              <a:ext cx="38725" cy="8950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215" y="1"/>
                  </a:moveTo>
                  <a:cubicBezTo>
                    <a:pt x="120" y="1"/>
                    <a:pt x="72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30" y="358"/>
                    <a:pt x="1501" y="287"/>
                    <a:pt x="1525" y="215"/>
                  </a:cubicBezTo>
                  <a:cubicBezTo>
                    <a:pt x="1549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8" name="Google Shape;19078;p106"/>
          <p:cNvGrpSpPr/>
          <p:nvPr/>
        </p:nvGrpSpPr>
        <p:grpSpPr>
          <a:xfrm>
            <a:off x="1778362" y="3430745"/>
            <a:ext cx="359577" cy="338051"/>
            <a:chOff x="2682013" y="3321808"/>
            <a:chExt cx="300675" cy="282675"/>
          </a:xfrm>
        </p:grpSpPr>
        <p:sp>
          <p:nvSpPr>
            <p:cNvPr id="19079" name="Google Shape;19079;p106"/>
            <p:cNvSpPr/>
            <p:nvPr/>
          </p:nvSpPr>
          <p:spPr>
            <a:xfrm>
              <a:off x="2682613" y="3321808"/>
              <a:ext cx="202450" cy="86000"/>
            </a:xfrm>
            <a:custGeom>
              <a:avLst/>
              <a:gdLst/>
              <a:ahLst/>
              <a:cxnLst/>
              <a:rect l="l" t="t" r="r" b="b"/>
              <a:pathLst>
                <a:path w="8098" h="3440" extrusionOk="0">
                  <a:moveTo>
                    <a:pt x="6407" y="724"/>
                  </a:moveTo>
                  <a:cubicBezTo>
                    <a:pt x="6430" y="724"/>
                    <a:pt x="6454" y="724"/>
                    <a:pt x="6454" y="748"/>
                  </a:cubicBezTo>
                  <a:lnTo>
                    <a:pt x="7716" y="2534"/>
                  </a:lnTo>
                  <a:cubicBezTo>
                    <a:pt x="7740" y="2582"/>
                    <a:pt x="7716" y="2606"/>
                    <a:pt x="7716" y="2630"/>
                  </a:cubicBezTo>
                  <a:cubicBezTo>
                    <a:pt x="7716" y="2653"/>
                    <a:pt x="7669" y="2653"/>
                    <a:pt x="7645" y="2653"/>
                  </a:cubicBezTo>
                  <a:lnTo>
                    <a:pt x="3239" y="2653"/>
                  </a:lnTo>
                  <a:cubicBezTo>
                    <a:pt x="3430" y="2391"/>
                    <a:pt x="3549" y="2034"/>
                    <a:pt x="3549" y="1677"/>
                  </a:cubicBezTo>
                  <a:cubicBezTo>
                    <a:pt x="3549" y="1320"/>
                    <a:pt x="3406" y="1034"/>
                    <a:pt x="3215" y="724"/>
                  </a:cubicBezTo>
                  <a:close/>
                  <a:moveTo>
                    <a:pt x="1787" y="343"/>
                  </a:moveTo>
                  <a:cubicBezTo>
                    <a:pt x="2525" y="343"/>
                    <a:pt x="3168" y="963"/>
                    <a:pt x="3168" y="1701"/>
                  </a:cubicBezTo>
                  <a:cubicBezTo>
                    <a:pt x="3168" y="2463"/>
                    <a:pt x="2525" y="3082"/>
                    <a:pt x="1787" y="3082"/>
                  </a:cubicBezTo>
                  <a:cubicBezTo>
                    <a:pt x="1048" y="3082"/>
                    <a:pt x="429" y="2463"/>
                    <a:pt x="429" y="1701"/>
                  </a:cubicBezTo>
                  <a:cubicBezTo>
                    <a:pt x="429" y="939"/>
                    <a:pt x="1048" y="343"/>
                    <a:pt x="1787" y="343"/>
                  </a:cubicBezTo>
                  <a:close/>
                  <a:moveTo>
                    <a:pt x="1801" y="1"/>
                  </a:moveTo>
                  <a:cubicBezTo>
                    <a:pt x="1741" y="1"/>
                    <a:pt x="1680" y="4"/>
                    <a:pt x="1620" y="10"/>
                  </a:cubicBezTo>
                  <a:cubicBezTo>
                    <a:pt x="810" y="105"/>
                    <a:pt x="143" y="748"/>
                    <a:pt x="96" y="1582"/>
                  </a:cubicBezTo>
                  <a:cubicBezTo>
                    <a:pt x="0" y="2582"/>
                    <a:pt x="810" y="3439"/>
                    <a:pt x="1787" y="3439"/>
                  </a:cubicBezTo>
                  <a:cubicBezTo>
                    <a:pt x="2215" y="3439"/>
                    <a:pt x="2596" y="3296"/>
                    <a:pt x="2882" y="3058"/>
                  </a:cubicBezTo>
                  <a:lnTo>
                    <a:pt x="7621" y="3058"/>
                  </a:lnTo>
                  <a:cubicBezTo>
                    <a:pt x="7764" y="3058"/>
                    <a:pt x="7883" y="2987"/>
                    <a:pt x="7978" y="2868"/>
                  </a:cubicBezTo>
                  <a:cubicBezTo>
                    <a:pt x="8097" y="2725"/>
                    <a:pt x="8097" y="2510"/>
                    <a:pt x="7978" y="2368"/>
                  </a:cubicBezTo>
                  <a:lnTo>
                    <a:pt x="6740" y="582"/>
                  </a:lnTo>
                  <a:cubicBezTo>
                    <a:pt x="6645" y="462"/>
                    <a:pt x="6526" y="391"/>
                    <a:pt x="6383" y="391"/>
                  </a:cubicBezTo>
                  <a:lnTo>
                    <a:pt x="2882" y="391"/>
                  </a:lnTo>
                  <a:cubicBezTo>
                    <a:pt x="2612" y="142"/>
                    <a:pt x="2214" y="1"/>
                    <a:pt x="18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0" name="Google Shape;19080;p106"/>
            <p:cNvSpPr/>
            <p:nvPr/>
          </p:nvSpPr>
          <p:spPr>
            <a:xfrm>
              <a:off x="2682613" y="3419283"/>
              <a:ext cx="252450" cy="86750"/>
            </a:xfrm>
            <a:custGeom>
              <a:avLst/>
              <a:gdLst/>
              <a:ahLst/>
              <a:cxnLst/>
              <a:rect l="l" t="t" r="r" b="b"/>
              <a:pathLst>
                <a:path w="10098" h="3470" extrusionOk="0">
                  <a:moveTo>
                    <a:pt x="1787" y="350"/>
                  </a:moveTo>
                  <a:cubicBezTo>
                    <a:pt x="2525" y="350"/>
                    <a:pt x="3168" y="969"/>
                    <a:pt x="3168" y="1707"/>
                  </a:cubicBezTo>
                  <a:cubicBezTo>
                    <a:pt x="3168" y="2446"/>
                    <a:pt x="2525" y="3089"/>
                    <a:pt x="1787" y="3089"/>
                  </a:cubicBezTo>
                  <a:cubicBezTo>
                    <a:pt x="1048" y="3089"/>
                    <a:pt x="429" y="2446"/>
                    <a:pt x="429" y="1707"/>
                  </a:cubicBezTo>
                  <a:cubicBezTo>
                    <a:pt x="429" y="969"/>
                    <a:pt x="1048" y="350"/>
                    <a:pt x="1787" y="350"/>
                  </a:cubicBezTo>
                  <a:close/>
                  <a:moveTo>
                    <a:pt x="1866" y="0"/>
                  </a:moveTo>
                  <a:cubicBezTo>
                    <a:pt x="1792" y="0"/>
                    <a:pt x="1718" y="5"/>
                    <a:pt x="1644" y="17"/>
                  </a:cubicBezTo>
                  <a:cubicBezTo>
                    <a:pt x="834" y="112"/>
                    <a:pt x="167" y="755"/>
                    <a:pt x="120" y="1588"/>
                  </a:cubicBezTo>
                  <a:cubicBezTo>
                    <a:pt x="0" y="2612"/>
                    <a:pt x="810" y="3470"/>
                    <a:pt x="1787" y="3470"/>
                  </a:cubicBezTo>
                  <a:cubicBezTo>
                    <a:pt x="2215" y="3470"/>
                    <a:pt x="2596" y="3327"/>
                    <a:pt x="2882" y="3089"/>
                  </a:cubicBezTo>
                  <a:lnTo>
                    <a:pt x="9622" y="3089"/>
                  </a:lnTo>
                  <a:cubicBezTo>
                    <a:pt x="9764" y="3089"/>
                    <a:pt x="9883" y="3017"/>
                    <a:pt x="9979" y="2898"/>
                  </a:cubicBezTo>
                  <a:cubicBezTo>
                    <a:pt x="10098" y="2755"/>
                    <a:pt x="10098" y="2541"/>
                    <a:pt x="9979" y="2398"/>
                  </a:cubicBezTo>
                  <a:lnTo>
                    <a:pt x="8717" y="612"/>
                  </a:lnTo>
                  <a:cubicBezTo>
                    <a:pt x="8621" y="493"/>
                    <a:pt x="8526" y="421"/>
                    <a:pt x="8359" y="421"/>
                  </a:cubicBezTo>
                  <a:lnTo>
                    <a:pt x="7073" y="421"/>
                  </a:lnTo>
                  <a:cubicBezTo>
                    <a:pt x="7002" y="421"/>
                    <a:pt x="6931" y="493"/>
                    <a:pt x="6907" y="588"/>
                  </a:cubicBezTo>
                  <a:cubicBezTo>
                    <a:pt x="6883" y="683"/>
                    <a:pt x="6954" y="779"/>
                    <a:pt x="7073" y="779"/>
                  </a:cubicBezTo>
                  <a:lnTo>
                    <a:pt x="8407" y="779"/>
                  </a:lnTo>
                  <a:cubicBezTo>
                    <a:pt x="8431" y="779"/>
                    <a:pt x="8455" y="779"/>
                    <a:pt x="8455" y="826"/>
                  </a:cubicBezTo>
                  <a:lnTo>
                    <a:pt x="9717" y="2612"/>
                  </a:lnTo>
                  <a:cubicBezTo>
                    <a:pt x="9741" y="2636"/>
                    <a:pt x="9717" y="2660"/>
                    <a:pt x="9717" y="2684"/>
                  </a:cubicBezTo>
                  <a:cubicBezTo>
                    <a:pt x="9717" y="2731"/>
                    <a:pt x="9669" y="2731"/>
                    <a:pt x="9645" y="2731"/>
                  </a:cubicBezTo>
                  <a:lnTo>
                    <a:pt x="3239" y="2731"/>
                  </a:lnTo>
                  <a:cubicBezTo>
                    <a:pt x="3430" y="2446"/>
                    <a:pt x="3549" y="2088"/>
                    <a:pt x="3549" y="1731"/>
                  </a:cubicBezTo>
                  <a:cubicBezTo>
                    <a:pt x="3549" y="1374"/>
                    <a:pt x="3430" y="1064"/>
                    <a:pt x="3239" y="755"/>
                  </a:cubicBezTo>
                  <a:lnTo>
                    <a:pt x="6288" y="755"/>
                  </a:lnTo>
                  <a:cubicBezTo>
                    <a:pt x="6383" y="755"/>
                    <a:pt x="6430" y="707"/>
                    <a:pt x="6454" y="612"/>
                  </a:cubicBezTo>
                  <a:cubicBezTo>
                    <a:pt x="6478" y="493"/>
                    <a:pt x="6407" y="398"/>
                    <a:pt x="6288" y="398"/>
                  </a:cubicBezTo>
                  <a:lnTo>
                    <a:pt x="2906" y="398"/>
                  </a:lnTo>
                  <a:cubicBezTo>
                    <a:pt x="2645" y="156"/>
                    <a:pt x="2265" y="0"/>
                    <a:pt x="18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1" name="Google Shape;19081;p106"/>
            <p:cNvSpPr/>
            <p:nvPr/>
          </p:nvSpPr>
          <p:spPr>
            <a:xfrm>
              <a:off x="2682013" y="3517908"/>
              <a:ext cx="300675" cy="86575"/>
            </a:xfrm>
            <a:custGeom>
              <a:avLst/>
              <a:gdLst/>
              <a:ahLst/>
              <a:cxnLst/>
              <a:rect l="l" t="t" r="r" b="b"/>
              <a:pathLst>
                <a:path w="12027" h="3463" extrusionOk="0">
                  <a:moveTo>
                    <a:pt x="1811" y="311"/>
                  </a:moveTo>
                  <a:cubicBezTo>
                    <a:pt x="2549" y="311"/>
                    <a:pt x="3192" y="953"/>
                    <a:pt x="3192" y="1692"/>
                  </a:cubicBezTo>
                  <a:cubicBezTo>
                    <a:pt x="3192" y="2430"/>
                    <a:pt x="2596" y="3073"/>
                    <a:pt x="1811" y="3073"/>
                  </a:cubicBezTo>
                  <a:cubicBezTo>
                    <a:pt x="1072" y="3073"/>
                    <a:pt x="453" y="2430"/>
                    <a:pt x="453" y="1692"/>
                  </a:cubicBezTo>
                  <a:cubicBezTo>
                    <a:pt x="453" y="953"/>
                    <a:pt x="1072" y="311"/>
                    <a:pt x="1811" y="311"/>
                  </a:cubicBezTo>
                  <a:close/>
                  <a:moveTo>
                    <a:pt x="1787" y="1"/>
                  </a:moveTo>
                  <a:cubicBezTo>
                    <a:pt x="763" y="1"/>
                    <a:pt x="1" y="858"/>
                    <a:pt x="48" y="1882"/>
                  </a:cubicBezTo>
                  <a:cubicBezTo>
                    <a:pt x="120" y="2668"/>
                    <a:pt x="763" y="3359"/>
                    <a:pt x="1572" y="3454"/>
                  </a:cubicBezTo>
                  <a:cubicBezTo>
                    <a:pt x="1627" y="3459"/>
                    <a:pt x="1682" y="3462"/>
                    <a:pt x="1736" y="3462"/>
                  </a:cubicBezTo>
                  <a:cubicBezTo>
                    <a:pt x="2156" y="3462"/>
                    <a:pt x="2563" y="3305"/>
                    <a:pt x="2858" y="3073"/>
                  </a:cubicBezTo>
                  <a:lnTo>
                    <a:pt x="3906" y="3073"/>
                  </a:lnTo>
                  <a:cubicBezTo>
                    <a:pt x="3978" y="3073"/>
                    <a:pt x="4049" y="3002"/>
                    <a:pt x="4073" y="2906"/>
                  </a:cubicBezTo>
                  <a:cubicBezTo>
                    <a:pt x="4097" y="2787"/>
                    <a:pt x="4025" y="2716"/>
                    <a:pt x="3906" y="2716"/>
                  </a:cubicBezTo>
                  <a:lnTo>
                    <a:pt x="3192" y="2716"/>
                  </a:lnTo>
                  <a:cubicBezTo>
                    <a:pt x="3359" y="2430"/>
                    <a:pt x="3478" y="2073"/>
                    <a:pt x="3478" y="1716"/>
                  </a:cubicBezTo>
                  <a:cubicBezTo>
                    <a:pt x="3478" y="1358"/>
                    <a:pt x="3359" y="1049"/>
                    <a:pt x="3192" y="739"/>
                  </a:cubicBezTo>
                  <a:lnTo>
                    <a:pt x="10265" y="739"/>
                  </a:lnTo>
                  <a:cubicBezTo>
                    <a:pt x="10289" y="739"/>
                    <a:pt x="10336" y="739"/>
                    <a:pt x="10336" y="763"/>
                  </a:cubicBezTo>
                  <a:lnTo>
                    <a:pt x="11575" y="2549"/>
                  </a:lnTo>
                  <a:cubicBezTo>
                    <a:pt x="11598" y="2597"/>
                    <a:pt x="11575" y="2620"/>
                    <a:pt x="11575" y="2644"/>
                  </a:cubicBezTo>
                  <a:cubicBezTo>
                    <a:pt x="11575" y="2668"/>
                    <a:pt x="11551" y="2668"/>
                    <a:pt x="11527" y="2668"/>
                  </a:cubicBezTo>
                  <a:lnTo>
                    <a:pt x="4716" y="2668"/>
                  </a:lnTo>
                  <a:cubicBezTo>
                    <a:pt x="4644" y="2668"/>
                    <a:pt x="4573" y="2740"/>
                    <a:pt x="4549" y="2835"/>
                  </a:cubicBezTo>
                  <a:cubicBezTo>
                    <a:pt x="4525" y="2954"/>
                    <a:pt x="4597" y="3025"/>
                    <a:pt x="4716" y="3025"/>
                  </a:cubicBezTo>
                  <a:lnTo>
                    <a:pt x="11527" y="3025"/>
                  </a:lnTo>
                  <a:cubicBezTo>
                    <a:pt x="11670" y="3025"/>
                    <a:pt x="11789" y="2978"/>
                    <a:pt x="11860" y="2859"/>
                  </a:cubicBezTo>
                  <a:cubicBezTo>
                    <a:pt x="12027" y="2716"/>
                    <a:pt x="12027" y="2501"/>
                    <a:pt x="11908" y="2359"/>
                  </a:cubicBezTo>
                  <a:lnTo>
                    <a:pt x="10646" y="572"/>
                  </a:lnTo>
                  <a:cubicBezTo>
                    <a:pt x="10574" y="453"/>
                    <a:pt x="10455" y="382"/>
                    <a:pt x="10289" y="382"/>
                  </a:cubicBezTo>
                  <a:lnTo>
                    <a:pt x="2882" y="382"/>
                  </a:lnTo>
                  <a:cubicBezTo>
                    <a:pt x="2596" y="144"/>
                    <a:pt x="2192" y="1"/>
                    <a:pt x="1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2" name="Google Shape;19082;p106"/>
          <p:cNvGrpSpPr/>
          <p:nvPr/>
        </p:nvGrpSpPr>
        <p:grpSpPr>
          <a:xfrm>
            <a:off x="1091246" y="3420341"/>
            <a:ext cx="291261" cy="356737"/>
            <a:chOff x="2234888" y="3313108"/>
            <a:chExt cx="243550" cy="298300"/>
          </a:xfrm>
        </p:grpSpPr>
        <p:sp>
          <p:nvSpPr>
            <p:cNvPr id="19083" name="Google Shape;19083;p106"/>
            <p:cNvSpPr/>
            <p:nvPr/>
          </p:nvSpPr>
          <p:spPr>
            <a:xfrm>
              <a:off x="2373013" y="3497083"/>
              <a:ext cx="104825" cy="114325"/>
            </a:xfrm>
            <a:custGeom>
              <a:avLst/>
              <a:gdLst/>
              <a:ahLst/>
              <a:cxnLst/>
              <a:rect l="l" t="t" r="r" b="b"/>
              <a:pathLst>
                <a:path w="4193" h="4573" extrusionOk="0">
                  <a:moveTo>
                    <a:pt x="239" y="0"/>
                  </a:moveTo>
                  <a:cubicBezTo>
                    <a:pt x="120" y="0"/>
                    <a:pt x="1" y="119"/>
                    <a:pt x="1" y="239"/>
                  </a:cubicBezTo>
                  <a:lnTo>
                    <a:pt x="1" y="4406"/>
                  </a:lnTo>
                  <a:cubicBezTo>
                    <a:pt x="1" y="4501"/>
                    <a:pt x="96" y="4573"/>
                    <a:pt x="168" y="4573"/>
                  </a:cubicBezTo>
                  <a:lnTo>
                    <a:pt x="763" y="4573"/>
                  </a:lnTo>
                  <a:cubicBezTo>
                    <a:pt x="858" y="4573"/>
                    <a:pt x="930" y="4525"/>
                    <a:pt x="954" y="4430"/>
                  </a:cubicBezTo>
                  <a:cubicBezTo>
                    <a:pt x="977" y="4311"/>
                    <a:pt x="882" y="4216"/>
                    <a:pt x="763" y="4216"/>
                  </a:cubicBezTo>
                  <a:lnTo>
                    <a:pt x="358" y="4216"/>
                  </a:lnTo>
                  <a:lnTo>
                    <a:pt x="358" y="358"/>
                  </a:lnTo>
                  <a:lnTo>
                    <a:pt x="3835" y="358"/>
                  </a:lnTo>
                  <a:lnTo>
                    <a:pt x="3835" y="4216"/>
                  </a:lnTo>
                  <a:lnTo>
                    <a:pt x="1573" y="4216"/>
                  </a:lnTo>
                  <a:cubicBezTo>
                    <a:pt x="1477" y="4216"/>
                    <a:pt x="1430" y="4287"/>
                    <a:pt x="1406" y="4382"/>
                  </a:cubicBezTo>
                  <a:cubicBezTo>
                    <a:pt x="1358" y="4501"/>
                    <a:pt x="1454" y="4573"/>
                    <a:pt x="1573" y="4573"/>
                  </a:cubicBezTo>
                  <a:lnTo>
                    <a:pt x="4026" y="4573"/>
                  </a:lnTo>
                  <a:cubicBezTo>
                    <a:pt x="4097" y="4573"/>
                    <a:pt x="4192" y="4501"/>
                    <a:pt x="4192" y="4406"/>
                  </a:cubicBezTo>
                  <a:lnTo>
                    <a:pt x="4192" y="239"/>
                  </a:lnTo>
                  <a:cubicBezTo>
                    <a:pt x="4168" y="96"/>
                    <a:pt x="4049" y="0"/>
                    <a:pt x="3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4" name="Google Shape;19084;p106"/>
            <p:cNvSpPr/>
            <p:nvPr/>
          </p:nvSpPr>
          <p:spPr>
            <a:xfrm>
              <a:off x="2403388" y="3432158"/>
              <a:ext cx="29800" cy="46500"/>
            </a:xfrm>
            <a:custGeom>
              <a:avLst/>
              <a:gdLst/>
              <a:ahLst/>
              <a:cxnLst/>
              <a:rect l="l" t="t" r="r" b="b"/>
              <a:pathLst>
                <a:path w="1192" h="1860" extrusionOk="0">
                  <a:moveTo>
                    <a:pt x="601" y="332"/>
                  </a:moveTo>
                  <a:cubicBezTo>
                    <a:pt x="615" y="332"/>
                    <a:pt x="629" y="333"/>
                    <a:pt x="643" y="335"/>
                  </a:cubicBezTo>
                  <a:cubicBezTo>
                    <a:pt x="763" y="335"/>
                    <a:pt x="834" y="454"/>
                    <a:pt x="834" y="573"/>
                  </a:cubicBezTo>
                  <a:lnTo>
                    <a:pt x="834" y="1216"/>
                  </a:lnTo>
                  <a:cubicBezTo>
                    <a:pt x="834" y="1335"/>
                    <a:pt x="763" y="1454"/>
                    <a:pt x="643" y="1454"/>
                  </a:cubicBezTo>
                  <a:cubicBezTo>
                    <a:pt x="477" y="1454"/>
                    <a:pt x="358" y="1383"/>
                    <a:pt x="358" y="1216"/>
                  </a:cubicBezTo>
                  <a:lnTo>
                    <a:pt x="358" y="573"/>
                  </a:lnTo>
                  <a:cubicBezTo>
                    <a:pt x="358" y="443"/>
                    <a:pt x="457" y="332"/>
                    <a:pt x="601" y="332"/>
                  </a:cubicBezTo>
                  <a:close/>
                  <a:moveTo>
                    <a:pt x="614" y="0"/>
                  </a:moveTo>
                  <a:cubicBezTo>
                    <a:pt x="600" y="0"/>
                    <a:pt x="586" y="1"/>
                    <a:pt x="572" y="2"/>
                  </a:cubicBezTo>
                  <a:cubicBezTo>
                    <a:pt x="286" y="25"/>
                    <a:pt x="0" y="264"/>
                    <a:pt x="0" y="597"/>
                  </a:cubicBezTo>
                  <a:lnTo>
                    <a:pt x="0" y="1264"/>
                  </a:lnTo>
                  <a:cubicBezTo>
                    <a:pt x="0" y="1550"/>
                    <a:pt x="239" y="1812"/>
                    <a:pt x="572" y="1859"/>
                  </a:cubicBezTo>
                  <a:cubicBezTo>
                    <a:pt x="905" y="1859"/>
                    <a:pt x="1191" y="1573"/>
                    <a:pt x="1191" y="1216"/>
                  </a:cubicBezTo>
                  <a:lnTo>
                    <a:pt x="1191" y="597"/>
                  </a:lnTo>
                  <a:cubicBezTo>
                    <a:pt x="1191" y="255"/>
                    <a:pt x="929" y="0"/>
                    <a:pt x="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5" name="Google Shape;19085;p106"/>
            <p:cNvSpPr/>
            <p:nvPr/>
          </p:nvSpPr>
          <p:spPr>
            <a:xfrm>
              <a:off x="2367063" y="3431983"/>
              <a:ext cx="32175" cy="44275"/>
            </a:xfrm>
            <a:custGeom>
              <a:avLst/>
              <a:gdLst/>
              <a:ahLst/>
              <a:cxnLst/>
              <a:rect l="l" t="t" r="r" b="b"/>
              <a:pathLst>
                <a:path w="1287" h="1771" extrusionOk="0">
                  <a:moveTo>
                    <a:pt x="691" y="556"/>
                  </a:moveTo>
                  <a:lnTo>
                    <a:pt x="691" y="985"/>
                  </a:lnTo>
                  <a:lnTo>
                    <a:pt x="453" y="985"/>
                  </a:lnTo>
                  <a:cubicBezTo>
                    <a:pt x="549" y="842"/>
                    <a:pt x="620" y="675"/>
                    <a:pt x="691" y="556"/>
                  </a:cubicBezTo>
                  <a:close/>
                  <a:moveTo>
                    <a:pt x="835" y="0"/>
                  </a:moveTo>
                  <a:cubicBezTo>
                    <a:pt x="756" y="0"/>
                    <a:pt x="669" y="31"/>
                    <a:pt x="596" y="104"/>
                  </a:cubicBezTo>
                  <a:cubicBezTo>
                    <a:pt x="501" y="199"/>
                    <a:pt x="144" y="866"/>
                    <a:pt x="25" y="1080"/>
                  </a:cubicBezTo>
                  <a:cubicBezTo>
                    <a:pt x="1" y="1104"/>
                    <a:pt x="1" y="1152"/>
                    <a:pt x="1" y="1199"/>
                  </a:cubicBezTo>
                  <a:cubicBezTo>
                    <a:pt x="1" y="1295"/>
                    <a:pt x="96" y="1342"/>
                    <a:pt x="191" y="1342"/>
                  </a:cubicBezTo>
                  <a:lnTo>
                    <a:pt x="715" y="1342"/>
                  </a:lnTo>
                  <a:lnTo>
                    <a:pt x="715" y="1580"/>
                  </a:lnTo>
                  <a:cubicBezTo>
                    <a:pt x="715" y="1676"/>
                    <a:pt x="811" y="1771"/>
                    <a:pt x="906" y="1771"/>
                  </a:cubicBezTo>
                  <a:cubicBezTo>
                    <a:pt x="977" y="1771"/>
                    <a:pt x="1072" y="1676"/>
                    <a:pt x="1072" y="1580"/>
                  </a:cubicBezTo>
                  <a:lnTo>
                    <a:pt x="1072" y="1342"/>
                  </a:lnTo>
                  <a:cubicBezTo>
                    <a:pt x="1168" y="1342"/>
                    <a:pt x="1215" y="1295"/>
                    <a:pt x="1239" y="1199"/>
                  </a:cubicBezTo>
                  <a:cubicBezTo>
                    <a:pt x="1287" y="1080"/>
                    <a:pt x="1192" y="985"/>
                    <a:pt x="1072" y="985"/>
                  </a:cubicBezTo>
                  <a:lnTo>
                    <a:pt x="1072" y="247"/>
                  </a:lnTo>
                  <a:cubicBezTo>
                    <a:pt x="1072" y="128"/>
                    <a:pt x="977" y="32"/>
                    <a:pt x="906" y="9"/>
                  </a:cubicBezTo>
                  <a:cubicBezTo>
                    <a:pt x="883" y="3"/>
                    <a:pt x="859" y="0"/>
                    <a:pt x="8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6" name="Google Shape;19086;p106"/>
            <p:cNvSpPr/>
            <p:nvPr/>
          </p:nvSpPr>
          <p:spPr>
            <a:xfrm>
              <a:off x="2448638" y="3430508"/>
              <a:ext cx="25025" cy="46350"/>
            </a:xfrm>
            <a:custGeom>
              <a:avLst/>
              <a:gdLst/>
              <a:ahLst/>
              <a:cxnLst/>
              <a:rect l="l" t="t" r="r" b="b"/>
              <a:pathLst>
                <a:path w="1001" h="1854" extrusionOk="0">
                  <a:moveTo>
                    <a:pt x="803" y="1"/>
                  </a:moveTo>
                  <a:cubicBezTo>
                    <a:pt x="737" y="1"/>
                    <a:pt x="678" y="40"/>
                    <a:pt x="643" y="91"/>
                  </a:cubicBezTo>
                  <a:lnTo>
                    <a:pt x="0" y="1592"/>
                  </a:lnTo>
                  <a:cubicBezTo>
                    <a:pt x="24" y="1735"/>
                    <a:pt x="48" y="1830"/>
                    <a:pt x="143" y="1854"/>
                  </a:cubicBezTo>
                  <a:lnTo>
                    <a:pt x="191" y="1854"/>
                  </a:lnTo>
                  <a:cubicBezTo>
                    <a:pt x="239" y="1854"/>
                    <a:pt x="310" y="1830"/>
                    <a:pt x="334" y="1735"/>
                  </a:cubicBezTo>
                  <a:lnTo>
                    <a:pt x="953" y="258"/>
                  </a:lnTo>
                  <a:cubicBezTo>
                    <a:pt x="1001" y="163"/>
                    <a:pt x="953" y="68"/>
                    <a:pt x="882" y="20"/>
                  </a:cubicBezTo>
                  <a:cubicBezTo>
                    <a:pt x="855" y="7"/>
                    <a:pt x="828" y="1"/>
                    <a:pt x="8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7" name="Google Shape;19087;p106"/>
            <p:cNvSpPr/>
            <p:nvPr/>
          </p:nvSpPr>
          <p:spPr>
            <a:xfrm>
              <a:off x="2443863" y="3435158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06"/>
                    <a:pt x="191" y="406"/>
                  </a:cubicBezTo>
                  <a:cubicBezTo>
                    <a:pt x="310" y="406"/>
                    <a:pt x="406" y="334"/>
                    <a:pt x="406" y="215"/>
                  </a:cubicBezTo>
                  <a:cubicBezTo>
                    <a:pt x="406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8" name="Google Shape;19088;p106"/>
            <p:cNvSpPr/>
            <p:nvPr/>
          </p:nvSpPr>
          <p:spPr>
            <a:xfrm>
              <a:off x="2468288" y="3464333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310"/>
                    <a:pt x="96" y="405"/>
                    <a:pt x="215" y="405"/>
                  </a:cubicBezTo>
                  <a:cubicBezTo>
                    <a:pt x="334" y="405"/>
                    <a:pt x="405" y="310"/>
                    <a:pt x="405" y="191"/>
                  </a:cubicBezTo>
                  <a:cubicBezTo>
                    <a:pt x="405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9" name="Google Shape;19089;p106"/>
            <p:cNvSpPr/>
            <p:nvPr/>
          </p:nvSpPr>
          <p:spPr>
            <a:xfrm>
              <a:off x="2234888" y="3380983"/>
              <a:ext cx="107800" cy="230350"/>
            </a:xfrm>
            <a:custGeom>
              <a:avLst/>
              <a:gdLst/>
              <a:ahLst/>
              <a:cxnLst/>
              <a:rect l="l" t="t" r="r" b="b"/>
              <a:pathLst>
                <a:path w="4312" h="9214" extrusionOk="0">
                  <a:moveTo>
                    <a:pt x="2073" y="1"/>
                  </a:moveTo>
                  <a:cubicBezTo>
                    <a:pt x="1358" y="1"/>
                    <a:pt x="25" y="453"/>
                    <a:pt x="25" y="2049"/>
                  </a:cubicBezTo>
                  <a:lnTo>
                    <a:pt x="25" y="3025"/>
                  </a:lnTo>
                  <a:lnTo>
                    <a:pt x="25" y="3501"/>
                  </a:lnTo>
                  <a:cubicBezTo>
                    <a:pt x="25" y="3620"/>
                    <a:pt x="1" y="3739"/>
                    <a:pt x="25" y="3859"/>
                  </a:cubicBezTo>
                  <a:cubicBezTo>
                    <a:pt x="44" y="4139"/>
                    <a:pt x="313" y="4332"/>
                    <a:pt x="577" y="4332"/>
                  </a:cubicBezTo>
                  <a:cubicBezTo>
                    <a:pt x="649" y="4332"/>
                    <a:pt x="721" y="4318"/>
                    <a:pt x="787" y="4287"/>
                  </a:cubicBezTo>
                  <a:lnTo>
                    <a:pt x="787" y="8407"/>
                  </a:lnTo>
                  <a:cubicBezTo>
                    <a:pt x="787" y="8812"/>
                    <a:pt x="1073" y="9122"/>
                    <a:pt x="1430" y="9193"/>
                  </a:cubicBezTo>
                  <a:cubicBezTo>
                    <a:pt x="1486" y="9207"/>
                    <a:pt x="1542" y="9214"/>
                    <a:pt x="1596" y="9214"/>
                  </a:cubicBezTo>
                  <a:cubicBezTo>
                    <a:pt x="1816" y="9214"/>
                    <a:pt x="2015" y="9103"/>
                    <a:pt x="2168" y="8931"/>
                  </a:cubicBezTo>
                  <a:cubicBezTo>
                    <a:pt x="2302" y="9103"/>
                    <a:pt x="2512" y="9214"/>
                    <a:pt x="2738" y="9214"/>
                  </a:cubicBezTo>
                  <a:cubicBezTo>
                    <a:pt x="2794" y="9214"/>
                    <a:pt x="2850" y="9207"/>
                    <a:pt x="2906" y="9193"/>
                  </a:cubicBezTo>
                  <a:cubicBezTo>
                    <a:pt x="3264" y="9145"/>
                    <a:pt x="3526" y="8812"/>
                    <a:pt x="3526" y="8407"/>
                  </a:cubicBezTo>
                  <a:lnTo>
                    <a:pt x="3526" y="5549"/>
                  </a:lnTo>
                  <a:cubicBezTo>
                    <a:pt x="3526" y="5478"/>
                    <a:pt x="3478" y="5406"/>
                    <a:pt x="3383" y="5383"/>
                  </a:cubicBezTo>
                  <a:cubicBezTo>
                    <a:pt x="3367" y="5380"/>
                    <a:pt x="3352" y="5378"/>
                    <a:pt x="3338" y="5378"/>
                  </a:cubicBezTo>
                  <a:cubicBezTo>
                    <a:pt x="3241" y="5378"/>
                    <a:pt x="3168" y="5446"/>
                    <a:pt x="3168" y="5549"/>
                  </a:cubicBezTo>
                  <a:lnTo>
                    <a:pt x="3168" y="8407"/>
                  </a:lnTo>
                  <a:cubicBezTo>
                    <a:pt x="3168" y="8669"/>
                    <a:pt x="3002" y="8836"/>
                    <a:pt x="2763" y="8836"/>
                  </a:cubicBezTo>
                  <a:cubicBezTo>
                    <a:pt x="2525" y="8836"/>
                    <a:pt x="2311" y="8645"/>
                    <a:pt x="2311" y="8407"/>
                  </a:cubicBezTo>
                  <a:lnTo>
                    <a:pt x="2311" y="3358"/>
                  </a:lnTo>
                  <a:cubicBezTo>
                    <a:pt x="2311" y="3263"/>
                    <a:pt x="2216" y="3168"/>
                    <a:pt x="2144" y="3168"/>
                  </a:cubicBezTo>
                  <a:cubicBezTo>
                    <a:pt x="2049" y="3168"/>
                    <a:pt x="1954" y="3263"/>
                    <a:pt x="1954" y="3358"/>
                  </a:cubicBezTo>
                  <a:lnTo>
                    <a:pt x="1954" y="8407"/>
                  </a:lnTo>
                  <a:cubicBezTo>
                    <a:pt x="1954" y="8669"/>
                    <a:pt x="1739" y="8836"/>
                    <a:pt x="1549" y="8836"/>
                  </a:cubicBezTo>
                  <a:cubicBezTo>
                    <a:pt x="1311" y="8836"/>
                    <a:pt x="1144" y="8621"/>
                    <a:pt x="1144" y="8407"/>
                  </a:cubicBezTo>
                  <a:lnTo>
                    <a:pt x="1144" y="2025"/>
                  </a:lnTo>
                  <a:cubicBezTo>
                    <a:pt x="1144" y="1930"/>
                    <a:pt x="1096" y="1858"/>
                    <a:pt x="1001" y="1834"/>
                  </a:cubicBezTo>
                  <a:cubicBezTo>
                    <a:pt x="989" y="1832"/>
                    <a:pt x="977" y="1831"/>
                    <a:pt x="965" y="1831"/>
                  </a:cubicBezTo>
                  <a:cubicBezTo>
                    <a:pt x="863" y="1831"/>
                    <a:pt x="787" y="1918"/>
                    <a:pt x="787" y="2025"/>
                  </a:cubicBezTo>
                  <a:lnTo>
                    <a:pt x="787" y="3739"/>
                  </a:lnTo>
                  <a:cubicBezTo>
                    <a:pt x="787" y="3835"/>
                    <a:pt x="739" y="3954"/>
                    <a:pt x="620" y="3954"/>
                  </a:cubicBezTo>
                  <a:cubicBezTo>
                    <a:pt x="602" y="3957"/>
                    <a:pt x="585" y="3958"/>
                    <a:pt x="568" y="3958"/>
                  </a:cubicBezTo>
                  <a:cubicBezTo>
                    <a:pt x="449" y="3958"/>
                    <a:pt x="358" y="3885"/>
                    <a:pt x="358" y="3739"/>
                  </a:cubicBezTo>
                  <a:lnTo>
                    <a:pt x="358" y="2144"/>
                  </a:lnTo>
                  <a:cubicBezTo>
                    <a:pt x="358" y="1168"/>
                    <a:pt x="1144" y="358"/>
                    <a:pt x="2144" y="358"/>
                  </a:cubicBezTo>
                  <a:lnTo>
                    <a:pt x="2216" y="358"/>
                  </a:lnTo>
                  <a:cubicBezTo>
                    <a:pt x="3716" y="358"/>
                    <a:pt x="3954" y="1668"/>
                    <a:pt x="3954" y="2072"/>
                  </a:cubicBezTo>
                  <a:lnTo>
                    <a:pt x="3954" y="3859"/>
                  </a:lnTo>
                  <a:lnTo>
                    <a:pt x="3954" y="3906"/>
                  </a:lnTo>
                  <a:cubicBezTo>
                    <a:pt x="3886" y="3974"/>
                    <a:pt x="3809" y="4003"/>
                    <a:pt x="3738" y="4003"/>
                  </a:cubicBezTo>
                  <a:cubicBezTo>
                    <a:pt x="3610" y="4003"/>
                    <a:pt x="3502" y="3910"/>
                    <a:pt x="3502" y="3787"/>
                  </a:cubicBezTo>
                  <a:lnTo>
                    <a:pt x="3502" y="2072"/>
                  </a:lnTo>
                  <a:cubicBezTo>
                    <a:pt x="3502" y="2001"/>
                    <a:pt x="3454" y="1906"/>
                    <a:pt x="3359" y="1906"/>
                  </a:cubicBezTo>
                  <a:cubicBezTo>
                    <a:pt x="3240" y="1906"/>
                    <a:pt x="3145" y="1953"/>
                    <a:pt x="3145" y="2072"/>
                  </a:cubicBezTo>
                  <a:lnTo>
                    <a:pt x="3145" y="4787"/>
                  </a:lnTo>
                  <a:cubicBezTo>
                    <a:pt x="3145" y="4883"/>
                    <a:pt x="3216" y="4978"/>
                    <a:pt x="3287" y="4978"/>
                  </a:cubicBezTo>
                  <a:cubicBezTo>
                    <a:pt x="3406" y="4978"/>
                    <a:pt x="3502" y="4906"/>
                    <a:pt x="3502" y="4787"/>
                  </a:cubicBezTo>
                  <a:lnTo>
                    <a:pt x="3502" y="4287"/>
                  </a:lnTo>
                  <a:cubicBezTo>
                    <a:pt x="3569" y="4304"/>
                    <a:pt x="3648" y="4321"/>
                    <a:pt x="3731" y="4321"/>
                  </a:cubicBezTo>
                  <a:cubicBezTo>
                    <a:pt x="3765" y="4321"/>
                    <a:pt x="3800" y="4318"/>
                    <a:pt x="3835" y="4311"/>
                  </a:cubicBezTo>
                  <a:cubicBezTo>
                    <a:pt x="4097" y="4263"/>
                    <a:pt x="4311" y="4025"/>
                    <a:pt x="4311" y="3739"/>
                  </a:cubicBezTo>
                  <a:lnTo>
                    <a:pt x="4311" y="2144"/>
                  </a:lnTo>
                  <a:cubicBezTo>
                    <a:pt x="4311" y="453"/>
                    <a:pt x="3359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0" name="Google Shape;19090;p106"/>
            <p:cNvSpPr/>
            <p:nvPr/>
          </p:nvSpPr>
          <p:spPr>
            <a:xfrm>
              <a:off x="2259913" y="3313108"/>
              <a:ext cx="58375" cy="58375"/>
            </a:xfrm>
            <a:custGeom>
              <a:avLst/>
              <a:gdLst/>
              <a:ahLst/>
              <a:cxnLst/>
              <a:rect l="l" t="t" r="r" b="b"/>
              <a:pathLst>
                <a:path w="2335" h="2335" extrusionOk="0">
                  <a:moveTo>
                    <a:pt x="1167" y="358"/>
                  </a:moveTo>
                  <a:cubicBezTo>
                    <a:pt x="1620" y="358"/>
                    <a:pt x="1953" y="715"/>
                    <a:pt x="1953" y="1168"/>
                  </a:cubicBezTo>
                  <a:cubicBezTo>
                    <a:pt x="1953" y="1620"/>
                    <a:pt x="1620" y="1977"/>
                    <a:pt x="1167" y="1977"/>
                  </a:cubicBezTo>
                  <a:cubicBezTo>
                    <a:pt x="715" y="1977"/>
                    <a:pt x="357" y="1620"/>
                    <a:pt x="357" y="1168"/>
                  </a:cubicBezTo>
                  <a:cubicBezTo>
                    <a:pt x="357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00" y="1"/>
                    <a:pt x="0" y="501"/>
                    <a:pt x="0" y="1168"/>
                  </a:cubicBezTo>
                  <a:cubicBezTo>
                    <a:pt x="0" y="1811"/>
                    <a:pt x="548" y="2335"/>
                    <a:pt x="1167" y="2335"/>
                  </a:cubicBezTo>
                  <a:cubicBezTo>
                    <a:pt x="1786" y="2335"/>
                    <a:pt x="2334" y="1811"/>
                    <a:pt x="2334" y="1168"/>
                  </a:cubicBezTo>
                  <a:cubicBezTo>
                    <a:pt x="2334" y="549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1" name="Google Shape;19091;p106"/>
          <p:cNvGrpSpPr/>
          <p:nvPr/>
        </p:nvGrpSpPr>
        <p:grpSpPr>
          <a:xfrm>
            <a:off x="1058508" y="3989230"/>
            <a:ext cx="357455" cy="356019"/>
            <a:chOff x="2207513" y="3788808"/>
            <a:chExt cx="298900" cy="297700"/>
          </a:xfrm>
        </p:grpSpPr>
        <p:sp>
          <p:nvSpPr>
            <p:cNvPr id="19092" name="Google Shape;19092;p106"/>
            <p:cNvSpPr/>
            <p:nvPr/>
          </p:nvSpPr>
          <p:spPr>
            <a:xfrm>
              <a:off x="2208113" y="3788808"/>
              <a:ext cx="298300" cy="297700"/>
            </a:xfrm>
            <a:custGeom>
              <a:avLst/>
              <a:gdLst/>
              <a:ahLst/>
              <a:cxnLst/>
              <a:rect l="l" t="t" r="r" b="b"/>
              <a:pathLst>
                <a:path w="11932" h="11908" extrusionOk="0">
                  <a:moveTo>
                    <a:pt x="5954" y="0"/>
                  </a:moveTo>
                  <a:cubicBezTo>
                    <a:pt x="4454" y="0"/>
                    <a:pt x="3001" y="572"/>
                    <a:pt x="1906" y="1572"/>
                  </a:cubicBezTo>
                  <a:cubicBezTo>
                    <a:pt x="786" y="2596"/>
                    <a:pt x="143" y="3954"/>
                    <a:pt x="0" y="5454"/>
                  </a:cubicBezTo>
                  <a:cubicBezTo>
                    <a:pt x="0" y="5573"/>
                    <a:pt x="48" y="5692"/>
                    <a:pt x="167" y="5716"/>
                  </a:cubicBezTo>
                  <a:lnTo>
                    <a:pt x="1715" y="5716"/>
                  </a:lnTo>
                  <a:cubicBezTo>
                    <a:pt x="1834" y="5716"/>
                    <a:pt x="1953" y="5621"/>
                    <a:pt x="1953" y="5502"/>
                  </a:cubicBezTo>
                  <a:cubicBezTo>
                    <a:pt x="2191" y="3501"/>
                    <a:pt x="3882" y="2001"/>
                    <a:pt x="5906" y="2001"/>
                  </a:cubicBezTo>
                  <a:cubicBezTo>
                    <a:pt x="6573" y="2001"/>
                    <a:pt x="7216" y="2168"/>
                    <a:pt x="7788" y="2477"/>
                  </a:cubicBezTo>
                  <a:cubicBezTo>
                    <a:pt x="7812" y="2489"/>
                    <a:pt x="7838" y="2495"/>
                    <a:pt x="7864" y="2495"/>
                  </a:cubicBezTo>
                  <a:cubicBezTo>
                    <a:pt x="7938" y="2495"/>
                    <a:pt x="8008" y="2446"/>
                    <a:pt x="8026" y="2358"/>
                  </a:cubicBezTo>
                  <a:cubicBezTo>
                    <a:pt x="8050" y="2263"/>
                    <a:pt x="8002" y="2168"/>
                    <a:pt x="7931" y="2144"/>
                  </a:cubicBezTo>
                  <a:cubicBezTo>
                    <a:pt x="7311" y="1810"/>
                    <a:pt x="6597" y="1644"/>
                    <a:pt x="5883" y="1644"/>
                  </a:cubicBezTo>
                  <a:cubicBezTo>
                    <a:pt x="3715" y="1644"/>
                    <a:pt x="1906" y="3239"/>
                    <a:pt x="1596" y="5359"/>
                  </a:cubicBezTo>
                  <a:lnTo>
                    <a:pt x="310" y="5359"/>
                  </a:lnTo>
                  <a:cubicBezTo>
                    <a:pt x="477" y="4025"/>
                    <a:pt x="1096" y="2763"/>
                    <a:pt x="2096" y="1834"/>
                  </a:cubicBezTo>
                  <a:cubicBezTo>
                    <a:pt x="3144" y="882"/>
                    <a:pt x="4477" y="358"/>
                    <a:pt x="5906" y="358"/>
                  </a:cubicBezTo>
                  <a:cubicBezTo>
                    <a:pt x="7407" y="358"/>
                    <a:pt x="8836" y="953"/>
                    <a:pt x="9883" y="2001"/>
                  </a:cubicBezTo>
                  <a:cubicBezTo>
                    <a:pt x="10955" y="3073"/>
                    <a:pt x="11503" y="4454"/>
                    <a:pt x="11503" y="5954"/>
                  </a:cubicBezTo>
                  <a:cubicBezTo>
                    <a:pt x="11503" y="7359"/>
                    <a:pt x="10979" y="8717"/>
                    <a:pt x="10026" y="9764"/>
                  </a:cubicBezTo>
                  <a:cubicBezTo>
                    <a:pt x="9097" y="10765"/>
                    <a:pt x="7859" y="11408"/>
                    <a:pt x="6502" y="11550"/>
                  </a:cubicBezTo>
                  <a:lnTo>
                    <a:pt x="6502" y="10264"/>
                  </a:lnTo>
                  <a:cubicBezTo>
                    <a:pt x="8621" y="9979"/>
                    <a:pt x="10241" y="8145"/>
                    <a:pt x="10241" y="5978"/>
                  </a:cubicBezTo>
                  <a:cubicBezTo>
                    <a:pt x="10241" y="4692"/>
                    <a:pt x="9669" y="3477"/>
                    <a:pt x="8645" y="2644"/>
                  </a:cubicBezTo>
                  <a:cubicBezTo>
                    <a:pt x="8621" y="2620"/>
                    <a:pt x="8585" y="2608"/>
                    <a:pt x="8550" y="2608"/>
                  </a:cubicBezTo>
                  <a:cubicBezTo>
                    <a:pt x="8514" y="2608"/>
                    <a:pt x="8478" y="2620"/>
                    <a:pt x="8454" y="2644"/>
                  </a:cubicBezTo>
                  <a:cubicBezTo>
                    <a:pt x="8359" y="2715"/>
                    <a:pt x="8359" y="2858"/>
                    <a:pt x="8454" y="2906"/>
                  </a:cubicBezTo>
                  <a:cubicBezTo>
                    <a:pt x="9359" y="3692"/>
                    <a:pt x="9907" y="4787"/>
                    <a:pt x="9907" y="5978"/>
                  </a:cubicBezTo>
                  <a:cubicBezTo>
                    <a:pt x="9907" y="8002"/>
                    <a:pt x="8383" y="9693"/>
                    <a:pt x="6383" y="9931"/>
                  </a:cubicBezTo>
                  <a:cubicBezTo>
                    <a:pt x="6264" y="9931"/>
                    <a:pt x="6192" y="10050"/>
                    <a:pt x="6192" y="10169"/>
                  </a:cubicBezTo>
                  <a:lnTo>
                    <a:pt x="6192" y="11669"/>
                  </a:lnTo>
                  <a:lnTo>
                    <a:pt x="6192" y="11693"/>
                  </a:lnTo>
                  <a:cubicBezTo>
                    <a:pt x="6216" y="11812"/>
                    <a:pt x="6311" y="11908"/>
                    <a:pt x="6430" y="11908"/>
                  </a:cubicBezTo>
                  <a:lnTo>
                    <a:pt x="6454" y="11908"/>
                  </a:lnTo>
                  <a:cubicBezTo>
                    <a:pt x="7931" y="11789"/>
                    <a:pt x="9312" y="11098"/>
                    <a:pt x="10312" y="10002"/>
                  </a:cubicBezTo>
                  <a:cubicBezTo>
                    <a:pt x="11336" y="8907"/>
                    <a:pt x="11908" y="7478"/>
                    <a:pt x="11908" y="5954"/>
                  </a:cubicBezTo>
                  <a:cubicBezTo>
                    <a:pt x="11931" y="4382"/>
                    <a:pt x="11312" y="2882"/>
                    <a:pt x="10169" y="1763"/>
                  </a:cubicBezTo>
                  <a:cubicBezTo>
                    <a:pt x="9050" y="620"/>
                    <a:pt x="7550" y="0"/>
                    <a:pt x="5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3" name="Google Shape;19093;p106"/>
            <p:cNvSpPr/>
            <p:nvPr/>
          </p:nvSpPr>
          <p:spPr>
            <a:xfrm>
              <a:off x="2207513" y="3944183"/>
              <a:ext cx="142325" cy="142325"/>
            </a:xfrm>
            <a:custGeom>
              <a:avLst/>
              <a:gdLst/>
              <a:ahLst/>
              <a:cxnLst/>
              <a:rect l="l" t="t" r="r" b="b"/>
              <a:pathLst>
                <a:path w="5693" h="5693" extrusionOk="0">
                  <a:moveTo>
                    <a:pt x="215" y="1"/>
                  </a:moveTo>
                  <a:cubicBezTo>
                    <a:pt x="72" y="25"/>
                    <a:pt x="1" y="144"/>
                    <a:pt x="1" y="263"/>
                  </a:cubicBezTo>
                  <a:cubicBezTo>
                    <a:pt x="191" y="2454"/>
                    <a:pt x="1548" y="4311"/>
                    <a:pt x="3549" y="5216"/>
                  </a:cubicBezTo>
                  <a:cubicBezTo>
                    <a:pt x="3571" y="5222"/>
                    <a:pt x="3594" y="5225"/>
                    <a:pt x="3616" y="5225"/>
                  </a:cubicBezTo>
                  <a:cubicBezTo>
                    <a:pt x="3686" y="5225"/>
                    <a:pt x="3751" y="5194"/>
                    <a:pt x="3787" y="5121"/>
                  </a:cubicBezTo>
                  <a:cubicBezTo>
                    <a:pt x="3835" y="5026"/>
                    <a:pt x="3787" y="4954"/>
                    <a:pt x="3716" y="4883"/>
                  </a:cubicBezTo>
                  <a:cubicBezTo>
                    <a:pt x="1858" y="4073"/>
                    <a:pt x="572" y="2359"/>
                    <a:pt x="382" y="358"/>
                  </a:cubicBezTo>
                  <a:lnTo>
                    <a:pt x="1644" y="358"/>
                  </a:lnTo>
                  <a:cubicBezTo>
                    <a:pt x="1763" y="1287"/>
                    <a:pt x="2215" y="2144"/>
                    <a:pt x="2882" y="2811"/>
                  </a:cubicBezTo>
                  <a:cubicBezTo>
                    <a:pt x="3525" y="3454"/>
                    <a:pt x="4382" y="3907"/>
                    <a:pt x="5311" y="4026"/>
                  </a:cubicBezTo>
                  <a:lnTo>
                    <a:pt x="5311" y="5312"/>
                  </a:lnTo>
                  <a:cubicBezTo>
                    <a:pt x="5025" y="5264"/>
                    <a:pt x="4692" y="5216"/>
                    <a:pt x="4382" y="5121"/>
                  </a:cubicBezTo>
                  <a:cubicBezTo>
                    <a:pt x="4359" y="5121"/>
                    <a:pt x="4311" y="5121"/>
                    <a:pt x="4263" y="5145"/>
                  </a:cubicBezTo>
                  <a:cubicBezTo>
                    <a:pt x="4120" y="5264"/>
                    <a:pt x="4192" y="5454"/>
                    <a:pt x="4335" y="5478"/>
                  </a:cubicBezTo>
                  <a:cubicBezTo>
                    <a:pt x="4692" y="5574"/>
                    <a:pt x="5049" y="5621"/>
                    <a:pt x="5406" y="5693"/>
                  </a:cubicBezTo>
                  <a:lnTo>
                    <a:pt x="5430" y="5693"/>
                  </a:lnTo>
                  <a:cubicBezTo>
                    <a:pt x="5549" y="5693"/>
                    <a:pt x="5645" y="5597"/>
                    <a:pt x="5668" y="5478"/>
                  </a:cubicBezTo>
                  <a:lnTo>
                    <a:pt x="5668" y="5454"/>
                  </a:lnTo>
                  <a:lnTo>
                    <a:pt x="5668" y="3930"/>
                  </a:lnTo>
                  <a:cubicBezTo>
                    <a:pt x="5692" y="3811"/>
                    <a:pt x="5621" y="3716"/>
                    <a:pt x="5502" y="3692"/>
                  </a:cubicBezTo>
                  <a:cubicBezTo>
                    <a:pt x="4597" y="3573"/>
                    <a:pt x="3787" y="3192"/>
                    <a:pt x="3144" y="2573"/>
                  </a:cubicBezTo>
                  <a:cubicBezTo>
                    <a:pt x="2477" y="1930"/>
                    <a:pt x="2096" y="1096"/>
                    <a:pt x="2001" y="215"/>
                  </a:cubicBezTo>
                  <a:cubicBezTo>
                    <a:pt x="2001" y="96"/>
                    <a:pt x="1882" y="1"/>
                    <a:pt x="1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4" name="Google Shape;19094;p106"/>
            <p:cNvSpPr/>
            <p:nvPr/>
          </p:nvSpPr>
          <p:spPr>
            <a:xfrm>
              <a:off x="2280138" y="3861433"/>
              <a:ext cx="153050" cy="153625"/>
            </a:xfrm>
            <a:custGeom>
              <a:avLst/>
              <a:gdLst/>
              <a:ahLst/>
              <a:cxnLst/>
              <a:rect l="l" t="t" r="r" b="b"/>
              <a:pathLst>
                <a:path w="6122" h="6145" extrusionOk="0">
                  <a:moveTo>
                    <a:pt x="3073" y="358"/>
                  </a:moveTo>
                  <a:cubicBezTo>
                    <a:pt x="4549" y="358"/>
                    <a:pt x="5764" y="1596"/>
                    <a:pt x="5764" y="3073"/>
                  </a:cubicBezTo>
                  <a:cubicBezTo>
                    <a:pt x="5764" y="4573"/>
                    <a:pt x="4549" y="5788"/>
                    <a:pt x="3073" y="5788"/>
                  </a:cubicBezTo>
                  <a:cubicBezTo>
                    <a:pt x="1573" y="5788"/>
                    <a:pt x="358" y="4573"/>
                    <a:pt x="358" y="3073"/>
                  </a:cubicBezTo>
                  <a:cubicBezTo>
                    <a:pt x="358" y="1596"/>
                    <a:pt x="1573" y="358"/>
                    <a:pt x="3073" y="358"/>
                  </a:cubicBezTo>
                  <a:close/>
                  <a:moveTo>
                    <a:pt x="3073" y="1"/>
                  </a:moveTo>
                  <a:cubicBezTo>
                    <a:pt x="1358" y="1"/>
                    <a:pt x="1" y="1382"/>
                    <a:pt x="1" y="3073"/>
                  </a:cubicBezTo>
                  <a:cubicBezTo>
                    <a:pt x="1" y="4764"/>
                    <a:pt x="1358" y="6145"/>
                    <a:pt x="3073" y="6145"/>
                  </a:cubicBezTo>
                  <a:cubicBezTo>
                    <a:pt x="4764" y="6145"/>
                    <a:pt x="6121" y="4740"/>
                    <a:pt x="6121" y="3073"/>
                  </a:cubicBezTo>
                  <a:cubicBezTo>
                    <a:pt x="6121" y="1382"/>
                    <a:pt x="4764" y="1"/>
                    <a:pt x="30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5" name="Google Shape;19095;p106"/>
            <p:cNvSpPr/>
            <p:nvPr/>
          </p:nvSpPr>
          <p:spPr>
            <a:xfrm>
              <a:off x="2323013" y="3915033"/>
              <a:ext cx="67300" cy="8950"/>
            </a:xfrm>
            <a:custGeom>
              <a:avLst/>
              <a:gdLst/>
              <a:ahLst/>
              <a:cxnLst/>
              <a:rect l="l" t="t" r="r" b="b"/>
              <a:pathLst>
                <a:path w="2692" h="358" extrusionOk="0">
                  <a:moveTo>
                    <a:pt x="215" y="0"/>
                  </a:moveTo>
                  <a:cubicBezTo>
                    <a:pt x="120" y="0"/>
                    <a:pt x="72" y="72"/>
                    <a:pt x="48" y="167"/>
                  </a:cubicBezTo>
                  <a:cubicBezTo>
                    <a:pt x="1" y="286"/>
                    <a:pt x="96" y="357"/>
                    <a:pt x="215" y="357"/>
                  </a:cubicBezTo>
                  <a:lnTo>
                    <a:pt x="2501" y="357"/>
                  </a:lnTo>
                  <a:cubicBezTo>
                    <a:pt x="2596" y="357"/>
                    <a:pt x="2668" y="310"/>
                    <a:pt x="2692" y="214"/>
                  </a:cubicBezTo>
                  <a:cubicBezTo>
                    <a:pt x="2692" y="95"/>
                    <a:pt x="2596" y="0"/>
                    <a:pt x="2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6" name="Google Shape;19096;p106"/>
            <p:cNvSpPr/>
            <p:nvPr/>
          </p:nvSpPr>
          <p:spPr>
            <a:xfrm>
              <a:off x="2323013" y="3934083"/>
              <a:ext cx="67300" cy="8950"/>
            </a:xfrm>
            <a:custGeom>
              <a:avLst/>
              <a:gdLst/>
              <a:ahLst/>
              <a:cxnLst/>
              <a:rect l="l" t="t" r="r" b="b"/>
              <a:pathLst>
                <a:path w="2692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2501" y="357"/>
                  </a:lnTo>
                  <a:cubicBezTo>
                    <a:pt x="2596" y="357"/>
                    <a:pt x="2668" y="286"/>
                    <a:pt x="2692" y="191"/>
                  </a:cubicBezTo>
                  <a:cubicBezTo>
                    <a:pt x="2692" y="72"/>
                    <a:pt x="2596" y="0"/>
                    <a:pt x="2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7" name="Google Shape;19097;p106"/>
            <p:cNvSpPr/>
            <p:nvPr/>
          </p:nvSpPr>
          <p:spPr>
            <a:xfrm>
              <a:off x="2337313" y="3951933"/>
              <a:ext cx="38725" cy="8950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214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334" y="358"/>
                  </a:lnTo>
                  <a:cubicBezTo>
                    <a:pt x="1429" y="358"/>
                    <a:pt x="1500" y="286"/>
                    <a:pt x="1524" y="191"/>
                  </a:cubicBezTo>
                  <a:cubicBezTo>
                    <a:pt x="1548" y="120"/>
                    <a:pt x="1453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8" name="Google Shape;19098;p106"/>
          <p:cNvGrpSpPr/>
          <p:nvPr/>
        </p:nvGrpSpPr>
        <p:grpSpPr>
          <a:xfrm>
            <a:off x="1781920" y="3990486"/>
            <a:ext cx="353897" cy="354046"/>
            <a:chOff x="2684988" y="3789858"/>
            <a:chExt cx="295925" cy="296050"/>
          </a:xfrm>
        </p:grpSpPr>
        <p:sp>
          <p:nvSpPr>
            <p:cNvPr id="19099" name="Google Shape;19099;p106"/>
            <p:cNvSpPr/>
            <p:nvPr/>
          </p:nvSpPr>
          <p:spPr>
            <a:xfrm>
              <a:off x="2760613" y="3789858"/>
              <a:ext cx="144700" cy="162700"/>
            </a:xfrm>
            <a:custGeom>
              <a:avLst/>
              <a:gdLst/>
              <a:ahLst/>
              <a:cxnLst/>
              <a:rect l="l" t="t" r="r" b="b"/>
              <a:pathLst>
                <a:path w="5788" h="6508" extrusionOk="0">
                  <a:moveTo>
                    <a:pt x="2906" y="339"/>
                  </a:moveTo>
                  <a:lnTo>
                    <a:pt x="5430" y="1792"/>
                  </a:lnTo>
                  <a:lnTo>
                    <a:pt x="5430" y="4721"/>
                  </a:lnTo>
                  <a:lnTo>
                    <a:pt x="2906" y="6174"/>
                  </a:lnTo>
                  <a:lnTo>
                    <a:pt x="357" y="4721"/>
                  </a:lnTo>
                  <a:lnTo>
                    <a:pt x="357" y="1792"/>
                  </a:lnTo>
                  <a:lnTo>
                    <a:pt x="2906" y="339"/>
                  </a:lnTo>
                  <a:close/>
                  <a:moveTo>
                    <a:pt x="2894" y="0"/>
                  </a:moveTo>
                  <a:cubicBezTo>
                    <a:pt x="2840" y="0"/>
                    <a:pt x="2786" y="18"/>
                    <a:pt x="2739" y="54"/>
                  </a:cubicBezTo>
                  <a:lnTo>
                    <a:pt x="167" y="1530"/>
                  </a:lnTo>
                  <a:cubicBezTo>
                    <a:pt x="72" y="1578"/>
                    <a:pt x="0" y="1673"/>
                    <a:pt x="0" y="1768"/>
                  </a:cubicBezTo>
                  <a:lnTo>
                    <a:pt x="0" y="4745"/>
                  </a:lnTo>
                  <a:cubicBezTo>
                    <a:pt x="0" y="4840"/>
                    <a:pt x="72" y="4959"/>
                    <a:pt x="167" y="4983"/>
                  </a:cubicBezTo>
                  <a:lnTo>
                    <a:pt x="2739" y="6484"/>
                  </a:lnTo>
                  <a:cubicBezTo>
                    <a:pt x="2810" y="6507"/>
                    <a:pt x="2834" y="6507"/>
                    <a:pt x="2906" y="6507"/>
                  </a:cubicBezTo>
                  <a:cubicBezTo>
                    <a:pt x="2953" y="6507"/>
                    <a:pt x="2977" y="6507"/>
                    <a:pt x="3048" y="6484"/>
                  </a:cubicBezTo>
                  <a:lnTo>
                    <a:pt x="5644" y="4983"/>
                  </a:lnTo>
                  <a:cubicBezTo>
                    <a:pt x="5716" y="4959"/>
                    <a:pt x="5787" y="4840"/>
                    <a:pt x="5787" y="4745"/>
                  </a:cubicBezTo>
                  <a:lnTo>
                    <a:pt x="5787" y="1768"/>
                  </a:lnTo>
                  <a:cubicBezTo>
                    <a:pt x="5787" y="1673"/>
                    <a:pt x="5716" y="1554"/>
                    <a:pt x="5644" y="1530"/>
                  </a:cubicBezTo>
                  <a:lnTo>
                    <a:pt x="3048" y="54"/>
                  </a:lnTo>
                  <a:cubicBezTo>
                    <a:pt x="3001" y="18"/>
                    <a:pt x="2947" y="0"/>
                    <a:pt x="28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0" name="Google Shape;19100;p106"/>
            <p:cNvSpPr/>
            <p:nvPr/>
          </p:nvSpPr>
          <p:spPr>
            <a:xfrm>
              <a:off x="2684988" y="3923058"/>
              <a:ext cx="144100" cy="162850"/>
            </a:xfrm>
            <a:custGeom>
              <a:avLst/>
              <a:gdLst/>
              <a:ahLst/>
              <a:cxnLst/>
              <a:rect l="l" t="t" r="r" b="b"/>
              <a:pathLst>
                <a:path w="5764" h="6514" extrusionOk="0">
                  <a:moveTo>
                    <a:pt x="2891" y="1"/>
                  </a:moveTo>
                  <a:cubicBezTo>
                    <a:pt x="2841" y="1"/>
                    <a:pt x="2787" y="12"/>
                    <a:pt x="2739" y="36"/>
                  </a:cubicBezTo>
                  <a:lnTo>
                    <a:pt x="144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2"/>
                  </a:lnTo>
                  <a:cubicBezTo>
                    <a:pt x="1" y="4847"/>
                    <a:pt x="48" y="4966"/>
                    <a:pt x="144" y="4990"/>
                  </a:cubicBezTo>
                  <a:lnTo>
                    <a:pt x="2739" y="6466"/>
                  </a:lnTo>
                  <a:cubicBezTo>
                    <a:pt x="2787" y="6514"/>
                    <a:pt x="2835" y="6514"/>
                    <a:pt x="2882" y="6514"/>
                  </a:cubicBezTo>
                  <a:cubicBezTo>
                    <a:pt x="2954" y="6514"/>
                    <a:pt x="2978" y="6514"/>
                    <a:pt x="3025" y="6466"/>
                  </a:cubicBezTo>
                  <a:lnTo>
                    <a:pt x="5621" y="4990"/>
                  </a:lnTo>
                  <a:cubicBezTo>
                    <a:pt x="5716" y="4918"/>
                    <a:pt x="5764" y="4847"/>
                    <a:pt x="5764" y="4752"/>
                  </a:cubicBezTo>
                  <a:lnTo>
                    <a:pt x="5764" y="1775"/>
                  </a:lnTo>
                  <a:cubicBezTo>
                    <a:pt x="5740" y="1656"/>
                    <a:pt x="5692" y="1560"/>
                    <a:pt x="5597" y="1513"/>
                  </a:cubicBezTo>
                  <a:lnTo>
                    <a:pt x="4645" y="965"/>
                  </a:lnTo>
                  <a:cubicBezTo>
                    <a:pt x="4615" y="955"/>
                    <a:pt x="4577" y="949"/>
                    <a:pt x="4541" y="949"/>
                  </a:cubicBezTo>
                  <a:cubicBezTo>
                    <a:pt x="4491" y="949"/>
                    <a:pt x="4444" y="961"/>
                    <a:pt x="4430" y="989"/>
                  </a:cubicBezTo>
                  <a:cubicBezTo>
                    <a:pt x="4335" y="1084"/>
                    <a:pt x="4383" y="1203"/>
                    <a:pt x="4454" y="1275"/>
                  </a:cubicBezTo>
                  <a:lnTo>
                    <a:pt x="5383" y="1799"/>
                  </a:lnTo>
                  <a:lnTo>
                    <a:pt x="5383" y="4728"/>
                  </a:lnTo>
                  <a:lnTo>
                    <a:pt x="2858" y="6180"/>
                  </a:lnTo>
                  <a:lnTo>
                    <a:pt x="334" y="4728"/>
                  </a:lnTo>
                  <a:lnTo>
                    <a:pt x="334" y="1799"/>
                  </a:lnTo>
                  <a:lnTo>
                    <a:pt x="2858" y="346"/>
                  </a:lnTo>
                  <a:lnTo>
                    <a:pt x="3787" y="870"/>
                  </a:lnTo>
                  <a:cubicBezTo>
                    <a:pt x="3808" y="891"/>
                    <a:pt x="3833" y="899"/>
                    <a:pt x="3860" y="899"/>
                  </a:cubicBezTo>
                  <a:cubicBezTo>
                    <a:pt x="3924" y="899"/>
                    <a:pt x="3999" y="849"/>
                    <a:pt x="4049" y="798"/>
                  </a:cubicBezTo>
                  <a:cubicBezTo>
                    <a:pt x="4073" y="703"/>
                    <a:pt x="4049" y="608"/>
                    <a:pt x="3954" y="584"/>
                  </a:cubicBezTo>
                  <a:lnTo>
                    <a:pt x="3025" y="36"/>
                  </a:lnTo>
                  <a:cubicBezTo>
                    <a:pt x="2989" y="12"/>
                    <a:pt x="2942" y="1"/>
                    <a:pt x="28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1" name="Google Shape;19101;p106"/>
            <p:cNvSpPr/>
            <p:nvPr/>
          </p:nvSpPr>
          <p:spPr>
            <a:xfrm>
              <a:off x="2836813" y="3922458"/>
              <a:ext cx="144100" cy="162275"/>
            </a:xfrm>
            <a:custGeom>
              <a:avLst/>
              <a:gdLst/>
              <a:ahLst/>
              <a:cxnLst/>
              <a:rect l="l" t="t" r="r" b="b"/>
              <a:pathLst>
                <a:path w="5764" h="6491" extrusionOk="0">
                  <a:moveTo>
                    <a:pt x="2891" y="1"/>
                  </a:moveTo>
                  <a:cubicBezTo>
                    <a:pt x="2840" y="1"/>
                    <a:pt x="2787" y="13"/>
                    <a:pt x="2739" y="36"/>
                  </a:cubicBezTo>
                  <a:lnTo>
                    <a:pt x="143" y="1537"/>
                  </a:lnTo>
                  <a:cubicBezTo>
                    <a:pt x="48" y="1584"/>
                    <a:pt x="0" y="1680"/>
                    <a:pt x="0" y="1775"/>
                  </a:cubicBezTo>
                  <a:lnTo>
                    <a:pt x="0" y="4752"/>
                  </a:lnTo>
                  <a:cubicBezTo>
                    <a:pt x="0" y="4823"/>
                    <a:pt x="48" y="4942"/>
                    <a:pt x="143" y="4990"/>
                  </a:cubicBezTo>
                  <a:lnTo>
                    <a:pt x="2739" y="6466"/>
                  </a:lnTo>
                  <a:cubicBezTo>
                    <a:pt x="2787" y="6490"/>
                    <a:pt x="2834" y="6490"/>
                    <a:pt x="2882" y="6490"/>
                  </a:cubicBezTo>
                  <a:cubicBezTo>
                    <a:pt x="2953" y="6490"/>
                    <a:pt x="2977" y="6490"/>
                    <a:pt x="3025" y="6466"/>
                  </a:cubicBezTo>
                  <a:lnTo>
                    <a:pt x="5621" y="4990"/>
                  </a:lnTo>
                  <a:cubicBezTo>
                    <a:pt x="5716" y="4918"/>
                    <a:pt x="5764" y="4823"/>
                    <a:pt x="5764" y="4752"/>
                  </a:cubicBezTo>
                  <a:lnTo>
                    <a:pt x="5764" y="4323"/>
                  </a:lnTo>
                  <a:cubicBezTo>
                    <a:pt x="5764" y="4228"/>
                    <a:pt x="5716" y="4156"/>
                    <a:pt x="5621" y="4156"/>
                  </a:cubicBezTo>
                  <a:cubicBezTo>
                    <a:pt x="5502" y="4156"/>
                    <a:pt x="5406" y="4204"/>
                    <a:pt x="5406" y="4323"/>
                  </a:cubicBezTo>
                  <a:lnTo>
                    <a:pt x="5406" y="4704"/>
                  </a:lnTo>
                  <a:lnTo>
                    <a:pt x="2882" y="6181"/>
                  </a:lnTo>
                  <a:lnTo>
                    <a:pt x="358" y="4704"/>
                  </a:lnTo>
                  <a:lnTo>
                    <a:pt x="358" y="1799"/>
                  </a:lnTo>
                  <a:lnTo>
                    <a:pt x="2882" y="346"/>
                  </a:lnTo>
                  <a:lnTo>
                    <a:pt x="5406" y="1799"/>
                  </a:lnTo>
                  <a:lnTo>
                    <a:pt x="5406" y="3513"/>
                  </a:lnTo>
                  <a:cubicBezTo>
                    <a:pt x="5449" y="3620"/>
                    <a:pt x="5511" y="3708"/>
                    <a:pt x="5592" y="3708"/>
                  </a:cubicBezTo>
                  <a:cubicBezTo>
                    <a:pt x="5601" y="3708"/>
                    <a:pt x="5611" y="3706"/>
                    <a:pt x="5621" y="3704"/>
                  </a:cubicBezTo>
                  <a:cubicBezTo>
                    <a:pt x="5716" y="3704"/>
                    <a:pt x="5764" y="3609"/>
                    <a:pt x="5764" y="3513"/>
                  </a:cubicBezTo>
                  <a:lnTo>
                    <a:pt x="5764" y="1775"/>
                  </a:lnTo>
                  <a:cubicBezTo>
                    <a:pt x="5764" y="1680"/>
                    <a:pt x="5716" y="1561"/>
                    <a:pt x="5621" y="1537"/>
                  </a:cubicBezTo>
                  <a:lnTo>
                    <a:pt x="3025" y="36"/>
                  </a:lnTo>
                  <a:cubicBezTo>
                    <a:pt x="2989" y="13"/>
                    <a:pt x="2942" y="1"/>
                    <a:pt x="28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2" name="Google Shape;19102;p106"/>
            <p:cNvSpPr/>
            <p:nvPr/>
          </p:nvSpPr>
          <p:spPr>
            <a:xfrm>
              <a:off x="2796338" y="3848333"/>
              <a:ext cx="73850" cy="8975"/>
            </a:xfrm>
            <a:custGeom>
              <a:avLst/>
              <a:gdLst/>
              <a:ahLst/>
              <a:cxnLst/>
              <a:rect l="l" t="t" r="r" b="b"/>
              <a:pathLst>
                <a:path w="2954" h="359" extrusionOk="0">
                  <a:moveTo>
                    <a:pt x="143" y="1"/>
                  </a:moveTo>
                  <a:cubicBezTo>
                    <a:pt x="71" y="1"/>
                    <a:pt x="0" y="96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2786" y="358"/>
                  </a:lnTo>
                  <a:cubicBezTo>
                    <a:pt x="2858" y="358"/>
                    <a:pt x="2953" y="287"/>
                    <a:pt x="2953" y="215"/>
                  </a:cubicBezTo>
                  <a:cubicBezTo>
                    <a:pt x="2953" y="96"/>
                    <a:pt x="2905" y="1"/>
                    <a:pt x="27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3" name="Google Shape;19103;p106"/>
            <p:cNvSpPr/>
            <p:nvPr/>
          </p:nvSpPr>
          <p:spPr>
            <a:xfrm>
              <a:off x="2796338" y="3866808"/>
              <a:ext cx="73850" cy="8950"/>
            </a:xfrm>
            <a:custGeom>
              <a:avLst/>
              <a:gdLst/>
              <a:ahLst/>
              <a:cxnLst/>
              <a:rect l="l" t="t" r="r" b="b"/>
              <a:pathLst>
                <a:path w="2954" h="358" extrusionOk="0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1" y="357"/>
                    <a:pt x="191" y="357"/>
                  </a:cubicBezTo>
                  <a:lnTo>
                    <a:pt x="2786" y="357"/>
                  </a:lnTo>
                  <a:cubicBezTo>
                    <a:pt x="2858" y="357"/>
                    <a:pt x="2953" y="310"/>
                    <a:pt x="2953" y="214"/>
                  </a:cubicBezTo>
                  <a:cubicBezTo>
                    <a:pt x="2953" y="95"/>
                    <a:pt x="2858" y="0"/>
                    <a:pt x="27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4" name="Google Shape;19104;p106"/>
            <p:cNvSpPr/>
            <p:nvPr/>
          </p:nvSpPr>
          <p:spPr>
            <a:xfrm>
              <a:off x="2812413" y="3885258"/>
              <a:ext cx="41700" cy="8950"/>
            </a:xfrm>
            <a:custGeom>
              <a:avLst/>
              <a:gdLst/>
              <a:ahLst/>
              <a:cxnLst/>
              <a:rect l="l" t="t" r="r" b="b"/>
              <a:pathLst>
                <a:path w="1668" h="358" extrusionOk="0"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86"/>
                    <a:pt x="48" y="358"/>
                    <a:pt x="167" y="358"/>
                  </a:cubicBezTo>
                  <a:lnTo>
                    <a:pt x="1477" y="358"/>
                  </a:lnTo>
                  <a:cubicBezTo>
                    <a:pt x="1572" y="358"/>
                    <a:pt x="1667" y="310"/>
                    <a:pt x="1667" y="215"/>
                  </a:cubicBezTo>
                  <a:cubicBezTo>
                    <a:pt x="1667" y="96"/>
                    <a:pt x="1596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106"/>
            <p:cNvSpPr/>
            <p:nvPr/>
          </p:nvSpPr>
          <p:spPr>
            <a:xfrm>
              <a:off x="2873138" y="3981708"/>
              <a:ext cx="73850" cy="8950"/>
            </a:xfrm>
            <a:custGeom>
              <a:avLst/>
              <a:gdLst/>
              <a:ahLst/>
              <a:cxnLst/>
              <a:rect l="l" t="t" r="r" b="b"/>
              <a:pathLst>
                <a:path w="2954" h="358" extrusionOk="0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2763" y="358"/>
                  </a:lnTo>
                  <a:cubicBezTo>
                    <a:pt x="2858" y="358"/>
                    <a:pt x="2953" y="286"/>
                    <a:pt x="2953" y="191"/>
                  </a:cubicBezTo>
                  <a:cubicBezTo>
                    <a:pt x="2953" y="72"/>
                    <a:pt x="2882" y="0"/>
                    <a:pt x="2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106"/>
            <p:cNvSpPr/>
            <p:nvPr/>
          </p:nvSpPr>
          <p:spPr>
            <a:xfrm>
              <a:off x="2873138" y="4000158"/>
              <a:ext cx="74425" cy="8950"/>
            </a:xfrm>
            <a:custGeom>
              <a:avLst/>
              <a:gdLst/>
              <a:ahLst/>
              <a:cxnLst/>
              <a:rect l="l" t="t" r="r" b="b"/>
              <a:pathLst>
                <a:path w="2977" h="358" extrusionOk="0">
                  <a:moveTo>
                    <a:pt x="191" y="1"/>
                  </a:moveTo>
                  <a:cubicBezTo>
                    <a:pt x="95" y="1"/>
                    <a:pt x="0" y="48"/>
                    <a:pt x="0" y="143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2810" y="358"/>
                  </a:lnTo>
                  <a:cubicBezTo>
                    <a:pt x="2882" y="358"/>
                    <a:pt x="2977" y="263"/>
                    <a:pt x="2977" y="143"/>
                  </a:cubicBezTo>
                  <a:cubicBezTo>
                    <a:pt x="2953" y="48"/>
                    <a:pt x="2858" y="1"/>
                    <a:pt x="2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106"/>
            <p:cNvSpPr/>
            <p:nvPr/>
          </p:nvSpPr>
          <p:spPr>
            <a:xfrm>
              <a:off x="2888613" y="4018608"/>
              <a:ext cx="41100" cy="8950"/>
            </a:xfrm>
            <a:custGeom>
              <a:avLst/>
              <a:gdLst/>
              <a:ahLst/>
              <a:cxnLst/>
              <a:rect l="l" t="t" r="r" b="b"/>
              <a:pathLst>
                <a:path w="1644" h="358" extrusionOk="0">
                  <a:moveTo>
                    <a:pt x="191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10"/>
                    <a:pt x="96" y="358"/>
                    <a:pt x="191" y="358"/>
                  </a:cubicBezTo>
                  <a:lnTo>
                    <a:pt x="1477" y="358"/>
                  </a:lnTo>
                  <a:cubicBezTo>
                    <a:pt x="1548" y="358"/>
                    <a:pt x="1643" y="310"/>
                    <a:pt x="1643" y="215"/>
                  </a:cubicBezTo>
                  <a:cubicBezTo>
                    <a:pt x="1643" y="96"/>
                    <a:pt x="1596" y="1"/>
                    <a:pt x="1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106"/>
            <p:cNvSpPr/>
            <p:nvPr/>
          </p:nvSpPr>
          <p:spPr>
            <a:xfrm>
              <a:off x="2720113" y="3981708"/>
              <a:ext cx="73250" cy="8950"/>
            </a:xfrm>
            <a:custGeom>
              <a:avLst/>
              <a:gdLst/>
              <a:ahLst/>
              <a:cxnLst/>
              <a:rect l="l" t="t" r="r" b="b"/>
              <a:pathLst>
                <a:path w="2930" h="358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06" y="286"/>
                    <a:pt x="2930" y="191"/>
                  </a:cubicBezTo>
                  <a:cubicBezTo>
                    <a:pt x="2930" y="119"/>
                    <a:pt x="2859" y="0"/>
                    <a:pt x="2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9" name="Google Shape;19109;p106"/>
            <p:cNvSpPr/>
            <p:nvPr/>
          </p:nvSpPr>
          <p:spPr>
            <a:xfrm>
              <a:off x="2720113" y="4000158"/>
              <a:ext cx="74450" cy="8950"/>
            </a:xfrm>
            <a:custGeom>
              <a:avLst/>
              <a:gdLst/>
              <a:ahLst/>
              <a:cxnLst/>
              <a:rect l="l" t="t" r="r" b="b"/>
              <a:pathLst>
                <a:path w="2978" h="358" extrusionOk="0">
                  <a:moveTo>
                    <a:pt x="168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63"/>
                    <a:pt x="48" y="358"/>
                    <a:pt x="168" y="358"/>
                  </a:cubicBezTo>
                  <a:lnTo>
                    <a:pt x="2787" y="358"/>
                  </a:lnTo>
                  <a:cubicBezTo>
                    <a:pt x="2882" y="358"/>
                    <a:pt x="2978" y="263"/>
                    <a:pt x="2978" y="143"/>
                  </a:cubicBezTo>
                  <a:cubicBezTo>
                    <a:pt x="2906" y="48"/>
                    <a:pt x="2859" y="1"/>
                    <a:pt x="2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0" name="Google Shape;19110;p106"/>
            <p:cNvSpPr/>
            <p:nvPr/>
          </p:nvSpPr>
          <p:spPr>
            <a:xfrm>
              <a:off x="2735588" y="4018608"/>
              <a:ext cx="41125" cy="8950"/>
            </a:xfrm>
            <a:custGeom>
              <a:avLst/>
              <a:gdLst/>
              <a:ahLst/>
              <a:cxnLst/>
              <a:rect l="l" t="t" r="r" b="b"/>
              <a:pathLst>
                <a:path w="1645" h="358" extrusionOk="0">
                  <a:moveTo>
                    <a:pt x="168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358"/>
                    <a:pt x="168" y="358"/>
                  </a:cubicBezTo>
                  <a:lnTo>
                    <a:pt x="1454" y="358"/>
                  </a:lnTo>
                  <a:cubicBezTo>
                    <a:pt x="1549" y="358"/>
                    <a:pt x="1644" y="310"/>
                    <a:pt x="1644" y="215"/>
                  </a:cubicBezTo>
                  <a:cubicBezTo>
                    <a:pt x="1644" y="96"/>
                    <a:pt x="1573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1" name="Google Shape;19111;p106"/>
          <p:cNvGrpSpPr/>
          <p:nvPr/>
        </p:nvGrpSpPr>
        <p:grpSpPr>
          <a:xfrm>
            <a:off x="2544498" y="4004837"/>
            <a:ext cx="356019" cy="326899"/>
            <a:chOff x="3195213" y="3801858"/>
            <a:chExt cx="297700" cy="273350"/>
          </a:xfrm>
        </p:grpSpPr>
        <p:sp>
          <p:nvSpPr>
            <p:cNvPr id="19112" name="Google Shape;19112;p106"/>
            <p:cNvSpPr/>
            <p:nvPr/>
          </p:nvSpPr>
          <p:spPr>
            <a:xfrm>
              <a:off x="3195213" y="3801858"/>
              <a:ext cx="297700" cy="273350"/>
            </a:xfrm>
            <a:custGeom>
              <a:avLst/>
              <a:gdLst/>
              <a:ahLst/>
              <a:cxnLst/>
              <a:rect l="l" t="t" r="r" b="b"/>
              <a:pathLst>
                <a:path w="11908" h="10934" extrusionOk="0">
                  <a:moveTo>
                    <a:pt x="5883" y="336"/>
                  </a:moveTo>
                  <a:cubicBezTo>
                    <a:pt x="6764" y="336"/>
                    <a:pt x="7479" y="1050"/>
                    <a:pt x="7479" y="1955"/>
                  </a:cubicBezTo>
                  <a:cubicBezTo>
                    <a:pt x="7479" y="2836"/>
                    <a:pt x="6764" y="3551"/>
                    <a:pt x="5883" y="3551"/>
                  </a:cubicBezTo>
                  <a:cubicBezTo>
                    <a:pt x="5002" y="3551"/>
                    <a:pt x="4264" y="2836"/>
                    <a:pt x="4264" y="1955"/>
                  </a:cubicBezTo>
                  <a:cubicBezTo>
                    <a:pt x="4264" y="1050"/>
                    <a:pt x="4978" y="336"/>
                    <a:pt x="5883" y="336"/>
                  </a:cubicBezTo>
                  <a:close/>
                  <a:moveTo>
                    <a:pt x="4526" y="3336"/>
                  </a:moveTo>
                  <a:cubicBezTo>
                    <a:pt x="4692" y="3503"/>
                    <a:pt x="4883" y="3646"/>
                    <a:pt x="5097" y="3741"/>
                  </a:cubicBezTo>
                  <a:lnTo>
                    <a:pt x="3073" y="7337"/>
                  </a:lnTo>
                  <a:cubicBezTo>
                    <a:pt x="2858" y="7218"/>
                    <a:pt x="2644" y="7099"/>
                    <a:pt x="2454" y="7028"/>
                  </a:cubicBezTo>
                  <a:lnTo>
                    <a:pt x="4526" y="3336"/>
                  </a:lnTo>
                  <a:close/>
                  <a:moveTo>
                    <a:pt x="7240" y="3313"/>
                  </a:moveTo>
                  <a:lnTo>
                    <a:pt x="9336" y="7004"/>
                  </a:lnTo>
                  <a:cubicBezTo>
                    <a:pt x="9122" y="7051"/>
                    <a:pt x="8907" y="7170"/>
                    <a:pt x="8741" y="7290"/>
                  </a:cubicBezTo>
                  <a:lnTo>
                    <a:pt x="7598" y="5313"/>
                  </a:lnTo>
                  <a:cubicBezTo>
                    <a:pt x="7566" y="5249"/>
                    <a:pt x="7513" y="5218"/>
                    <a:pt x="7453" y="5218"/>
                  </a:cubicBezTo>
                  <a:cubicBezTo>
                    <a:pt x="7423" y="5218"/>
                    <a:pt x="7391" y="5226"/>
                    <a:pt x="7359" y="5242"/>
                  </a:cubicBezTo>
                  <a:cubicBezTo>
                    <a:pt x="7264" y="5313"/>
                    <a:pt x="7240" y="5384"/>
                    <a:pt x="7312" y="5480"/>
                  </a:cubicBezTo>
                  <a:lnTo>
                    <a:pt x="8455" y="7575"/>
                  </a:lnTo>
                  <a:cubicBezTo>
                    <a:pt x="8312" y="7742"/>
                    <a:pt x="8169" y="7933"/>
                    <a:pt x="8074" y="8171"/>
                  </a:cubicBezTo>
                  <a:lnTo>
                    <a:pt x="3692" y="8147"/>
                  </a:lnTo>
                  <a:cubicBezTo>
                    <a:pt x="3597" y="7933"/>
                    <a:pt x="3454" y="7718"/>
                    <a:pt x="3311" y="7552"/>
                  </a:cubicBezTo>
                  <a:lnTo>
                    <a:pt x="5383" y="3813"/>
                  </a:lnTo>
                  <a:cubicBezTo>
                    <a:pt x="5550" y="3860"/>
                    <a:pt x="5692" y="3884"/>
                    <a:pt x="5883" y="3884"/>
                  </a:cubicBezTo>
                  <a:cubicBezTo>
                    <a:pt x="6050" y="3884"/>
                    <a:pt x="6193" y="3836"/>
                    <a:pt x="6359" y="3813"/>
                  </a:cubicBezTo>
                  <a:lnTo>
                    <a:pt x="6883" y="4765"/>
                  </a:lnTo>
                  <a:cubicBezTo>
                    <a:pt x="6931" y="4829"/>
                    <a:pt x="6978" y="4860"/>
                    <a:pt x="7033" y="4860"/>
                  </a:cubicBezTo>
                  <a:cubicBezTo>
                    <a:pt x="7060" y="4860"/>
                    <a:pt x="7090" y="4853"/>
                    <a:pt x="7121" y="4837"/>
                  </a:cubicBezTo>
                  <a:cubicBezTo>
                    <a:pt x="7217" y="4765"/>
                    <a:pt x="7240" y="4670"/>
                    <a:pt x="7193" y="4599"/>
                  </a:cubicBezTo>
                  <a:lnTo>
                    <a:pt x="6669" y="3694"/>
                  </a:lnTo>
                  <a:cubicBezTo>
                    <a:pt x="6883" y="3598"/>
                    <a:pt x="7074" y="3455"/>
                    <a:pt x="7240" y="3313"/>
                  </a:cubicBezTo>
                  <a:close/>
                  <a:moveTo>
                    <a:pt x="8026" y="8504"/>
                  </a:moveTo>
                  <a:cubicBezTo>
                    <a:pt x="7979" y="8623"/>
                    <a:pt x="7979" y="8766"/>
                    <a:pt x="7979" y="8909"/>
                  </a:cubicBezTo>
                  <a:cubicBezTo>
                    <a:pt x="7955" y="9028"/>
                    <a:pt x="7955" y="9123"/>
                    <a:pt x="7979" y="9242"/>
                  </a:cubicBezTo>
                  <a:lnTo>
                    <a:pt x="3811" y="9242"/>
                  </a:lnTo>
                  <a:cubicBezTo>
                    <a:pt x="3859" y="9123"/>
                    <a:pt x="3859" y="9028"/>
                    <a:pt x="3859" y="8909"/>
                  </a:cubicBezTo>
                  <a:cubicBezTo>
                    <a:pt x="3859" y="8766"/>
                    <a:pt x="3811" y="8647"/>
                    <a:pt x="3811" y="8504"/>
                  </a:cubicBezTo>
                  <a:close/>
                  <a:moveTo>
                    <a:pt x="9884" y="7313"/>
                  </a:moveTo>
                  <a:cubicBezTo>
                    <a:pt x="10789" y="7313"/>
                    <a:pt x="11503" y="8028"/>
                    <a:pt x="11503" y="8909"/>
                  </a:cubicBezTo>
                  <a:cubicBezTo>
                    <a:pt x="11503" y="9814"/>
                    <a:pt x="10765" y="10528"/>
                    <a:pt x="9884" y="10528"/>
                  </a:cubicBezTo>
                  <a:cubicBezTo>
                    <a:pt x="9003" y="10528"/>
                    <a:pt x="8288" y="9814"/>
                    <a:pt x="8288" y="8909"/>
                  </a:cubicBezTo>
                  <a:cubicBezTo>
                    <a:pt x="8288" y="8028"/>
                    <a:pt x="9003" y="7313"/>
                    <a:pt x="9884" y="7313"/>
                  </a:cubicBezTo>
                  <a:close/>
                  <a:moveTo>
                    <a:pt x="5938" y="1"/>
                  </a:moveTo>
                  <a:cubicBezTo>
                    <a:pt x="4836" y="1"/>
                    <a:pt x="3978" y="865"/>
                    <a:pt x="3978" y="1979"/>
                  </a:cubicBezTo>
                  <a:cubicBezTo>
                    <a:pt x="3978" y="2384"/>
                    <a:pt x="4097" y="2789"/>
                    <a:pt x="4335" y="3098"/>
                  </a:cubicBezTo>
                  <a:lnTo>
                    <a:pt x="2120" y="7004"/>
                  </a:lnTo>
                  <a:lnTo>
                    <a:pt x="1954" y="7004"/>
                  </a:lnTo>
                  <a:cubicBezTo>
                    <a:pt x="1596" y="7004"/>
                    <a:pt x="1191" y="7123"/>
                    <a:pt x="906" y="7313"/>
                  </a:cubicBezTo>
                  <a:cubicBezTo>
                    <a:pt x="810" y="7361"/>
                    <a:pt x="787" y="7480"/>
                    <a:pt x="858" y="7575"/>
                  </a:cubicBezTo>
                  <a:cubicBezTo>
                    <a:pt x="903" y="7605"/>
                    <a:pt x="958" y="7636"/>
                    <a:pt x="1016" y="7636"/>
                  </a:cubicBezTo>
                  <a:cubicBezTo>
                    <a:pt x="1050" y="7636"/>
                    <a:pt x="1085" y="7625"/>
                    <a:pt x="1120" y="7599"/>
                  </a:cubicBezTo>
                  <a:cubicBezTo>
                    <a:pt x="1382" y="7456"/>
                    <a:pt x="1644" y="7361"/>
                    <a:pt x="1977" y="7361"/>
                  </a:cubicBezTo>
                  <a:cubicBezTo>
                    <a:pt x="2906" y="7361"/>
                    <a:pt x="3644" y="8147"/>
                    <a:pt x="3573" y="9052"/>
                  </a:cubicBezTo>
                  <a:cubicBezTo>
                    <a:pt x="3549" y="9862"/>
                    <a:pt x="2858" y="10552"/>
                    <a:pt x="2049" y="10576"/>
                  </a:cubicBezTo>
                  <a:cubicBezTo>
                    <a:pt x="2009" y="10579"/>
                    <a:pt x="1970" y="10581"/>
                    <a:pt x="1931" y="10581"/>
                  </a:cubicBezTo>
                  <a:cubicBezTo>
                    <a:pt x="1077" y="10581"/>
                    <a:pt x="358" y="9846"/>
                    <a:pt x="358" y="8980"/>
                  </a:cubicBezTo>
                  <a:cubicBezTo>
                    <a:pt x="358" y="8671"/>
                    <a:pt x="453" y="8385"/>
                    <a:pt x="596" y="8147"/>
                  </a:cubicBezTo>
                  <a:cubicBezTo>
                    <a:pt x="668" y="8052"/>
                    <a:pt x="620" y="7956"/>
                    <a:pt x="572" y="7909"/>
                  </a:cubicBezTo>
                  <a:cubicBezTo>
                    <a:pt x="528" y="7876"/>
                    <a:pt x="479" y="7858"/>
                    <a:pt x="434" y="7858"/>
                  </a:cubicBezTo>
                  <a:cubicBezTo>
                    <a:pt x="382" y="7858"/>
                    <a:pt x="336" y="7881"/>
                    <a:pt x="310" y="7933"/>
                  </a:cubicBezTo>
                  <a:cubicBezTo>
                    <a:pt x="120" y="8218"/>
                    <a:pt x="1" y="8576"/>
                    <a:pt x="1" y="8980"/>
                  </a:cubicBezTo>
                  <a:cubicBezTo>
                    <a:pt x="1" y="10052"/>
                    <a:pt x="858" y="10933"/>
                    <a:pt x="1977" y="10933"/>
                  </a:cubicBezTo>
                  <a:cubicBezTo>
                    <a:pt x="2811" y="10933"/>
                    <a:pt x="3525" y="10409"/>
                    <a:pt x="3811" y="9647"/>
                  </a:cubicBezTo>
                  <a:lnTo>
                    <a:pt x="8121" y="9647"/>
                  </a:lnTo>
                  <a:cubicBezTo>
                    <a:pt x="8407" y="10409"/>
                    <a:pt x="9146" y="10933"/>
                    <a:pt x="9979" y="10933"/>
                  </a:cubicBezTo>
                  <a:cubicBezTo>
                    <a:pt x="10979" y="10933"/>
                    <a:pt x="11860" y="10100"/>
                    <a:pt x="11908" y="9099"/>
                  </a:cubicBezTo>
                  <a:cubicBezTo>
                    <a:pt x="11884" y="7909"/>
                    <a:pt x="11003" y="6980"/>
                    <a:pt x="9884" y="6980"/>
                  </a:cubicBezTo>
                  <a:lnTo>
                    <a:pt x="9717" y="6980"/>
                  </a:lnTo>
                  <a:lnTo>
                    <a:pt x="7502" y="3074"/>
                  </a:lnTo>
                  <a:cubicBezTo>
                    <a:pt x="7740" y="2741"/>
                    <a:pt x="7860" y="2336"/>
                    <a:pt x="7860" y="1884"/>
                  </a:cubicBezTo>
                  <a:cubicBezTo>
                    <a:pt x="7836" y="883"/>
                    <a:pt x="7026" y="50"/>
                    <a:pt x="6026" y="2"/>
                  </a:cubicBezTo>
                  <a:cubicBezTo>
                    <a:pt x="5996" y="1"/>
                    <a:pt x="5967" y="1"/>
                    <a:pt x="59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3" name="Google Shape;19113;p106"/>
            <p:cNvSpPr/>
            <p:nvPr/>
          </p:nvSpPr>
          <p:spPr>
            <a:xfrm>
              <a:off x="3445263" y="4003733"/>
              <a:ext cx="26225" cy="44075"/>
            </a:xfrm>
            <a:custGeom>
              <a:avLst/>
              <a:gdLst/>
              <a:ahLst/>
              <a:cxnLst/>
              <a:rect l="l" t="t" r="r" b="b"/>
              <a:pathLst>
                <a:path w="1049" h="1763" extrusionOk="0">
                  <a:moveTo>
                    <a:pt x="549" y="0"/>
                  </a:moveTo>
                  <a:cubicBezTo>
                    <a:pt x="310" y="0"/>
                    <a:pt x="96" y="191"/>
                    <a:pt x="48" y="429"/>
                  </a:cubicBezTo>
                  <a:cubicBezTo>
                    <a:pt x="1" y="501"/>
                    <a:pt x="72" y="596"/>
                    <a:pt x="191" y="620"/>
                  </a:cubicBezTo>
                  <a:cubicBezTo>
                    <a:pt x="212" y="630"/>
                    <a:pt x="231" y="635"/>
                    <a:pt x="249" y="635"/>
                  </a:cubicBezTo>
                  <a:cubicBezTo>
                    <a:pt x="316" y="635"/>
                    <a:pt x="368" y="570"/>
                    <a:pt x="406" y="477"/>
                  </a:cubicBezTo>
                  <a:cubicBezTo>
                    <a:pt x="430" y="381"/>
                    <a:pt x="477" y="358"/>
                    <a:pt x="549" y="358"/>
                  </a:cubicBezTo>
                  <a:cubicBezTo>
                    <a:pt x="644" y="358"/>
                    <a:pt x="715" y="429"/>
                    <a:pt x="715" y="548"/>
                  </a:cubicBezTo>
                  <a:cubicBezTo>
                    <a:pt x="715" y="620"/>
                    <a:pt x="668" y="715"/>
                    <a:pt x="549" y="715"/>
                  </a:cubicBezTo>
                  <a:cubicBezTo>
                    <a:pt x="453" y="715"/>
                    <a:pt x="358" y="810"/>
                    <a:pt x="358" y="905"/>
                  </a:cubicBezTo>
                  <a:cubicBezTo>
                    <a:pt x="358" y="977"/>
                    <a:pt x="453" y="1072"/>
                    <a:pt x="549" y="1072"/>
                  </a:cubicBezTo>
                  <a:cubicBezTo>
                    <a:pt x="644" y="1072"/>
                    <a:pt x="715" y="1144"/>
                    <a:pt x="715" y="1263"/>
                  </a:cubicBezTo>
                  <a:cubicBezTo>
                    <a:pt x="715" y="1334"/>
                    <a:pt x="668" y="1429"/>
                    <a:pt x="549" y="1429"/>
                  </a:cubicBezTo>
                  <a:cubicBezTo>
                    <a:pt x="453" y="1429"/>
                    <a:pt x="406" y="1382"/>
                    <a:pt x="406" y="1286"/>
                  </a:cubicBezTo>
                  <a:lnTo>
                    <a:pt x="406" y="1263"/>
                  </a:lnTo>
                  <a:cubicBezTo>
                    <a:pt x="406" y="1167"/>
                    <a:pt x="310" y="1072"/>
                    <a:pt x="215" y="1072"/>
                  </a:cubicBezTo>
                  <a:cubicBezTo>
                    <a:pt x="120" y="1072"/>
                    <a:pt x="48" y="1167"/>
                    <a:pt x="48" y="1263"/>
                  </a:cubicBezTo>
                  <a:lnTo>
                    <a:pt x="48" y="1310"/>
                  </a:lnTo>
                  <a:cubicBezTo>
                    <a:pt x="72" y="1548"/>
                    <a:pt x="287" y="1763"/>
                    <a:pt x="549" y="1763"/>
                  </a:cubicBezTo>
                  <a:cubicBezTo>
                    <a:pt x="811" y="1763"/>
                    <a:pt x="1049" y="1525"/>
                    <a:pt x="1049" y="1263"/>
                  </a:cubicBezTo>
                  <a:cubicBezTo>
                    <a:pt x="1049" y="1144"/>
                    <a:pt x="1001" y="1024"/>
                    <a:pt x="930" y="929"/>
                  </a:cubicBezTo>
                  <a:cubicBezTo>
                    <a:pt x="1001" y="786"/>
                    <a:pt x="1049" y="667"/>
                    <a:pt x="1049" y="501"/>
                  </a:cubicBezTo>
                  <a:cubicBezTo>
                    <a:pt x="1049" y="239"/>
                    <a:pt x="811" y="0"/>
                    <a:pt x="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4" name="Google Shape;19114;p106"/>
            <p:cNvSpPr/>
            <p:nvPr/>
          </p:nvSpPr>
          <p:spPr>
            <a:xfrm>
              <a:off x="3412538" y="4003583"/>
              <a:ext cx="27400" cy="42750"/>
            </a:xfrm>
            <a:custGeom>
              <a:avLst/>
              <a:gdLst/>
              <a:ahLst/>
              <a:cxnLst/>
              <a:rect l="l" t="t" r="r" b="b"/>
              <a:pathLst>
                <a:path w="1096" h="1710" extrusionOk="0">
                  <a:moveTo>
                    <a:pt x="579" y="337"/>
                  </a:moveTo>
                  <a:cubicBezTo>
                    <a:pt x="687" y="337"/>
                    <a:pt x="786" y="445"/>
                    <a:pt x="786" y="554"/>
                  </a:cubicBezTo>
                  <a:lnTo>
                    <a:pt x="786" y="1150"/>
                  </a:lnTo>
                  <a:cubicBezTo>
                    <a:pt x="786" y="1250"/>
                    <a:pt x="701" y="1351"/>
                    <a:pt x="603" y="1351"/>
                  </a:cubicBezTo>
                  <a:cubicBezTo>
                    <a:pt x="585" y="1351"/>
                    <a:pt x="566" y="1347"/>
                    <a:pt x="548" y="1340"/>
                  </a:cubicBezTo>
                  <a:cubicBezTo>
                    <a:pt x="453" y="1316"/>
                    <a:pt x="357" y="1221"/>
                    <a:pt x="357" y="1150"/>
                  </a:cubicBezTo>
                  <a:lnTo>
                    <a:pt x="357" y="554"/>
                  </a:lnTo>
                  <a:cubicBezTo>
                    <a:pt x="357" y="435"/>
                    <a:pt x="429" y="340"/>
                    <a:pt x="548" y="340"/>
                  </a:cubicBezTo>
                  <a:cubicBezTo>
                    <a:pt x="558" y="338"/>
                    <a:pt x="569" y="337"/>
                    <a:pt x="579" y="337"/>
                  </a:cubicBezTo>
                  <a:close/>
                  <a:moveTo>
                    <a:pt x="536" y="1"/>
                  </a:moveTo>
                  <a:cubicBezTo>
                    <a:pt x="509" y="1"/>
                    <a:pt x="481" y="3"/>
                    <a:pt x="453" y="6"/>
                  </a:cubicBezTo>
                  <a:cubicBezTo>
                    <a:pt x="214" y="30"/>
                    <a:pt x="0" y="268"/>
                    <a:pt x="0" y="554"/>
                  </a:cubicBezTo>
                  <a:lnTo>
                    <a:pt x="0" y="1150"/>
                  </a:lnTo>
                  <a:cubicBezTo>
                    <a:pt x="0" y="1411"/>
                    <a:pt x="214" y="1650"/>
                    <a:pt x="453" y="1697"/>
                  </a:cubicBezTo>
                  <a:cubicBezTo>
                    <a:pt x="493" y="1705"/>
                    <a:pt x="532" y="1709"/>
                    <a:pt x="570" y="1709"/>
                  </a:cubicBezTo>
                  <a:cubicBezTo>
                    <a:pt x="870" y="1709"/>
                    <a:pt x="1096" y="1469"/>
                    <a:pt x="1096" y="1173"/>
                  </a:cubicBezTo>
                  <a:lnTo>
                    <a:pt x="1096" y="554"/>
                  </a:lnTo>
                  <a:cubicBezTo>
                    <a:pt x="1096" y="247"/>
                    <a:pt x="853" y="1"/>
                    <a:pt x="5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5" name="Google Shape;19115;p106"/>
            <p:cNvSpPr/>
            <p:nvPr/>
          </p:nvSpPr>
          <p:spPr>
            <a:xfrm>
              <a:off x="3244638" y="4003733"/>
              <a:ext cx="27400" cy="41700"/>
            </a:xfrm>
            <a:custGeom>
              <a:avLst/>
              <a:gdLst/>
              <a:ahLst/>
              <a:cxnLst/>
              <a:rect l="l" t="t" r="r" b="b"/>
              <a:pathLst>
                <a:path w="1096" h="1668" extrusionOk="0">
                  <a:moveTo>
                    <a:pt x="524" y="0"/>
                  </a:moveTo>
                  <a:cubicBezTo>
                    <a:pt x="286" y="0"/>
                    <a:pt x="96" y="191"/>
                    <a:pt x="24" y="429"/>
                  </a:cubicBezTo>
                  <a:cubicBezTo>
                    <a:pt x="0" y="501"/>
                    <a:pt x="48" y="572"/>
                    <a:pt x="119" y="596"/>
                  </a:cubicBezTo>
                  <a:cubicBezTo>
                    <a:pt x="152" y="615"/>
                    <a:pt x="185" y="624"/>
                    <a:pt x="215" y="624"/>
                  </a:cubicBezTo>
                  <a:cubicBezTo>
                    <a:pt x="295" y="624"/>
                    <a:pt x="358" y="563"/>
                    <a:pt x="358" y="477"/>
                  </a:cubicBezTo>
                  <a:cubicBezTo>
                    <a:pt x="381" y="381"/>
                    <a:pt x="453" y="358"/>
                    <a:pt x="500" y="358"/>
                  </a:cubicBezTo>
                  <a:cubicBezTo>
                    <a:pt x="596" y="358"/>
                    <a:pt x="643" y="429"/>
                    <a:pt x="691" y="501"/>
                  </a:cubicBezTo>
                  <a:lnTo>
                    <a:pt x="691" y="548"/>
                  </a:lnTo>
                  <a:cubicBezTo>
                    <a:pt x="643" y="596"/>
                    <a:pt x="620" y="691"/>
                    <a:pt x="572" y="739"/>
                  </a:cubicBezTo>
                  <a:cubicBezTo>
                    <a:pt x="358" y="1048"/>
                    <a:pt x="239" y="1191"/>
                    <a:pt x="167" y="1286"/>
                  </a:cubicBezTo>
                  <a:cubicBezTo>
                    <a:pt x="96" y="1405"/>
                    <a:pt x="48" y="1453"/>
                    <a:pt x="96" y="1548"/>
                  </a:cubicBezTo>
                  <a:cubicBezTo>
                    <a:pt x="119" y="1620"/>
                    <a:pt x="143" y="1644"/>
                    <a:pt x="215" y="1667"/>
                  </a:cubicBezTo>
                  <a:lnTo>
                    <a:pt x="929" y="1667"/>
                  </a:lnTo>
                  <a:cubicBezTo>
                    <a:pt x="1001" y="1667"/>
                    <a:pt x="1096" y="1620"/>
                    <a:pt x="1096" y="1525"/>
                  </a:cubicBezTo>
                  <a:cubicBezTo>
                    <a:pt x="1096" y="1405"/>
                    <a:pt x="1048" y="1334"/>
                    <a:pt x="929" y="1334"/>
                  </a:cubicBezTo>
                  <a:lnTo>
                    <a:pt x="572" y="1334"/>
                  </a:lnTo>
                  <a:cubicBezTo>
                    <a:pt x="620" y="1263"/>
                    <a:pt x="739" y="1096"/>
                    <a:pt x="858" y="953"/>
                  </a:cubicBezTo>
                  <a:cubicBezTo>
                    <a:pt x="953" y="810"/>
                    <a:pt x="1001" y="691"/>
                    <a:pt x="1048" y="596"/>
                  </a:cubicBezTo>
                  <a:lnTo>
                    <a:pt x="1048" y="548"/>
                  </a:lnTo>
                  <a:lnTo>
                    <a:pt x="1048" y="501"/>
                  </a:lnTo>
                  <a:cubicBezTo>
                    <a:pt x="1048" y="239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6" name="Google Shape;19116;p106"/>
            <p:cNvSpPr/>
            <p:nvPr/>
          </p:nvSpPr>
          <p:spPr>
            <a:xfrm>
              <a:off x="3214263" y="4002858"/>
              <a:ext cx="27425" cy="42850"/>
            </a:xfrm>
            <a:custGeom>
              <a:avLst/>
              <a:gdLst/>
              <a:ahLst/>
              <a:cxnLst/>
              <a:rect l="l" t="t" r="r" b="b"/>
              <a:pathLst>
                <a:path w="1097" h="1714" extrusionOk="0">
                  <a:moveTo>
                    <a:pt x="518" y="366"/>
                  </a:moveTo>
                  <a:cubicBezTo>
                    <a:pt x="528" y="366"/>
                    <a:pt x="538" y="367"/>
                    <a:pt x="549" y="369"/>
                  </a:cubicBezTo>
                  <a:cubicBezTo>
                    <a:pt x="644" y="393"/>
                    <a:pt x="739" y="488"/>
                    <a:pt x="739" y="583"/>
                  </a:cubicBezTo>
                  <a:lnTo>
                    <a:pt x="739" y="1179"/>
                  </a:lnTo>
                  <a:cubicBezTo>
                    <a:pt x="739" y="1298"/>
                    <a:pt x="668" y="1369"/>
                    <a:pt x="549" y="1369"/>
                  </a:cubicBezTo>
                  <a:cubicBezTo>
                    <a:pt x="530" y="1376"/>
                    <a:pt x="512" y="1380"/>
                    <a:pt x="494" y="1380"/>
                  </a:cubicBezTo>
                  <a:cubicBezTo>
                    <a:pt x="395" y="1380"/>
                    <a:pt x="310" y="1279"/>
                    <a:pt x="310" y="1179"/>
                  </a:cubicBezTo>
                  <a:lnTo>
                    <a:pt x="310" y="583"/>
                  </a:lnTo>
                  <a:cubicBezTo>
                    <a:pt x="310" y="474"/>
                    <a:pt x="410" y="366"/>
                    <a:pt x="518" y="366"/>
                  </a:cubicBezTo>
                  <a:close/>
                  <a:moveTo>
                    <a:pt x="534" y="1"/>
                  </a:moveTo>
                  <a:cubicBezTo>
                    <a:pt x="230" y="1"/>
                    <a:pt x="1" y="259"/>
                    <a:pt x="1" y="536"/>
                  </a:cubicBezTo>
                  <a:lnTo>
                    <a:pt x="1" y="1179"/>
                  </a:lnTo>
                  <a:cubicBezTo>
                    <a:pt x="1" y="1456"/>
                    <a:pt x="230" y="1714"/>
                    <a:pt x="534" y="1714"/>
                  </a:cubicBezTo>
                  <a:cubicBezTo>
                    <a:pt x="569" y="1714"/>
                    <a:pt x="606" y="1710"/>
                    <a:pt x="644" y="1702"/>
                  </a:cubicBezTo>
                  <a:cubicBezTo>
                    <a:pt x="882" y="1679"/>
                    <a:pt x="1096" y="1440"/>
                    <a:pt x="1096" y="1179"/>
                  </a:cubicBezTo>
                  <a:lnTo>
                    <a:pt x="1096" y="583"/>
                  </a:lnTo>
                  <a:cubicBezTo>
                    <a:pt x="1096" y="297"/>
                    <a:pt x="882" y="59"/>
                    <a:pt x="644" y="12"/>
                  </a:cubicBezTo>
                  <a:cubicBezTo>
                    <a:pt x="606" y="4"/>
                    <a:pt x="569" y="1"/>
                    <a:pt x="5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7" name="Google Shape;19117;p106"/>
            <p:cNvSpPr/>
            <p:nvPr/>
          </p:nvSpPr>
          <p:spPr>
            <a:xfrm>
              <a:off x="3350613" y="3828708"/>
              <a:ext cx="17275" cy="44175"/>
            </a:xfrm>
            <a:custGeom>
              <a:avLst/>
              <a:gdLst/>
              <a:ahLst/>
              <a:cxnLst/>
              <a:rect l="l" t="t" r="r" b="b"/>
              <a:pathLst>
                <a:path w="691" h="1767" extrusionOk="0">
                  <a:moveTo>
                    <a:pt x="215" y="0"/>
                  </a:moveTo>
                  <a:cubicBezTo>
                    <a:pt x="96" y="0"/>
                    <a:pt x="0" y="95"/>
                    <a:pt x="48" y="214"/>
                  </a:cubicBezTo>
                  <a:cubicBezTo>
                    <a:pt x="72" y="310"/>
                    <a:pt x="167" y="357"/>
                    <a:pt x="215" y="357"/>
                  </a:cubicBezTo>
                  <a:lnTo>
                    <a:pt x="334" y="357"/>
                  </a:lnTo>
                  <a:lnTo>
                    <a:pt x="334" y="1596"/>
                  </a:lnTo>
                  <a:cubicBezTo>
                    <a:pt x="334" y="1667"/>
                    <a:pt x="405" y="1738"/>
                    <a:pt x="500" y="1762"/>
                  </a:cubicBezTo>
                  <a:cubicBezTo>
                    <a:pt x="513" y="1765"/>
                    <a:pt x="525" y="1767"/>
                    <a:pt x="537" y="1767"/>
                  </a:cubicBezTo>
                  <a:cubicBezTo>
                    <a:pt x="619" y="1767"/>
                    <a:pt x="691" y="1699"/>
                    <a:pt x="691" y="1596"/>
                  </a:cubicBezTo>
                  <a:lnTo>
                    <a:pt x="691" y="191"/>
                  </a:lnTo>
                  <a:cubicBezTo>
                    <a:pt x="691" y="95"/>
                    <a:pt x="596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8" name="Google Shape;19118;p106"/>
            <p:cNvSpPr/>
            <p:nvPr/>
          </p:nvSpPr>
          <p:spPr>
            <a:xfrm>
              <a:off x="3316663" y="3827458"/>
              <a:ext cx="29200" cy="44875"/>
            </a:xfrm>
            <a:custGeom>
              <a:avLst/>
              <a:gdLst/>
              <a:ahLst/>
              <a:cxnLst/>
              <a:rect l="l" t="t" r="r" b="b"/>
              <a:pathLst>
                <a:path w="1168" h="1795" extrusionOk="0">
                  <a:moveTo>
                    <a:pt x="596" y="383"/>
                  </a:moveTo>
                  <a:cubicBezTo>
                    <a:pt x="715" y="383"/>
                    <a:pt x="811" y="502"/>
                    <a:pt x="811" y="622"/>
                  </a:cubicBezTo>
                  <a:lnTo>
                    <a:pt x="811" y="1241"/>
                  </a:lnTo>
                  <a:cubicBezTo>
                    <a:pt x="811" y="1360"/>
                    <a:pt x="715" y="1479"/>
                    <a:pt x="596" y="1479"/>
                  </a:cubicBezTo>
                  <a:cubicBezTo>
                    <a:pt x="453" y="1479"/>
                    <a:pt x="358" y="1407"/>
                    <a:pt x="358" y="1241"/>
                  </a:cubicBezTo>
                  <a:lnTo>
                    <a:pt x="358" y="622"/>
                  </a:lnTo>
                  <a:cubicBezTo>
                    <a:pt x="358" y="502"/>
                    <a:pt x="477" y="383"/>
                    <a:pt x="596" y="383"/>
                  </a:cubicBezTo>
                  <a:close/>
                  <a:moveTo>
                    <a:pt x="623" y="1"/>
                  </a:moveTo>
                  <a:cubicBezTo>
                    <a:pt x="285" y="1"/>
                    <a:pt x="1" y="255"/>
                    <a:pt x="1" y="574"/>
                  </a:cubicBezTo>
                  <a:lnTo>
                    <a:pt x="1" y="1217"/>
                  </a:lnTo>
                  <a:cubicBezTo>
                    <a:pt x="1" y="1550"/>
                    <a:pt x="263" y="1788"/>
                    <a:pt x="572" y="1788"/>
                  </a:cubicBezTo>
                  <a:cubicBezTo>
                    <a:pt x="599" y="1792"/>
                    <a:pt x="625" y="1794"/>
                    <a:pt x="650" y="1794"/>
                  </a:cubicBezTo>
                  <a:cubicBezTo>
                    <a:pt x="946" y="1794"/>
                    <a:pt x="1168" y="1548"/>
                    <a:pt x="1168" y="1241"/>
                  </a:cubicBezTo>
                  <a:lnTo>
                    <a:pt x="1168" y="598"/>
                  </a:lnTo>
                  <a:cubicBezTo>
                    <a:pt x="1168" y="336"/>
                    <a:pt x="930" y="26"/>
                    <a:pt x="668" y="2"/>
                  </a:cubicBezTo>
                  <a:cubicBezTo>
                    <a:pt x="653" y="1"/>
                    <a:pt x="638" y="1"/>
                    <a:pt x="6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9" name="Google Shape;19119;p106"/>
          <p:cNvGrpSpPr/>
          <p:nvPr/>
        </p:nvGrpSpPr>
        <p:grpSpPr>
          <a:xfrm>
            <a:off x="3247999" y="3991263"/>
            <a:ext cx="356019" cy="356139"/>
            <a:chOff x="3656038" y="3790508"/>
            <a:chExt cx="297700" cy="297800"/>
          </a:xfrm>
        </p:grpSpPr>
        <p:sp>
          <p:nvSpPr>
            <p:cNvPr id="19120" name="Google Shape;19120;p106"/>
            <p:cNvSpPr/>
            <p:nvPr/>
          </p:nvSpPr>
          <p:spPr>
            <a:xfrm>
              <a:off x="3871563" y="3876333"/>
              <a:ext cx="28600" cy="39900"/>
            </a:xfrm>
            <a:custGeom>
              <a:avLst/>
              <a:gdLst/>
              <a:ahLst/>
              <a:cxnLst/>
              <a:rect l="l" t="t" r="r" b="b"/>
              <a:pathLst>
                <a:path w="1144" h="1596" extrusionOk="0">
                  <a:moveTo>
                    <a:pt x="548" y="334"/>
                  </a:moveTo>
                  <a:cubicBezTo>
                    <a:pt x="619" y="334"/>
                    <a:pt x="667" y="357"/>
                    <a:pt x="667" y="429"/>
                  </a:cubicBezTo>
                  <a:cubicBezTo>
                    <a:pt x="691" y="524"/>
                    <a:pt x="643" y="572"/>
                    <a:pt x="548" y="572"/>
                  </a:cubicBezTo>
                  <a:lnTo>
                    <a:pt x="381" y="572"/>
                  </a:lnTo>
                  <a:lnTo>
                    <a:pt x="381" y="334"/>
                  </a:lnTo>
                  <a:close/>
                  <a:moveTo>
                    <a:pt x="619" y="929"/>
                  </a:moveTo>
                  <a:cubicBezTo>
                    <a:pt x="691" y="929"/>
                    <a:pt x="762" y="1000"/>
                    <a:pt x="786" y="1048"/>
                  </a:cubicBezTo>
                  <a:cubicBezTo>
                    <a:pt x="810" y="1167"/>
                    <a:pt x="738" y="1262"/>
                    <a:pt x="643" y="1262"/>
                  </a:cubicBezTo>
                  <a:lnTo>
                    <a:pt x="381" y="1262"/>
                  </a:lnTo>
                  <a:lnTo>
                    <a:pt x="381" y="929"/>
                  </a:lnTo>
                  <a:close/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29"/>
                  </a:lnTo>
                  <a:lnTo>
                    <a:pt x="0" y="1500"/>
                  </a:lnTo>
                  <a:cubicBezTo>
                    <a:pt x="71" y="1548"/>
                    <a:pt x="143" y="1596"/>
                    <a:pt x="214" y="1596"/>
                  </a:cubicBezTo>
                  <a:lnTo>
                    <a:pt x="643" y="1596"/>
                  </a:lnTo>
                  <a:cubicBezTo>
                    <a:pt x="905" y="1596"/>
                    <a:pt x="1143" y="1358"/>
                    <a:pt x="1143" y="1072"/>
                  </a:cubicBezTo>
                  <a:cubicBezTo>
                    <a:pt x="1143" y="929"/>
                    <a:pt x="1095" y="786"/>
                    <a:pt x="976" y="691"/>
                  </a:cubicBezTo>
                  <a:cubicBezTo>
                    <a:pt x="1024" y="596"/>
                    <a:pt x="1024" y="500"/>
                    <a:pt x="1024" y="429"/>
                  </a:cubicBezTo>
                  <a:cubicBezTo>
                    <a:pt x="1000" y="191"/>
                    <a:pt x="786" y="0"/>
                    <a:pt x="5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1" name="Google Shape;19121;p106"/>
            <p:cNvSpPr/>
            <p:nvPr/>
          </p:nvSpPr>
          <p:spPr>
            <a:xfrm>
              <a:off x="3799513" y="3812033"/>
              <a:ext cx="35150" cy="40625"/>
            </a:xfrm>
            <a:custGeom>
              <a:avLst/>
              <a:gdLst/>
              <a:ahLst/>
              <a:cxnLst/>
              <a:rect l="l" t="t" r="r" b="b"/>
              <a:pathLst>
                <a:path w="1406" h="1625" extrusionOk="0">
                  <a:moveTo>
                    <a:pt x="715" y="643"/>
                  </a:moveTo>
                  <a:lnTo>
                    <a:pt x="834" y="977"/>
                  </a:lnTo>
                  <a:lnTo>
                    <a:pt x="572" y="977"/>
                  </a:lnTo>
                  <a:lnTo>
                    <a:pt x="715" y="643"/>
                  </a:lnTo>
                  <a:close/>
                  <a:moveTo>
                    <a:pt x="691" y="0"/>
                  </a:moveTo>
                  <a:cubicBezTo>
                    <a:pt x="596" y="0"/>
                    <a:pt x="548" y="48"/>
                    <a:pt x="501" y="119"/>
                  </a:cubicBezTo>
                  <a:lnTo>
                    <a:pt x="0" y="1381"/>
                  </a:lnTo>
                  <a:cubicBezTo>
                    <a:pt x="0" y="1548"/>
                    <a:pt x="72" y="1620"/>
                    <a:pt x="167" y="1620"/>
                  </a:cubicBezTo>
                  <a:lnTo>
                    <a:pt x="215" y="1620"/>
                  </a:lnTo>
                  <a:cubicBezTo>
                    <a:pt x="286" y="1620"/>
                    <a:pt x="358" y="1596"/>
                    <a:pt x="358" y="1501"/>
                  </a:cubicBezTo>
                  <a:lnTo>
                    <a:pt x="453" y="1310"/>
                  </a:lnTo>
                  <a:lnTo>
                    <a:pt x="953" y="1310"/>
                  </a:lnTo>
                  <a:lnTo>
                    <a:pt x="1024" y="1501"/>
                  </a:lnTo>
                  <a:cubicBezTo>
                    <a:pt x="1042" y="1569"/>
                    <a:pt x="1108" y="1625"/>
                    <a:pt x="1179" y="1625"/>
                  </a:cubicBezTo>
                  <a:cubicBezTo>
                    <a:pt x="1207" y="1625"/>
                    <a:pt x="1236" y="1616"/>
                    <a:pt x="1263" y="1596"/>
                  </a:cubicBezTo>
                  <a:cubicBezTo>
                    <a:pt x="1358" y="1572"/>
                    <a:pt x="1406" y="1453"/>
                    <a:pt x="1358" y="1358"/>
                  </a:cubicBezTo>
                  <a:lnTo>
                    <a:pt x="882" y="119"/>
                  </a:lnTo>
                  <a:cubicBezTo>
                    <a:pt x="834" y="24"/>
                    <a:pt x="763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2" name="Google Shape;19122;p106"/>
            <p:cNvSpPr/>
            <p:nvPr/>
          </p:nvSpPr>
          <p:spPr>
            <a:xfrm>
              <a:off x="3916788" y="4003133"/>
              <a:ext cx="30400" cy="39325"/>
            </a:xfrm>
            <a:custGeom>
              <a:avLst/>
              <a:gdLst/>
              <a:ahLst/>
              <a:cxnLst/>
              <a:rect l="l" t="t" r="r" b="b"/>
              <a:pathLst>
                <a:path w="1216" h="1573" extrusionOk="0">
                  <a:moveTo>
                    <a:pt x="525" y="334"/>
                  </a:moveTo>
                  <a:cubicBezTo>
                    <a:pt x="834" y="334"/>
                    <a:pt x="858" y="644"/>
                    <a:pt x="858" y="763"/>
                  </a:cubicBezTo>
                  <a:cubicBezTo>
                    <a:pt x="858" y="1072"/>
                    <a:pt x="715" y="1215"/>
                    <a:pt x="525" y="1215"/>
                  </a:cubicBezTo>
                  <a:lnTo>
                    <a:pt x="358" y="1215"/>
                  </a:lnTo>
                  <a:lnTo>
                    <a:pt x="358" y="763"/>
                  </a:lnTo>
                  <a:lnTo>
                    <a:pt x="358" y="334"/>
                  </a:lnTo>
                  <a:close/>
                  <a:moveTo>
                    <a:pt x="96" y="1"/>
                  </a:moveTo>
                  <a:cubicBezTo>
                    <a:pt x="25" y="24"/>
                    <a:pt x="1" y="96"/>
                    <a:pt x="1" y="167"/>
                  </a:cubicBezTo>
                  <a:lnTo>
                    <a:pt x="1" y="810"/>
                  </a:lnTo>
                  <a:cubicBezTo>
                    <a:pt x="25" y="953"/>
                    <a:pt x="25" y="1406"/>
                    <a:pt x="25" y="1406"/>
                  </a:cubicBezTo>
                  <a:cubicBezTo>
                    <a:pt x="25" y="1453"/>
                    <a:pt x="72" y="1549"/>
                    <a:pt x="144" y="1572"/>
                  </a:cubicBezTo>
                  <a:lnTo>
                    <a:pt x="549" y="1572"/>
                  </a:lnTo>
                  <a:cubicBezTo>
                    <a:pt x="953" y="1572"/>
                    <a:pt x="1215" y="1239"/>
                    <a:pt x="1215" y="810"/>
                  </a:cubicBezTo>
                  <a:cubicBezTo>
                    <a:pt x="1215" y="334"/>
                    <a:pt x="953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3" name="Google Shape;19123;p106"/>
            <p:cNvSpPr/>
            <p:nvPr/>
          </p:nvSpPr>
          <p:spPr>
            <a:xfrm>
              <a:off x="3833438" y="3939933"/>
              <a:ext cx="34575" cy="39425"/>
            </a:xfrm>
            <a:custGeom>
              <a:avLst/>
              <a:gdLst/>
              <a:ahLst/>
              <a:cxnLst/>
              <a:rect l="l" t="t" r="r" b="b"/>
              <a:pathLst>
                <a:path w="1383" h="1577" extrusionOk="0">
                  <a:moveTo>
                    <a:pt x="710" y="0"/>
                  </a:moveTo>
                  <a:cubicBezTo>
                    <a:pt x="316" y="0"/>
                    <a:pt x="1" y="341"/>
                    <a:pt x="1" y="766"/>
                  </a:cubicBezTo>
                  <a:cubicBezTo>
                    <a:pt x="1" y="1219"/>
                    <a:pt x="358" y="1576"/>
                    <a:pt x="787" y="1576"/>
                  </a:cubicBezTo>
                  <a:cubicBezTo>
                    <a:pt x="977" y="1576"/>
                    <a:pt x="1120" y="1505"/>
                    <a:pt x="1263" y="1386"/>
                  </a:cubicBezTo>
                  <a:lnTo>
                    <a:pt x="1334" y="1338"/>
                  </a:lnTo>
                  <a:cubicBezTo>
                    <a:pt x="1382" y="1266"/>
                    <a:pt x="1382" y="1147"/>
                    <a:pt x="1311" y="1100"/>
                  </a:cubicBezTo>
                  <a:cubicBezTo>
                    <a:pt x="1278" y="1067"/>
                    <a:pt x="1234" y="1049"/>
                    <a:pt x="1190" y="1049"/>
                  </a:cubicBezTo>
                  <a:cubicBezTo>
                    <a:pt x="1139" y="1049"/>
                    <a:pt x="1087" y="1073"/>
                    <a:pt x="1049" y="1124"/>
                  </a:cubicBezTo>
                  <a:lnTo>
                    <a:pt x="1025" y="1147"/>
                  </a:lnTo>
                  <a:cubicBezTo>
                    <a:pt x="977" y="1219"/>
                    <a:pt x="882" y="1243"/>
                    <a:pt x="787" y="1243"/>
                  </a:cubicBezTo>
                  <a:cubicBezTo>
                    <a:pt x="549" y="1243"/>
                    <a:pt x="334" y="1028"/>
                    <a:pt x="334" y="790"/>
                  </a:cubicBezTo>
                  <a:cubicBezTo>
                    <a:pt x="334" y="552"/>
                    <a:pt x="549" y="362"/>
                    <a:pt x="787" y="362"/>
                  </a:cubicBezTo>
                  <a:cubicBezTo>
                    <a:pt x="882" y="362"/>
                    <a:pt x="977" y="385"/>
                    <a:pt x="1049" y="433"/>
                  </a:cubicBezTo>
                  <a:cubicBezTo>
                    <a:pt x="1086" y="461"/>
                    <a:pt x="1124" y="474"/>
                    <a:pt x="1159" y="474"/>
                  </a:cubicBezTo>
                  <a:cubicBezTo>
                    <a:pt x="1212" y="474"/>
                    <a:pt x="1258" y="443"/>
                    <a:pt x="1287" y="385"/>
                  </a:cubicBezTo>
                  <a:cubicBezTo>
                    <a:pt x="1358" y="290"/>
                    <a:pt x="1334" y="195"/>
                    <a:pt x="1239" y="147"/>
                  </a:cubicBezTo>
                  <a:cubicBezTo>
                    <a:pt x="1120" y="52"/>
                    <a:pt x="930" y="4"/>
                    <a:pt x="787" y="4"/>
                  </a:cubicBezTo>
                  <a:cubicBezTo>
                    <a:pt x="761" y="1"/>
                    <a:pt x="735" y="0"/>
                    <a:pt x="7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4" name="Google Shape;19124;p106"/>
            <p:cNvSpPr/>
            <p:nvPr/>
          </p:nvSpPr>
          <p:spPr>
            <a:xfrm>
              <a:off x="3656038" y="3790508"/>
              <a:ext cx="297700" cy="297800"/>
            </a:xfrm>
            <a:custGeom>
              <a:avLst/>
              <a:gdLst/>
              <a:ahLst/>
              <a:cxnLst/>
              <a:rect l="l" t="t" r="r" b="b"/>
              <a:pathLst>
                <a:path w="11908" h="11912" extrusionOk="0">
                  <a:moveTo>
                    <a:pt x="3406" y="1099"/>
                  </a:moveTo>
                  <a:lnTo>
                    <a:pt x="3406" y="2314"/>
                  </a:lnTo>
                  <a:lnTo>
                    <a:pt x="1072" y="2314"/>
                  </a:lnTo>
                  <a:lnTo>
                    <a:pt x="1072" y="1099"/>
                  </a:lnTo>
                  <a:close/>
                  <a:moveTo>
                    <a:pt x="4739" y="1099"/>
                  </a:moveTo>
                  <a:lnTo>
                    <a:pt x="4739" y="2314"/>
                  </a:lnTo>
                  <a:lnTo>
                    <a:pt x="3715" y="2314"/>
                  </a:lnTo>
                  <a:lnTo>
                    <a:pt x="3715" y="1099"/>
                  </a:lnTo>
                  <a:close/>
                  <a:moveTo>
                    <a:pt x="5478" y="3624"/>
                  </a:moveTo>
                  <a:lnTo>
                    <a:pt x="5478" y="4838"/>
                  </a:lnTo>
                  <a:lnTo>
                    <a:pt x="1072" y="4838"/>
                  </a:lnTo>
                  <a:lnTo>
                    <a:pt x="1072" y="3624"/>
                  </a:lnTo>
                  <a:close/>
                  <a:moveTo>
                    <a:pt x="4168" y="6148"/>
                  </a:moveTo>
                  <a:lnTo>
                    <a:pt x="4168" y="7363"/>
                  </a:lnTo>
                  <a:lnTo>
                    <a:pt x="1072" y="7363"/>
                  </a:lnTo>
                  <a:lnTo>
                    <a:pt x="1072" y="6148"/>
                  </a:lnTo>
                  <a:close/>
                  <a:moveTo>
                    <a:pt x="6025" y="6148"/>
                  </a:moveTo>
                  <a:lnTo>
                    <a:pt x="6025" y="7363"/>
                  </a:lnTo>
                  <a:lnTo>
                    <a:pt x="4501" y="7363"/>
                  </a:lnTo>
                  <a:lnTo>
                    <a:pt x="4501" y="6148"/>
                  </a:lnTo>
                  <a:close/>
                  <a:moveTo>
                    <a:pt x="9383" y="8649"/>
                  </a:moveTo>
                  <a:lnTo>
                    <a:pt x="9383" y="9863"/>
                  </a:lnTo>
                  <a:lnTo>
                    <a:pt x="7454" y="9863"/>
                  </a:lnTo>
                  <a:lnTo>
                    <a:pt x="7454" y="8649"/>
                  </a:lnTo>
                  <a:close/>
                  <a:moveTo>
                    <a:pt x="11550" y="11006"/>
                  </a:moveTo>
                  <a:lnTo>
                    <a:pt x="11550" y="11482"/>
                  </a:lnTo>
                  <a:lnTo>
                    <a:pt x="357" y="11482"/>
                  </a:lnTo>
                  <a:lnTo>
                    <a:pt x="357" y="11006"/>
                  </a:lnTo>
                  <a:close/>
                  <a:moveTo>
                    <a:pt x="916" y="0"/>
                  </a:moveTo>
                  <a:cubicBezTo>
                    <a:pt x="810" y="0"/>
                    <a:pt x="715" y="88"/>
                    <a:pt x="715" y="194"/>
                  </a:cubicBezTo>
                  <a:lnTo>
                    <a:pt x="715" y="1599"/>
                  </a:lnTo>
                  <a:lnTo>
                    <a:pt x="476" y="1599"/>
                  </a:lnTo>
                  <a:cubicBezTo>
                    <a:pt x="381" y="1599"/>
                    <a:pt x="334" y="1647"/>
                    <a:pt x="310" y="1719"/>
                  </a:cubicBezTo>
                  <a:cubicBezTo>
                    <a:pt x="262" y="1838"/>
                    <a:pt x="357" y="1957"/>
                    <a:pt x="476" y="1957"/>
                  </a:cubicBezTo>
                  <a:lnTo>
                    <a:pt x="715" y="1957"/>
                  </a:lnTo>
                  <a:lnTo>
                    <a:pt x="715" y="4124"/>
                  </a:lnTo>
                  <a:lnTo>
                    <a:pt x="500" y="4124"/>
                  </a:lnTo>
                  <a:cubicBezTo>
                    <a:pt x="429" y="4124"/>
                    <a:pt x="334" y="4171"/>
                    <a:pt x="334" y="4267"/>
                  </a:cubicBezTo>
                  <a:cubicBezTo>
                    <a:pt x="334" y="4386"/>
                    <a:pt x="381" y="4481"/>
                    <a:pt x="500" y="4481"/>
                  </a:cubicBezTo>
                  <a:lnTo>
                    <a:pt x="715" y="4481"/>
                  </a:lnTo>
                  <a:lnTo>
                    <a:pt x="715" y="6648"/>
                  </a:lnTo>
                  <a:lnTo>
                    <a:pt x="500" y="6648"/>
                  </a:lnTo>
                  <a:cubicBezTo>
                    <a:pt x="429" y="6648"/>
                    <a:pt x="334" y="6720"/>
                    <a:pt x="334" y="6791"/>
                  </a:cubicBezTo>
                  <a:cubicBezTo>
                    <a:pt x="334" y="6910"/>
                    <a:pt x="381" y="7005"/>
                    <a:pt x="500" y="7005"/>
                  </a:cubicBezTo>
                  <a:lnTo>
                    <a:pt x="715" y="7005"/>
                  </a:lnTo>
                  <a:lnTo>
                    <a:pt x="715" y="9172"/>
                  </a:lnTo>
                  <a:lnTo>
                    <a:pt x="500" y="9172"/>
                  </a:lnTo>
                  <a:cubicBezTo>
                    <a:pt x="429" y="9172"/>
                    <a:pt x="334" y="9244"/>
                    <a:pt x="334" y="9339"/>
                  </a:cubicBezTo>
                  <a:cubicBezTo>
                    <a:pt x="334" y="9458"/>
                    <a:pt x="381" y="9530"/>
                    <a:pt x="500" y="9530"/>
                  </a:cubicBezTo>
                  <a:lnTo>
                    <a:pt x="715" y="9530"/>
                  </a:lnTo>
                  <a:lnTo>
                    <a:pt x="715" y="10768"/>
                  </a:lnTo>
                  <a:lnTo>
                    <a:pt x="310" y="10768"/>
                  </a:lnTo>
                  <a:cubicBezTo>
                    <a:pt x="143" y="10768"/>
                    <a:pt x="0" y="10887"/>
                    <a:pt x="0" y="11054"/>
                  </a:cubicBezTo>
                  <a:lnTo>
                    <a:pt x="0" y="11625"/>
                  </a:lnTo>
                  <a:cubicBezTo>
                    <a:pt x="0" y="11768"/>
                    <a:pt x="119" y="11911"/>
                    <a:pt x="310" y="11911"/>
                  </a:cubicBezTo>
                  <a:lnTo>
                    <a:pt x="11622" y="11911"/>
                  </a:lnTo>
                  <a:cubicBezTo>
                    <a:pt x="11765" y="11911"/>
                    <a:pt x="11907" y="11792"/>
                    <a:pt x="11907" y="11625"/>
                  </a:cubicBezTo>
                  <a:lnTo>
                    <a:pt x="11907" y="11030"/>
                  </a:lnTo>
                  <a:cubicBezTo>
                    <a:pt x="11907" y="10792"/>
                    <a:pt x="11788" y="10673"/>
                    <a:pt x="11622" y="10673"/>
                  </a:cubicBezTo>
                  <a:lnTo>
                    <a:pt x="1072" y="10673"/>
                  </a:lnTo>
                  <a:lnTo>
                    <a:pt x="1072" y="10220"/>
                  </a:lnTo>
                  <a:lnTo>
                    <a:pt x="9478" y="10220"/>
                  </a:lnTo>
                  <a:cubicBezTo>
                    <a:pt x="9621" y="10220"/>
                    <a:pt x="9716" y="10101"/>
                    <a:pt x="9716" y="9982"/>
                  </a:cubicBezTo>
                  <a:lnTo>
                    <a:pt x="9716" y="8506"/>
                  </a:lnTo>
                  <a:cubicBezTo>
                    <a:pt x="9716" y="8410"/>
                    <a:pt x="9621" y="8315"/>
                    <a:pt x="9526" y="8315"/>
                  </a:cubicBezTo>
                  <a:lnTo>
                    <a:pt x="3096" y="8315"/>
                  </a:lnTo>
                  <a:cubicBezTo>
                    <a:pt x="3072" y="8315"/>
                    <a:pt x="3001" y="8363"/>
                    <a:pt x="3001" y="8387"/>
                  </a:cubicBezTo>
                  <a:cubicBezTo>
                    <a:pt x="2906" y="8506"/>
                    <a:pt x="3001" y="8649"/>
                    <a:pt x="3120" y="8649"/>
                  </a:cubicBezTo>
                  <a:lnTo>
                    <a:pt x="7073" y="8649"/>
                  </a:lnTo>
                  <a:lnTo>
                    <a:pt x="7073" y="9863"/>
                  </a:lnTo>
                  <a:lnTo>
                    <a:pt x="1072" y="9863"/>
                  </a:lnTo>
                  <a:lnTo>
                    <a:pt x="1072" y="8649"/>
                  </a:lnTo>
                  <a:lnTo>
                    <a:pt x="2286" y="8649"/>
                  </a:lnTo>
                  <a:cubicBezTo>
                    <a:pt x="2382" y="8649"/>
                    <a:pt x="2477" y="8577"/>
                    <a:pt x="2477" y="8506"/>
                  </a:cubicBezTo>
                  <a:cubicBezTo>
                    <a:pt x="2477" y="8387"/>
                    <a:pt x="2405" y="8291"/>
                    <a:pt x="2286" y="8291"/>
                  </a:cubicBezTo>
                  <a:lnTo>
                    <a:pt x="1048" y="8291"/>
                  </a:lnTo>
                  <a:lnTo>
                    <a:pt x="1048" y="7696"/>
                  </a:lnTo>
                  <a:lnTo>
                    <a:pt x="6073" y="7696"/>
                  </a:lnTo>
                  <a:cubicBezTo>
                    <a:pt x="6216" y="7696"/>
                    <a:pt x="6311" y="7577"/>
                    <a:pt x="6311" y="7458"/>
                  </a:cubicBezTo>
                  <a:lnTo>
                    <a:pt x="6311" y="6029"/>
                  </a:lnTo>
                  <a:cubicBezTo>
                    <a:pt x="6311" y="5886"/>
                    <a:pt x="6192" y="5791"/>
                    <a:pt x="6073" y="5791"/>
                  </a:cubicBezTo>
                  <a:lnTo>
                    <a:pt x="1048" y="5791"/>
                  </a:lnTo>
                  <a:lnTo>
                    <a:pt x="1048" y="5195"/>
                  </a:lnTo>
                  <a:lnTo>
                    <a:pt x="6287" y="5195"/>
                  </a:lnTo>
                  <a:cubicBezTo>
                    <a:pt x="6382" y="5195"/>
                    <a:pt x="6454" y="5124"/>
                    <a:pt x="6454" y="5053"/>
                  </a:cubicBezTo>
                  <a:cubicBezTo>
                    <a:pt x="6454" y="4933"/>
                    <a:pt x="6406" y="4838"/>
                    <a:pt x="6287" y="4838"/>
                  </a:cubicBezTo>
                  <a:lnTo>
                    <a:pt x="5835" y="4838"/>
                  </a:lnTo>
                  <a:lnTo>
                    <a:pt x="5835" y="3624"/>
                  </a:lnTo>
                  <a:lnTo>
                    <a:pt x="7573" y="3624"/>
                  </a:lnTo>
                  <a:lnTo>
                    <a:pt x="7573" y="4838"/>
                  </a:lnTo>
                  <a:lnTo>
                    <a:pt x="7121" y="4838"/>
                  </a:lnTo>
                  <a:cubicBezTo>
                    <a:pt x="7025" y="4838"/>
                    <a:pt x="6930" y="4886"/>
                    <a:pt x="6930" y="4981"/>
                  </a:cubicBezTo>
                  <a:cubicBezTo>
                    <a:pt x="6930" y="5100"/>
                    <a:pt x="7002" y="5195"/>
                    <a:pt x="7121" y="5195"/>
                  </a:cubicBezTo>
                  <a:lnTo>
                    <a:pt x="7692" y="5195"/>
                  </a:lnTo>
                  <a:cubicBezTo>
                    <a:pt x="7835" y="5195"/>
                    <a:pt x="7930" y="5076"/>
                    <a:pt x="7930" y="4957"/>
                  </a:cubicBezTo>
                  <a:lnTo>
                    <a:pt x="7930" y="3528"/>
                  </a:lnTo>
                  <a:cubicBezTo>
                    <a:pt x="7930" y="3386"/>
                    <a:pt x="7811" y="3290"/>
                    <a:pt x="7692" y="3290"/>
                  </a:cubicBezTo>
                  <a:lnTo>
                    <a:pt x="1072" y="3290"/>
                  </a:lnTo>
                  <a:lnTo>
                    <a:pt x="1072" y="2695"/>
                  </a:lnTo>
                  <a:lnTo>
                    <a:pt x="4835" y="2695"/>
                  </a:lnTo>
                  <a:cubicBezTo>
                    <a:pt x="4977" y="2695"/>
                    <a:pt x="5073" y="2576"/>
                    <a:pt x="5073" y="2457"/>
                  </a:cubicBezTo>
                  <a:lnTo>
                    <a:pt x="5073" y="1028"/>
                  </a:lnTo>
                  <a:cubicBezTo>
                    <a:pt x="5073" y="885"/>
                    <a:pt x="4954" y="790"/>
                    <a:pt x="4835" y="790"/>
                  </a:cubicBezTo>
                  <a:lnTo>
                    <a:pt x="1072" y="790"/>
                  </a:lnTo>
                  <a:lnTo>
                    <a:pt x="1072" y="194"/>
                  </a:lnTo>
                  <a:cubicBezTo>
                    <a:pt x="1072" y="99"/>
                    <a:pt x="1024" y="52"/>
                    <a:pt x="953" y="4"/>
                  </a:cubicBezTo>
                  <a:cubicBezTo>
                    <a:pt x="940" y="1"/>
                    <a:pt x="928" y="0"/>
                    <a:pt x="9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5" name="Google Shape;19125;p106"/>
          <p:cNvGrpSpPr/>
          <p:nvPr/>
        </p:nvGrpSpPr>
        <p:grpSpPr>
          <a:xfrm>
            <a:off x="4031151" y="3989898"/>
            <a:ext cx="355330" cy="353179"/>
            <a:chOff x="3688251" y="4146473"/>
            <a:chExt cx="355330" cy="353179"/>
          </a:xfrm>
        </p:grpSpPr>
        <p:sp>
          <p:nvSpPr>
            <p:cNvPr id="19126" name="Google Shape;19126;p106"/>
            <p:cNvSpPr/>
            <p:nvPr/>
          </p:nvSpPr>
          <p:spPr>
            <a:xfrm>
              <a:off x="3688251" y="4152153"/>
              <a:ext cx="348216" cy="347499"/>
            </a:xfrm>
            <a:custGeom>
              <a:avLst/>
              <a:gdLst/>
              <a:ahLst/>
              <a:cxnLst/>
              <a:rect l="l" t="t" r="r" b="b"/>
              <a:pathLst>
                <a:path w="11647" h="11623" extrusionOk="0">
                  <a:moveTo>
                    <a:pt x="5788" y="1"/>
                  </a:moveTo>
                  <a:cubicBezTo>
                    <a:pt x="4240" y="25"/>
                    <a:pt x="2811" y="620"/>
                    <a:pt x="1715" y="1715"/>
                  </a:cubicBezTo>
                  <a:cubicBezTo>
                    <a:pt x="596" y="2811"/>
                    <a:pt x="1" y="4287"/>
                    <a:pt x="1" y="5835"/>
                  </a:cubicBezTo>
                  <a:cubicBezTo>
                    <a:pt x="1" y="6693"/>
                    <a:pt x="191" y="7550"/>
                    <a:pt x="572" y="8336"/>
                  </a:cubicBezTo>
                  <a:cubicBezTo>
                    <a:pt x="590" y="8387"/>
                    <a:pt x="656" y="8426"/>
                    <a:pt x="728" y="8426"/>
                  </a:cubicBezTo>
                  <a:cubicBezTo>
                    <a:pt x="755" y="8426"/>
                    <a:pt x="784" y="8421"/>
                    <a:pt x="811" y="8407"/>
                  </a:cubicBezTo>
                  <a:cubicBezTo>
                    <a:pt x="906" y="8383"/>
                    <a:pt x="930" y="8264"/>
                    <a:pt x="906" y="8169"/>
                  </a:cubicBezTo>
                  <a:cubicBezTo>
                    <a:pt x="549" y="7431"/>
                    <a:pt x="358" y="6669"/>
                    <a:pt x="358" y="5835"/>
                  </a:cubicBezTo>
                  <a:cubicBezTo>
                    <a:pt x="358" y="4359"/>
                    <a:pt x="930" y="3001"/>
                    <a:pt x="1954" y="1954"/>
                  </a:cubicBezTo>
                  <a:cubicBezTo>
                    <a:pt x="2930" y="953"/>
                    <a:pt x="4264" y="382"/>
                    <a:pt x="5669" y="310"/>
                  </a:cubicBezTo>
                  <a:lnTo>
                    <a:pt x="5669" y="5788"/>
                  </a:lnTo>
                  <a:cubicBezTo>
                    <a:pt x="5669" y="5883"/>
                    <a:pt x="5764" y="5978"/>
                    <a:pt x="5835" y="5978"/>
                  </a:cubicBezTo>
                  <a:lnTo>
                    <a:pt x="11313" y="5978"/>
                  </a:lnTo>
                  <a:cubicBezTo>
                    <a:pt x="11289" y="7383"/>
                    <a:pt x="10694" y="8717"/>
                    <a:pt x="9693" y="9693"/>
                  </a:cubicBezTo>
                  <a:cubicBezTo>
                    <a:pt x="8645" y="10717"/>
                    <a:pt x="7264" y="11265"/>
                    <a:pt x="5812" y="11265"/>
                  </a:cubicBezTo>
                  <a:cubicBezTo>
                    <a:pt x="3978" y="11265"/>
                    <a:pt x="2263" y="10360"/>
                    <a:pt x="1263" y="8836"/>
                  </a:cubicBezTo>
                  <a:cubicBezTo>
                    <a:pt x="1215" y="8772"/>
                    <a:pt x="1168" y="8751"/>
                    <a:pt x="1113" y="8751"/>
                  </a:cubicBezTo>
                  <a:cubicBezTo>
                    <a:pt x="1086" y="8751"/>
                    <a:pt x="1057" y="8757"/>
                    <a:pt x="1025" y="8764"/>
                  </a:cubicBezTo>
                  <a:cubicBezTo>
                    <a:pt x="930" y="8836"/>
                    <a:pt x="930" y="8931"/>
                    <a:pt x="953" y="9003"/>
                  </a:cubicBezTo>
                  <a:cubicBezTo>
                    <a:pt x="2073" y="10646"/>
                    <a:pt x="3883" y="11622"/>
                    <a:pt x="5812" y="11622"/>
                  </a:cubicBezTo>
                  <a:cubicBezTo>
                    <a:pt x="7359" y="11622"/>
                    <a:pt x="8812" y="11027"/>
                    <a:pt x="9931" y="9931"/>
                  </a:cubicBezTo>
                  <a:cubicBezTo>
                    <a:pt x="11027" y="8860"/>
                    <a:pt x="11646" y="7407"/>
                    <a:pt x="11646" y="5859"/>
                  </a:cubicBezTo>
                  <a:cubicBezTo>
                    <a:pt x="11646" y="5788"/>
                    <a:pt x="11622" y="5740"/>
                    <a:pt x="11598" y="5669"/>
                  </a:cubicBezTo>
                  <a:cubicBezTo>
                    <a:pt x="11598" y="5684"/>
                    <a:pt x="11588" y="5690"/>
                    <a:pt x="11571" y="5690"/>
                  </a:cubicBezTo>
                  <a:cubicBezTo>
                    <a:pt x="11538" y="5690"/>
                    <a:pt x="11479" y="5669"/>
                    <a:pt x="11432" y="5669"/>
                  </a:cubicBezTo>
                  <a:lnTo>
                    <a:pt x="6026" y="5669"/>
                  </a:lnTo>
                  <a:lnTo>
                    <a:pt x="6026" y="263"/>
                  </a:lnTo>
                  <a:cubicBezTo>
                    <a:pt x="6026" y="191"/>
                    <a:pt x="6026" y="167"/>
                    <a:pt x="6002" y="120"/>
                  </a:cubicBezTo>
                  <a:cubicBezTo>
                    <a:pt x="5931" y="48"/>
                    <a:pt x="5883" y="1"/>
                    <a:pt x="57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7" name="Google Shape;19127;p106"/>
            <p:cNvSpPr/>
            <p:nvPr/>
          </p:nvSpPr>
          <p:spPr>
            <a:xfrm>
              <a:off x="3886200" y="4146473"/>
              <a:ext cx="157380" cy="157380"/>
            </a:xfrm>
            <a:custGeom>
              <a:avLst/>
              <a:gdLst/>
              <a:ahLst/>
              <a:cxnLst/>
              <a:rect l="l" t="t" r="r" b="b"/>
              <a:pathLst>
                <a:path w="5264" h="5264" extrusionOk="0">
                  <a:moveTo>
                    <a:pt x="238" y="0"/>
                  </a:moveTo>
                  <a:cubicBezTo>
                    <a:pt x="143" y="0"/>
                    <a:pt x="24" y="72"/>
                    <a:pt x="0" y="191"/>
                  </a:cubicBezTo>
                  <a:lnTo>
                    <a:pt x="0" y="238"/>
                  </a:lnTo>
                  <a:lnTo>
                    <a:pt x="0" y="3406"/>
                  </a:lnTo>
                  <a:cubicBezTo>
                    <a:pt x="0" y="3430"/>
                    <a:pt x="24" y="3477"/>
                    <a:pt x="48" y="3477"/>
                  </a:cubicBezTo>
                  <a:cubicBezTo>
                    <a:pt x="95" y="3504"/>
                    <a:pt x="141" y="3516"/>
                    <a:pt x="182" y="3516"/>
                  </a:cubicBezTo>
                  <a:cubicBezTo>
                    <a:pt x="285" y="3516"/>
                    <a:pt x="357" y="3443"/>
                    <a:pt x="357" y="3358"/>
                  </a:cubicBezTo>
                  <a:lnTo>
                    <a:pt x="357" y="357"/>
                  </a:lnTo>
                  <a:cubicBezTo>
                    <a:pt x="1548" y="381"/>
                    <a:pt x="2667" y="905"/>
                    <a:pt x="3549" y="1763"/>
                  </a:cubicBezTo>
                  <a:cubicBezTo>
                    <a:pt x="4406" y="2620"/>
                    <a:pt x="4882" y="3763"/>
                    <a:pt x="4930" y="4954"/>
                  </a:cubicBezTo>
                  <a:lnTo>
                    <a:pt x="357" y="4954"/>
                  </a:lnTo>
                  <a:lnTo>
                    <a:pt x="357" y="4144"/>
                  </a:lnTo>
                  <a:cubicBezTo>
                    <a:pt x="357" y="4120"/>
                    <a:pt x="334" y="4049"/>
                    <a:pt x="286" y="4049"/>
                  </a:cubicBezTo>
                  <a:cubicBezTo>
                    <a:pt x="245" y="4021"/>
                    <a:pt x="204" y="4010"/>
                    <a:pt x="167" y="4010"/>
                  </a:cubicBezTo>
                  <a:cubicBezTo>
                    <a:pt x="73" y="4010"/>
                    <a:pt x="0" y="4083"/>
                    <a:pt x="0" y="4168"/>
                  </a:cubicBezTo>
                  <a:lnTo>
                    <a:pt x="0" y="5144"/>
                  </a:lnTo>
                  <a:cubicBezTo>
                    <a:pt x="0" y="5216"/>
                    <a:pt x="48" y="5263"/>
                    <a:pt x="119" y="5263"/>
                  </a:cubicBezTo>
                  <a:lnTo>
                    <a:pt x="5097" y="5263"/>
                  </a:lnTo>
                  <a:cubicBezTo>
                    <a:pt x="5192" y="5239"/>
                    <a:pt x="5263" y="5120"/>
                    <a:pt x="5239" y="5025"/>
                  </a:cubicBezTo>
                  <a:cubicBezTo>
                    <a:pt x="5263" y="3691"/>
                    <a:pt x="4739" y="2453"/>
                    <a:pt x="3787" y="1501"/>
                  </a:cubicBezTo>
                  <a:cubicBezTo>
                    <a:pt x="2834" y="548"/>
                    <a:pt x="1572" y="24"/>
                    <a:pt x="2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8" name="Google Shape;19128;p106"/>
          <p:cNvGrpSpPr/>
          <p:nvPr/>
        </p:nvGrpSpPr>
        <p:grpSpPr>
          <a:xfrm>
            <a:off x="4769597" y="3989948"/>
            <a:ext cx="356019" cy="356019"/>
            <a:chOff x="4673513" y="3789408"/>
            <a:chExt cx="297700" cy="297700"/>
          </a:xfrm>
        </p:grpSpPr>
        <p:sp>
          <p:nvSpPr>
            <p:cNvPr id="19129" name="Google Shape;19129;p106"/>
            <p:cNvSpPr/>
            <p:nvPr/>
          </p:nvSpPr>
          <p:spPr>
            <a:xfrm>
              <a:off x="4709213" y="3803083"/>
              <a:ext cx="255450" cy="176850"/>
            </a:xfrm>
            <a:custGeom>
              <a:avLst/>
              <a:gdLst/>
              <a:ahLst/>
              <a:cxnLst/>
              <a:rect l="l" t="t" r="r" b="b"/>
              <a:pathLst>
                <a:path w="10218" h="7074" extrusionOk="0">
                  <a:moveTo>
                    <a:pt x="9574" y="311"/>
                  </a:moveTo>
                  <a:cubicBezTo>
                    <a:pt x="9741" y="311"/>
                    <a:pt x="9860" y="430"/>
                    <a:pt x="9860" y="596"/>
                  </a:cubicBezTo>
                  <a:cubicBezTo>
                    <a:pt x="9860" y="739"/>
                    <a:pt x="9741" y="858"/>
                    <a:pt x="9574" y="858"/>
                  </a:cubicBezTo>
                  <a:cubicBezTo>
                    <a:pt x="9432" y="858"/>
                    <a:pt x="9312" y="739"/>
                    <a:pt x="9312" y="596"/>
                  </a:cubicBezTo>
                  <a:cubicBezTo>
                    <a:pt x="9312" y="430"/>
                    <a:pt x="9432" y="311"/>
                    <a:pt x="9574" y="311"/>
                  </a:cubicBezTo>
                  <a:close/>
                  <a:moveTo>
                    <a:pt x="7407" y="1025"/>
                  </a:moveTo>
                  <a:cubicBezTo>
                    <a:pt x="7550" y="1025"/>
                    <a:pt x="7669" y="1144"/>
                    <a:pt x="7669" y="1311"/>
                  </a:cubicBezTo>
                  <a:cubicBezTo>
                    <a:pt x="7669" y="1454"/>
                    <a:pt x="7550" y="1573"/>
                    <a:pt x="7407" y="1573"/>
                  </a:cubicBezTo>
                  <a:cubicBezTo>
                    <a:pt x="7264" y="1573"/>
                    <a:pt x="7145" y="1454"/>
                    <a:pt x="7145" y="1311"/>
                  </a:cubicBezTo>
                  <a:cubicBezTo>
                    <a:pt x="7145" y="1144"/>
                    <a:pt x="7264" y="1025"/>
                    <a:pt x="7407" y="1025"/>
                  </a:cubicBezTo>
                  <a:close/>
                  <a:moveTo>
                    <a:pt x="6217" y="2692"/>
                  </a:moveTo>
                  <a:cubicBezTo>
                    <a:pt x="6359" y="2692"/>
                    <a:pt x="6479" y="2811"/>
                    <a:pt x="6479" y="2978"/>
                  </a:cubicBezTo>
                  <a:cubicBezTo>
                    <a:pt x="6479" y="3121"/>
                    <a:pt x="6359" y="3240"/>
                    <a:pt x="6217" y="3240"/>
                  </a:cubicBezTo>
                  <a:cubicBezTo>
                    <a:pt x="6074" y="3240"/>
                    <a:pt x="5955" y="3121"/>
                    <a:pt x="5955" y="2978"/>
                  </a:cubicBezTo>
                  <a:cubicBezTo>
                    <a:pt x="5955" y="2811"/>
                    <a:pt x="6074" y="2692"/>
                    <a:pt x="6217" y="2692"/>
                  </a:cubicBezTo>
                  <a:close/>
                  <a:moveTo>
                    <a:pt x="2120" y="4073"/>
                  </a:moveTo>
                  <a:cubicBezTo>
                    <a:pt x="2263" y="4073"/>
                    <a:pt x="2382" y="4192"/>
                    <a:pt x="2382" y="4335"/>
                  </a:cubicBezTo>
                  <a:cubicBezTo>
                    <a:pt x="2382" y="4478"/>
                    <a:pt x="2263" y="4597"/>
                    <a:pt x="2120" y="4597"/>
                  </a:cubicBezTo>
                  <a:cubicBezTo>
                    <a:pt x="1954" y="4597"/>
                    <a:pt x="1835" y="4478"/>
                    <a:pt x="1835" y="4335"/>
                  </a:cubicBezTo>
                  <a:cubicBezTo>
                    <a:pt x="1835" y="4192"/>
                    <a:pt x="1930" y="4073"/>
                    <a:pt x="2120" y="4073"/>
                  </a:cubicBezTo>
                  <a:close/>
                  <a:moveTo>
                    <a:pt x="4764" y="4645"/>
                  </a:moveTo>
                  <a:cubicBezTo>
                    <a:pt x="4907" y="4645"/>
                    <a:pt x="5026" y="4764"/>
                    <a:pt x="5026" y="4907"/>
                  </a:cubicBezTo>
                  <a:cubicBezTo>
                    <a:pt x="5026" y="5050"/>
                    <a:pt x="4907" y="5169"/>
                    <a:pt x="4764" y="5169"/>
                  </a:cubicBezTo>
                  <a:cubicBezTo>
                    <a:pt x="4621" y="5169"/>
                    <a:pt x="4502" y="5050"/>
                    <a:pt x="4502" y="4907"/>
                  </a:cubicBezTo>
                  <a:cubicBezTo>
                    <a:pt x="4502" y="4764"/>
                    <a:pt x="4621" y="4645"/>
                    <a:pt x="4764" y="4645"/>
                  </a:cubicBezTo>
                  <a:close/>
                  <a:moveTo>
                    <a:pt x="9551" y="1"/>
                  </a:moveTo>
                  <a:cubicBezTo>
                    <a:pt x="9193" y="1"/>
                    <a:pt x="8931" y="287"/>
                    <a:pt x="8931" y="620"/>
                  </a:cubicBezTo>
                  <a:lnTo>
                    <a:pt x="8931" y="668"/>
                  </a:lnTo>
                  <a:lnTo>
                    <a:pt x="7907" y="1001"/>
                  </a:lnTo>
                  <a:cubicBezTo>
                    <a:pt x="7788" y="834"/>
                    <a:pt x="7598" y="715"/>
                    <a:pt x="7360" y="715"/>
                  </a:cubicBezTo>
                  <a:cubicBezTo>
                    <a:pt x="7050" y="739"/>
                    <a:pt x="6788" y="977"/>
                    <a:pt x="6764" y="1263"/>
                  </a:cubicBezTo>
                  <a:cubicBezTo>
                    <a:pt x="6764" y="1454"/>
                    <a:pt x="6788" y="1597"/>
                    <a:pt x="6907" y="1716"/>
                  </a:cubicBezTo>
                  <a:lnTo>
                    <a:pt x="6431" y="2406"/>
                  </a:lnTo>
                  <a:cubicBezTo>
                    <a:pt x="6365" y="2390"/>
                    <a:pt x="6288" y="2362"/>
                    <a:pt x="6215" y="2362"/>
                  </a:cubicBezTo>
                  <a:cubicBezTo>
                    <a:pt x="6183" y="2362"/>
                    <a:pt x="6151" y="2368"/>
                    <a:pt x="6121" y="2382"/>
                  </a:cubicBezTo>
                  <a:cubicBezTo>
                    <a:pt x="5836" y="2406"/>
                    <a:pt x="5597" y="2644"/>
                    <a:pt x="5574" y="2930"/>
                  </a:cubicBezTo>
                  <a:cubicBezTo>
                    <a:pt x="5526" y="3121"/>
                    <a:pt x="5597" y="3287"/>
                    <a:pt x="5716" y="3406"/>
                  </a:cubicBezTo>
                  <a:lnTo>
                    <a:pt x="5026" y="4359"/>
                  </a:lnTo>
                  <a:cubicBezTo>
                    <a:pt x="4931" y="4311"/>
                    <a:pt x="4859" y="4311"/>
                    <a:pt x="4740" y="4311"/>
                  </a:cubicBezTo>
                  <a:cubicBezTo>
                    <a:pt x="4454" y="4311"/>
                    <a:pt x="4264" y="4454"/>
                    <a:pt x="4145" y="4692"/>
                  </a:cubicBezTo>
                  <a:lnTo>
                    <a:pt x="2668" y="4359"/>
                  </a:lnTo>
                  <a:cubicBezTo>
                    <a:pt x="2668" y="4028"/>
                    <a:pt x="2402" y="3758"/>
                    <a:pt x="2041" y="3758"/>
                  </a:cubicBezTo>
                  <a:cubicBezTo>
                    <a:pt x="2013" y="3758"/>
                    <a:pt x="1984" y="3760"/>
                    <a:pt x="1954" y="3764"/>
                  </a:cubicBezTo>
                  <a:cubicBezTo>
                    <a:pt x="1668" y="3811"/>
                    <a:pt x="1430" y="4049"/>
                    <a:pt x="1406" y="4335"/>
                  </a:cubicBezTo>
                  <a:cubicBezTo>
                    <a:pt x="1358" y="4478"/>
                    <a:pt x="1430" y="4645"/>
                    <a:pt x="1477" y="4764"/>
                  </a:cubicBezTo>
                  <a:lnTo>
                    <a:pt x="1" y="6860"/>
                  </a:lnTo>
                  <a:cubicBezTo>
                    <a:pt x="25" y="6860"/>
                    <a:pt x="49" y="6979"/>
                    <a:pt x="120" y="7050"/>
                  </a:cubicBezTo>
                  <a:cubicBezTo>
                    <a:pt x="144" y="7074"/>
                    <a:pt x="168" y="7074"/>
                    <a:pt x="215" y="7074"/>
                  </a:cubicBezTo>
                  <a:cubicBezTo>
                    <a:pt x="263" y="7074"/>
                    <a:pt x="334" y="7050"/>
                    <a:pt x="358" y="7026"/>
                  </a:cubicBezTo>
                  <a:lnTo>
                    <a:pt x="1811" y="4931"/>
                  </a:lnTo>
                  <a:cubicBezTo>
                    <a:pt x="1906" y="4954"/>
                    <a:pt x="2001" y="5002"/>
                    <a:pt x="2073" y="5002"/>
                  </a:cubicBezTo>
                  <a:cubicBezTo>
                    <a:pt x="2311" y="5002"/>
                    <a:pt x="2525" y="4883"/>
                    <a:pt x="2621" y="4692"/>
                  </a:cubicBezTo>
                  <a:lnTo>
                    <a:pt x="4097" y="5026"/>
                  </a:lnTo>
                  <a:cubicBezTo>
                    <a:pt x="4162" y="5331"/>
                    <a:pt x="4407" y="5556"/>
                    <a:pt x="4703" y="5556"/>
                  </a:cubicBezTo>
                  <a:cubicBezTo>
                    <a:pt x="4731" y="5556"/>
                    <a:pt x="4759" y="5554"/>
                    <a:pt x="4788" y="5550"/>
                  </a:cubicBezTo>
                  <a:cubicBezTo>
                    <a:pt x="5097" y="5526"/>
                    <a:pt x="5312" y="5288"/>
                    <a:pt x="5359" y="5026"/>
                  </a:cubicBezTo>
                  <a:cubicBezTo>
                    <a:pt x="5383" y="4883"/>
                    <a:pt x="5359" y="4764"/>
                    <a:pt x="5264" y="4645"/>
                  </a:cubicBezTo>
                  <a:lnTo>
                    <a:pt x="5978" y="3621"/>
                  </a:lnTo>
                  <a:cubicBezTo>
                    <a:pt x="6074" y="3645"/>
                    <a:pt x="6121" y="3645"/>
                    <a:pt x="6217" y="3645"/>
                  </a:cubicBezTo>
                  <a:cubicBezTo>
                    <a:pt x="6502" y="3621"/>
                    <a:pt x="6740" y="3383"/>
                    <a:pt x="6788" y="3097"/>
                  </a:cubicBezTo>
                  <a:cubicBezTo>
                    <a:pt x="6788" y="2930"/>
                    <a:pt x="6740" y="2787"/>
                    <a:pt x="6669" y="2668"/>
                  </a:cubicBezTo>
                  <a:lnTo>
                    <a:pt x="7169" y="1978"/>
                  </a:lnTo>
                  <a:cubicBezTo>
                    <a:pt x="7241" y="2025"/>
                    <a:pt x="7288" y="2025"/>
                    <a:pt x="7383" y="2025"/>
                  </a:cubicBezTo>
                  <a:cubicBezTo>
                    <a:pt x="7741" y="2025"/>
                    <a:pt x="8003" y="1716"/>
                    <a:pt x="8003" y="1382"/>
                  </a:cubicBezTo>
                  <a:lnTo>
                    <a:pt x="9051" y="1025"/>
                  </a:lnTo>
                  <a:cubicBezTo>
                    <a:pt x="9149" y="1183"/>
                    <a:pt x="9313" y="1275"/>
                    <a:pt x="9502" y="1275"/>
                  </a:cubicBezTo>
                  <a:cubicBezTo>
                    <a:pt x="9541" y="1275"/>
                    <a:pt x="9581" y="1271"/>
                    <a:pt x="9622" y="1263"/>
                  </a:cubicBezTo>
                  <a:cubicBezTo>
                    <a:pt x="9908" y="1239"/>
                    <a:pt x="10146" y="1001"/>
                    <a:pt x="10170" y="715"/>
                  </a:cubicBezTo>
                  <a:cubicBezTo>
                    <a:pt x="10217" y="311"/>
                    <a:pt x="9908" y="1"/>
                    <a:pt x="95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0" name="Google Shape;19130;p106"/>
            <p:cNvSpPr/>
            <p:nvPr/>
          </p:nvSpPr>
          <p:spPr>
            <a:xfrm>
              <a:off x="4710413" y="3887633"/>
              <a:ext cx="254850" cy="152450"/>
            </a:xfrm>
            <a:custGeom>
              <a:avLst/>
              <a:gdLst/>
              <a:ahLst/>
              <a:cxnLst/>
              <a:rect l="l" t="t" r="r" b="b"/>
              <a:pathLst>
                <a:path w="10194" h="6098" extrusionOk="0">
                  <a:moveTo>
                    <a:pt x="9526" y="358"/>
                  </a:moveTo>
                  <a:cubicBezTo>
                    <a:pt x="9693" y="358"/>
                    <a:pt x="9812" y="477"/>
                    <a:pt x="9812" y="620"/>
                  </a:cubicBezTo>
                  <a:cubicBezTo>
                    <a:pt x="9812" y="787"/>
                    <a:pt x="9693" y="906"/>
                    <a:pt x="9526" y="906"/>
                  </a:cubicBezTo>
                  <a:cubicBezTo>
                    <a:pt x="9384" y="906"/>
                    <a:pt x="9264" y="787"/>
                    <a:pt x="9264" y="620"/>
                  </a:cubicBezTo>
                  <a:cubicBezTo>
                    <a:pt x="9264" y="477"/>
                    <a:pt x="9384" y="358"/>
                    <a:pt x="9526" y="358"/>
                  </a:cubicBezTo>
                  <a:close/>
                  <a:moveTo>
                    <a:pt x="4478" y="3525"/>
                  </a:moveTo>
                  <a:cubicBezTo>
                    <a:pt x="4621" y="3525"/>
                    <a:pt x="4740" y="3644"/>
                    <a:pt x="4740" y="3787"/>
                  </a:cubicBezTo>
                  <a:cubicBezTo>
                    <a:pt x="4740" y="3930"/>
                    <a:pt x="4644" y="4049"/>
                    <a:pt x="4478" y="4049"/>
                  </a:cubicBezTo>
                  <a:cubicBezTo>
                    <a:pt x="4335" y="4049"/>
                    <a:pt x="4216" y="3930"/>
                    <a:pt x="4216" y="3787"/>
                  </a:cubicBezTo>
                  <a:cubicBezTo>
                    <a:pt x="4216" y="3644"/>
                    <a:pt x="4335" y="3525"/>
                    <a:pt x="4478" y="3525"/>
                  </a:cubicBezTo>
                  <a:close/>
                  <a:moveTo>
                    <a:pt x="1787" y="3882"/>
                  </a:moveTo>
                  <a:cubicBezTo>
                    <a:pt x="1953" y="3882"/>
                    <a:pt x="2072" y="4001"/>
                    <a:pt x="2072" y="4144"/>
                  </a:cubicBezTo>
                  <a:cubicBezTo>
                    <a:pt x="2072" y="4287"/>
                    <a:pt x="1953" y="4406"/>
                    <a:pt x="1787" y="4406"/>
                  </a:cubicBezTo>
                  <a:cubicBezTo>
                    <a:pt x="1644" y="4406"/>
                    <a:pt x="1525" y="4287"/>
                    <a:pt x="1525" y="4144"/>
                  </a:cubicBezTo>
                  <a:cubicBezTo>
                    <a:pt x="1525" y="4001"/>
                    <a:pt x="1644" y="3882"/>
                    <a:pt x="1787" y="3882"/>
                  </a:cubicBezTo>
                  <a:close/>
                  <a:moveTo>
                    <a:pt x="7335" y="4359"/>
                  </a:moveTo>
                  <a:cubicBezTo>
                    <a:pt x="7478" y="4359"/>
                    <a:pt x="7597" y="4478"/>
                    <a:pt x="7597" y="4621"/>
                  </a:cubicBezTo>
                  <a:cubicBezTo>
                    <a:pt x="7597" y="4764"/>
                    <a:pt x="7502" y="4883"/>
                    <a:pt x="7335" y="4883"/>
                  </a:cubicBezTo>
                  <a:cubicBezTo>
                    <a:pt x="7193" y="4883"/>
                    <a:pt x="7074" y="4764"/>
                    <a:pt x="7074" y="4621"/>
                  </a:cubicBezTo>
                  <a:cubicBezTo>
                    <a:pt x="7074" y="4478"/>
                    <a:pt x="7193" y="4359"/>
                    <a:pt x="7335" y="4359"/>
                  </a:cubicBezTo>
                  <a:close/>
                  <a:moveTo>
                    <a:pt x="9550" y="1"/>
                  </a:moveTo>
                  <a:cubicBezTo>
                    <a:pt x="9193" y="1"/>
                    <a:pt x="8931" y="263"/>
                    <a:pt x="8931" y="620"/>
                  </a:cubicBezTo>
                  <a:cubicBezTo>
                    <a:pt x="8931" y="858"/>
                    <a:pt x="9050" y="1072"/>
                    <a:pt x="9241" y="1168"/>
                  </a:cubicBezTo>
                  <a:lnTo>
                    <a:pt x="9003" y="1858"/>
                  </a:lnTo>
                  <a:lnTo>
                    <a:pt x="8907" y="1858"/>
                  </a:lnTo>
                  <a:cubicBezTo>
                    <a:pt x="8812" y="1858"/>
                    <a:pt x="8741" y="1930"/>
                    <a:pt x="8741" y="2025"/>
                  </a:cubicBezTo>
                  <a:cubicBezTo>
                    <a:pt x="8741" y="2120"/>
                    <a:pt x="8812" y="2215"/>
                    <a:pt x="8907" y="2215"/>
                  </a:cubicBezTo>
                  <a:cubicBezTo>
                    <a:pt x="9050" y="2215"/>
                    <a:pt x="9169" y="2334"/>
                    <a:pt x="9169" y="2477"/>
                  </a:cubicBezTo>
                  <a:cubicBezTo>
                    <a:pt x="9169" y="2620"/>
                    <a:pt x="9050" y="2739"/>
                    <a:pt x="8907" y="2739"/>
                  </a:cubicBezTo>
                  <a:cubicBezTo>
                    <a:pt x="8788" y="2739"/>
                    <a:pt x="8669" y="2644"/>
                    <a:pt x="8645" y="2525"/>
                  </a:cubicBezTo>
                  <a:cubicBezTo>
                    <a:pt x="8625" y="2463"/>
                    <a:pt x="8550" y="2401"/>
                    <a:pt x="8469" y="2401"/>
                  </a:cubicBezTo>
                  <a:cubicBezTo>
                    <a:pt x="8456" y="2401"/>
                    <a:pt x="8444" y="2403"/>
                    <a:pt x="8431" y="2406"/>
                  </a:cubicBezTo>
                  <a:cubicBezTo>
                    <a:pt x="8336" y="2454"/>
                    <a:pt x="8288" y="2525"/>
                    <a:pt x="8312" y="2620"/>
                  </a:cubicBezTo>
                  <a:cubicBezTo>
                    <a:pt x="8336" y="2739"/>
                    <a:pt x="8407" y="2835"/>
                    <a:pt x="8502" y="2930"/>
                  </a:cubicBezTo>
                  <a:lnTo>
                    <a:pt x="7669" y="4025"/>
                  </a:lnTo>
                  <a:cubicBezTo>
                    <a:pt x="7574" y="3954"/>
                    <a:pt x="7478" y="3930"/>
                    <a:pt x="7359" y="3930"/>
                  </a:cubicBezTo>
                  <a:cubicBezTo>
                    <a:pt x="7097" y="3930"/>
                    <a:pt x="6883" y="4073"/>
                    <a:pt x="6764" y="4311"/>
                  </a:cubicBezTo>
                  <a:lnTo>
                    <a:pt x="5121" y="3787"/>
                  </a:lnTo>
                  <a:lnTo>
                    <a:pt x="5121" y="3763"/>
                  </a:lnTo>
                  <a:cubicBezTo>
                    <a:pt x="5121" y="3406"/>
                    <a:pt x="4835" y="3120"/>
                    <a:pt x="4502" y="3120"/>
                  </a:cubicBezTo>
                  <a:cubicBezTo>
                    <a:pt x="4216" y="3120"/>
                    <a:pt x="3930" y="3358"/>
                    <a:pt x="3882" y="3620"/>
                  </a:cubicBezTo>
                  <a:lnTo>
                    <a:pt x="2358" y="3811"/>
                  </a:lnTo>
                  <a:cubicBezTo>
                    <a:pt x="2239" y="3597"/>
                    <a:pt x="2025" y="3478"/>
                    <a:pt x="1787" y="3478"/>
                  </a:cubicBezTo>
                  <a:cubicBezTo>
                    <a:pt x="1429" y="3478"/>
                    <a:pt x="1168" y="3739"/>
                    <a:pt x="1168" y="4121"/>
                  </a:cubicBezTo>
                  <a:cubicBezTo>
                    <a:pt x="1168" y="4216"/>
                    <a:pt x="1191" y="4359"/>
                    <a:pt x="1263" y="4430"/>
                  </a:cubicBezTo>
                  <a:lnTo>
                    <a:pt x="72" y="5835"/>
                  </a:lnTo>
                  <a:cubicBezTo>
                    <a:pt x="1" y="5907"/>
                    <a:pt x="1" y="6026"/>
                    <a:pt x="96" y="6073"/>
                  </a:cubicBezTo>
                  <a:cubicBezTo>
                    <a:pt x="120" y="6097"/>
                    <a:pt x="167" y="6097"/>
                    <a:pt x="215" y="6097"/>
                  </a:cubicBezTo>
                  <a:cubicBezTo>
                    <a:pt x="286" y="6097"/>
                    <a:pt x="310" y="6073"/>
                    <a:pt x="334" y="6049"/>
                  </a:cubicBezTo>
                  <a:lnTo>
                    <a:pt x="1525" y="4644"/>
                  </a:lnTo>
                  <a:cubicBezTo>
                    <a:pt x="1620" y="4668"/>
                    <a:pt x="1715" y="4716"/>
                    <a:pt x="1787" y="4716"/>
                  </a:cubicBezTo>
                  <a:cubicBezTo>
                    <a:pt x="2120" y="4716"/>
                    <a:pt x="2382" y="4430"/>
                    <a:pt x="2430" y="4121"/>
                  </a:cubicBezTo>
                  <a:lnTo>
                    <a:pt x="3906" y="3930"/>
                  </a:lnTo>
                  <a:cubicBezTo>
                    <a:pt x="4001" y="4168"/>
                    <a:pt x="4240" y="4311"/>
                    <a:pt x="4502" y="4311"/>
                  </a:cubicBezTo>
                  <a:cubicBezTo>
                    <a:pt x="4716" y="4311"/>
                    <a:pt x="4930" y="4192"/>
                    <a:pt x="5049" y="4049"/>
                  </a:cubicBezTo>
                  <a:lnTo>
                    <a:pt x="6764" y="4621"/>
                  </a:lnTo>
                  <a:cubicBezTo>
                    <a:pt x="6835" y="4906"/>
                    <a:pt x="7050" y="5121"/>
                    <a:pt x="7383" y="5121"/>
                  </a:cubicBezTo>
                  <a:cubicBezTo>
                    <a:pt x="7740" y="5121"/>
                    <a:pt x="8026" y="4859"/>
                    <a:pt x="8026" y="4502"/>
                  </a:cubicBezTo>
                  <a:cubicBezTo>
                    <a:pt x="8026" y="4382"/>
                    <a:pt x="7978" y="4287"/>
                    <a:pt x="7931" y="4192"/>
                  </a:cubicBezTo>
                  <a:lnTo>
                    <a:pt x="8812" y="3001"/>
                  </a:lnTo>
                  <a:lnTo>
                    <a:pt x="8931" y="3001"/>
                  </a:lnTo>
                  <a:cubicBezTo>
                    <a:pt x="9288" y="3001"/>
                    <a:pt x="9574" y="2739"/>
                    <a:pt x="9574" y="2382"/>
                  </a:cubicBezTo>
                  <a:cubicBezTo>
                    <a:pt x="9574" y="2168"/>
                    <a:pt x="9479" y="2025"/>
                    <a:pt x="9336" y="1906"/>
                  </a:cubicBezTo>
                  <a:lnTo>
                    <a:pt x="9598" y="1168"/>
                  </a:lnTo>
                  <a:cubicBezTo>
                    <a:pt x="9621" y="1171"/>
                    <a:pt x="9643" y="1173"/>
                    <a:pt x="9666" y="1173"/>
                  </a:cubicBezTo>
                  <a:cubicBezTo>
                    <a:pt x="9931" y="1173"/>
                    <a:pt x="10193" y="927"/>
                    <a:pt x="10193" y="620"/>
                  </a:cubicBezTo>
                  <a:cubicBezTo>
                    <a:pt x="10193" y="263"/>
                    <a:pt x="9931" y="1"/>
                    <a:pt x="955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1" name="Google Shape;19131;p106"/>
            <p:cNvSpPr/>
            <p:nvPr/>
          </p:nvSpPr>
          <p:spPr>
            <a:xfrm>
              <a:off x="4673513" y="3789408"/>
              <a:ext cx="297700" cy="297700"/>
            </a:xfrm>
            <a:custGeom>
              <a:avLst/>
              <a:gdLst/>
              <a:ahLst/>
              <a:cxnLst/>
              <a:rect l="l" t="t" r="r" b="b"/>
              <a:pathLst>
                <a:path w="11908" h="11908" extrusionOk="0"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43"/>
                  </a:cubicBezTo>
                  <a:cubicBezTo>
                    <a:pt x="334" y="1262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49"/>
                    <a:pt x="334" y="3644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0" y="4739"/>
                  </a:lnTo>
                  <a:cubicBezTo>
                    <a:pt x="405" y="4739"/>
                    <a:pt x="334" y="4787"/>
                    <a:pt x="334" y="4882"/>
                  </a:cubicBezTo>
                  <a:cubicBezTo>
                    <a:pt x="334" y="5001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49"/>
                    <a:pt x="334" y="6121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05" y="7240"/>
                    <a:pt x="334" y="7287"/>
                    <a:pt x="334" y="7383"/>
                  </a:cubicBezTo>
                  <a:cubicBezTo>
                    <a:pt x="334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50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00" y="9740"/>
                  </a:lnTo>
                  <a:cubicBezTo>
                    <a:pt x="405" y="9740"/>
                    <a:pt x="334" y="9788"/>
                    <a:pt x="334" y="9883"/>
                  </a:cubicBezTo>
                  <a:cubicBezTo>
                    <a:pt x="334" y="10002"/>
                    <a:pt x="381" y="10098"/>
                    <a:pt x="500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1548" y="11884"/>
                  </a:lnTo>
                  <a:cubicBezTo>
                    <a:pt x="1572" y="11884"/>
                    <a:pt x="1596" y="11884"/>
                    <a:pt x="1643" y="11836"/>
                  </a:cubicBezTo>
                  <a:cubicBezTo>
                    <a:pt x="1762" y="11693"/>
                    <a:pt x="1667" y="11550"/>
                    <a:pt x="1524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358" y="11550"/>
                  </a:lnTo>
                  <a:cubicBezTo>
                    <a:pt x="2263" y="11550"/>
                    <a:pt x="2167" y="11598"/>
                    <a:pt x="2167" y="11693"/>
                  </a:cubicBezTo>
                  <a:cubicBezTo>
                    <a:pt x="2167" y="11812"/>
                    <a:pt x="2239" y="11907"/>
                    <a:pt x="2358" y="11907"/>
                  </a:cubicBezTo>
                  <a:lnTo>
                    <a:pt x="11598" y="11907"/>
                  </a:lnTo>
                  <a:cubicBezTo>
                    <a:pt x="11764" y="11907"/>
                    <a:pt x="11907" y="11788"/>
                    <a:pt x="11907" y="11598"/>
                  </a:cubicBezTo>
                  <a:lnTo>
                    <a:pt x="11907" y="11002"/>
                  </a:lnTo>
                  <a:cubicBezTo>
                    <a:pt x="11907" y="10836"/>
                    <a:pt x="11788" y="10717"/>
                    <a:pt x="11598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00" y="0"/>
                    <a:pt x="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2" name="Google Shape;19132;p106"/>
          <p:cNvGrpSpPr/>
          <p:nvPr/>
        </p:nvGrpSpPr>
        <p:grpSpPr>
          <a:xfrm>
            <a:off x="5522189" y="3989948"/>
            <a:ext cx="356019" cy="353179"/>
            <a:chOff x="5175388" y="3789408"/>
            <a:chExt cx="297700" cy="295325"/>
          </a:xfrm>
        </p:grpSpPr>
        <p:sp>
          <p:nvSpPr>
            <p:cNvPr id="19133" name="Google Shape;19133;p106"/>
            <p:cNvSpPr/>
            <p:nvPr/>
          </p:nvSpPr>
          <p:spPr>
            <a:xfrm>
              <a:off x="5176588" y="3789408"/>
              <a:ext cx="296500" cy="91700"/>
            </a:xfrm>
            <a:custGeom>
              <a:avLst/>
              <a:gdLst/>
              <a:ahLst/>
              <a:cxnLst/>
              <a:rect l="l" t="t" r="r" b="b"/>
              <a:pathLst>
                <a:path w="11860" h="3668" extrusionOk="0">
                  <a:moveTo>
                    <a:pt x="2834" y="334"/>
                  </a:moveTo>
                  <a:lnTo>
                    <a:pt x="2834" y="1763"/>
                  </a:lnTo>
                  <a:lnTo>
                    <a:pt x="2072" y="2120"/>
                  </a:lnTo>
                  <a:lnTo>
                    <a:pt x="1334" y="1763"/>
                  </a:lnTo>
                  <a:lnTo>
                    <a:pt x="1334" y="334"/>
                  </a:lnTo>
                  <a:close/>
                  <a:moveTo>
                    <a:pt x="1334" y="0"/>
                  </a:moveTo>
                  <a:cubicBezTo>
                    <a:pt x="1120" y="0"/>
                    <a:pt x="977" y="143"/>
                    <a:pt x="977" y="357"/>
                  </a:cubicBezTo>
                  <a:lnTo>
                    <a:pt x="977" y="477"/>
                  </a:lnTo>
                  <a:lnTo>
                    <a:pt x="358" y="477"/>
                  </a:lnTo>
                  <a:cubicBezTo>
                    <a:pt x="143" y="477"/>
                    <a:pt x="0" y="619"/>
                    <a:pt x="0" y="834"/>
                  </a:cubicBezTo>
                  <a:lnTo>
                    <a:pt x="0" y="3310"/>
                  </a:lnTo>
                  <a:cubicBezTo>
                    <a:pt x="0" y="3525"/>
                    <a:pt x="143" y="3668"/>
                    <a:pt x="358" y="3668"/>
                  </a:cubicBezTo>
                  <a:lnTo>
                    <a:pt x="10598" y="3668"/>
                  </a:lnTo>
                  <a:cubicBezTo>
                    <a:pt x="10717" y="3668"/>
                    <a:pt x="10812" y="3596"/>
                    <a:pt x="10884" y="3525"/>
                  </a:cubicBezTo>
                  <a:lnTo>
                    <a:pt x="11789" y="2286"/>
                  </a:lnTo>
                  <a:cubicBezTo>
                    <a:pt x="11860" y="2167"/>
                    <a:pt x="11860" y="2001"/>
                    <a:pt x="11789" y="1882"/>
                  </a:cubicBezTo>
                  <a:lnTo>
                    <a:pt x="10884" y="667"/>
                  </a:lnTo>
                  <a:cubicBezTo>
                    <a:pt x="10836" y="572"/>
                    <a:pt x="10598" y="500"/>
                    <a:pt x="10598" y="500"/>
                  </a:cubicBezTo>
                  <a:lnTo>
                    <a:pt x="9074" y="500"/>
                  </a:lnTo>
                  <a:cubicBezTo>
                    <a:pt x="8978" y="500"/>
                    <a:pt x="8931" y="572"/>
                    <a:pt x="8883" y="667"/>
                  </a:cubicBezTo>
                  <a:cubicBezTo>
                    <a:pt x="8859" y="762"/>
                    <a:pt x="8955" y="858"/>
                    <a:pt x="9074" y="858"/>
                  </a:cubicBezTo>
                  <a:lnTo>
                    <a:pt x="10622" y="858"/>
                  </a:lnTo>
                  <a:lnTo>
                    <a:pt x="11527" y="2096"/>
                  </a:lnTo>
                  <a:lnTo>
                    <a:pt x="10622" y="3310"/>
                  </a:lnTo>
                  <a:lnTo>
                    <a:pt x="358" y="3310"/>
                  </a:lnTo>
                  <a:lnTo>
                    <a:pt x="358" y="834"/>
                  </a:lnTo>
                  <a:lnTo>
                    <a:pt x="977" y="834"/>
                  </a:lnTo>
                  <a:lnTo>
                    <a:pt x="977" y="1786"/>
                  </a:lnTo>
                  <a:cubicBezTo>
                    <a:pt x="977" y="1929"/>
                    <a:pt x="1072" y="2048"/>
                    <a:pt x="1191" y="2120"/>
                  </a:cubicBezTo>
                  <a:lnTo>
                    <a:pt x="1929" y="2477"/>
                  </a:lnTo>
                  <a:cubicBezTo>
                    <a:pt x="2001" y="2501"/>
                    <a:pt x="2048" y="2501"/>
                    <a:pt x="2072" y="2501"/>
                  </a:cubicBezTo>
                  <a:cubicBezTo>
                    <a:pt x="2120" y="2501"/>
                    <a:pt x="2191" y="2501"/>
                    <a:pt x="2239" y="2477"/>
                  </a:cubicBezTo>
                  <a:lnTo>
                    <a:pt x="2977" y="2120"/>
                  </a:lnTo>
                  <a:cubicBezTo>
                    <a:pt x="3096" y="2048"/>
                    <a:pt x="3192" y="1929"/>
                    <a:pt x="3192" y="1786"/>
                  </a:cubicBezTo>
                  <a:lnTo>
                    <a:pt x="3192" y="834"/>
                  </a:lnTo>
                  <a:lnTo>
                    <a:pt x="8264" y="834"/>
                  </a:lnTo>
                  <a:cubicBezTo>
                    <a:pt x="8359" y="834"/>
                    <a:pt x="8431" y="786"/>
                    <a:pt x="8455" y="691"/>
                  </a:cubicBezTo>
                  <a:cubicBezTo>
                    <a:pt x="8478" y="572"/>
                    <a:pt x="8383" y="477"/>
                    <a:pt x="8264" y="477"/>
                  </a:cubicBezTo>
                  <a:lnTo>
                    <a:pt x="3192" y="477"/>
                  </a:lnTo>
                  <a:lnTo>
                    <a:pt x="3192" y="357"/>
                  </a:lnTo>
                  <a:cubicBezTo>
                    <a:pt x="3192" y="143"/>
                    <a:pt x="3025" y="0"/>
                    <a:pt x="2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4" name="Google Shape;19134;p106"/>
            <p:cNvSpPr/>
            <p:nvPr/>
          </p:nvSpPr>
          <p:spPr>
            <a:xfrm>
              <a:off x="5175388" y="3892983"/>
              <a:ext cx="297700" cy="90525"/>
            </a:xfrm>
            <a:custGeom>
              <a:avLst/>
              <a:gdLst/>
              <a:ahLst/>
              <a:cxnLst/>
              <a:rect l="l" t="t" r="r" b="b"/>
              <a:pathLst>
                <a:path w="11908" h="3621" extrusionOk="0">
                  <a:moveTo>
                    <a:pt x="2835" y="287"/>
                  </a:moveTo>
                  <a:lnTo>
                    <a:pt x="2835" y="1716"/>
                  </a:lnTo>
                  <a:lnTo>
                    <a:pt x="2096" y="2073"/>
                  </a:lnTo>
                  <a:lnTo>
                    <a:pt x="1358" y="1716"/>
                  </a:lnTo>
                  <a:lnTo>
                    <a:pt x="1358" y="287"/>
                  </a:lnTo>
                  <a:close/>
                  <a:moveTo>
                    <a:pt x="358" y="763"/>
                  </a:moveTo>
                  <a:lnTo>
                    <a:pt x="1001" y="811"/>
                  </a:lnTo>
                  <a:lnTo>
                    <a:pt x="1001" y="1763"/>
                  </a:lnTo>
                  <a:cubicBezTo>
                    <a:pt x="1001" y="1906"/>
                    <a:pt x="1072" y="2025"/>
                    <a:pt x="1215" y="2073"/>
                  </a:cubicBezTo>
                  <a:lnTo>
                    <a:pt x="1954" y="2430"/>
                  </a:lnTo>
                  <a:cubicBezTo>
                    <a:pt x="2001" y="2478"/>
                    <a:pt x="2073" y="2478"/>
                    <a:pt x="2096" y="2478"/>
                  </a:cubicBezTo>
                  <a:cubicBezTo>
                    <a:pt x="2120" y="2478"/>
                    <a:pt x="2215" y="2478"/>
                    <a:pt x="2239" y="2430"/>
                  </a:cubicBezTo>
                  <a:lnTo>
                    <a:pt x="3001" y="2073"/>
                  </a:lnTo>
                  <a:cubicBezTo>
                    <a:pt x="3120" y="2025"/>
                    <a:pt x="3192" y="1906"/>
                    <a:pt x="3192" y="1763"/>
                  </a:cubicBezTo>
                  <a:lnTo>
                    <a:pt x="3192" y="811"/>
                  </a:lnTo>
                  <a:lnTo>
                    <a:pt x="10646" y="811"/>
                  </a:lnTo>
                  <a:lnTo>
                    <a:pt x="11527" y="2025"/>
                  </a:lnTo>
                  <a:lnTo>
                    <a:pt x="10646" y="3240"/>
                  </a:lnTo>
                  <a:lnTo>
                    <a:pt x="382" y="3240"/>
                  </a:lnTo>
                  <a:lnTo>
                    <a:pt x="358" y="764"/>
                  </a:lnTo>
                  <a:lnTo>
                    <a:pt x="358" y="764"/>
                  </a:lnTo>
                  <a:cubicBezTo>
                    <a:pt x="358" y="787"/>
                    <a:pt x="370" y="799"/>
                    <a:pt x="376" y="799"/>
                  </a:cubicBezTo>
                  <a:cubicBezTo>
                    <a:pt x="382" y="799"/>
                    <a:pt x="382" y="787"/>
                    <a:pt x="358" y="763"/>
                  </a:cubicBezTo>
                  <a:lnTo>
                    <a:pt x="358" y="763"/>
                  </a:lnTo>
                  <a:lnTo>
                    <a:pt x="358" y="763"/>
                  </a:lnTo>
                  <a:close/>
                  <a:moveTo>
                    <a:pt x="1358" y="1"/>
                  </a:moveTo>
                  <a:cubicBezTo>
                    <a:pt x="1144" y="1"/>
                    <a:pt x="1001" y="144"/>
                    <a:pt x="1001" y="358"/>
                  </a:cubicBezTo>
                  <a:lnTo>
                    <a:pt x="1001" y="477"/>
                  </a:lnTo>
                  <a:lnTo>
                    <a:pt x="358" y="477"/>
                  </a:lnTo>
                  <a:cubicBezTo>
                    <a:pt x="167" y="501"/>
                    <a:pt x="1" y="644"/>
                    <a:pt x="1" y="834"/>
                  </a:cubicBezTo>
                  <a:lnTo>
                    <a:pt x="1" y="3311"/>
                  </a:lnTo>
                  <a:cubicBezTo>
                    <a:pt x="48" y="3454"/>
                    <a:pt x="191" y="3621"/>
                    <a:pt x="406" y="3621"/>
                  </a:cubicBezTo>
                  <a:lnTo>
                    <a:pt x="10646" y="3621"/>
                  </a:lnTo>
                  <a:cubicBezTo>
                    <a:pt x="10765" y="3621"/>
                    <a:pt x="10860" y="3573"/>
                    <a:pt x="10932" y="3478"/>
                  </a:cubicBezTo>
                  <a:lnTo>
                    <a:pt x="11837" y="2263"/>
                  </a:lnTo>
                  <a:cubicBezTo>
                    <a:pt x="11908" y="2144"/>
                    <a:pt x="11908" y="1954"/>
                    <a:pt x="11837" y="1835"/>
                  </a:cubicBezTo>
                  <a:lnTo>
                    <a:pt x="10932" y="620"/>
                  </a:lnTo>
                  <a:cubicBezTo>
                    <a:pt x="10884" y="525"/>
                    <a:pt x="10646" y="477"/>
                    <a:pt x="10646" y="477"/>
                  </a:cubicBezTo>
                  <a:lnTo>
                    <a:pt x="3192" y="477"/>
                  </a:lnTo>
                  <a:lnTo>
                    <a:pt x="3192" y="358"/>
                  </a:lnTo>
                  <a:cubicBezTo>
                    <a:pt x="3192" y="144"/>
                    <a:pt x="3049" y="1"/>
                    <a:pt x="2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5" name="Google Shape;19135;p106"/>
            <p:cNvSpPr/>
            <p:nvPr/>
          </p:nvSpPr>
          <p:spPr>
            <a:xfrm>
              <a:off x="5175388" y="3994808"/>
              <a:ext cx="297700" cy="89925"/>
            </a:xfrm>
            <a:custGeom>
              <a:avLst/>
              <a:gdLst/>
              <a:ahLst/>
              <a:cxnLst/>
              <a:rect l="l" t="t" r="r" b="b"/>
              <a:pathLst>
                <a:path w="11908" h="3597" extrusionOk="0">
                  <a:moveTo>
                    <a:pt x="2882" y="381"/>
                  </a:moveTo>
                  <a:lnTo>
                    <a:pt x="2882" y="1786"/>
                  </a:lnTo>
                  <a:lnTo>
                    <a:pt x="2120" y="2167"/>
                  </a:lnTo>
                  <a:lnTo>
                    <a:pt x="1382" y="1810"/>
                  </a:lnTo>
                  <a:lnTo>
                    <a:pt x="1382" y="381"/>
                  </a:lnTo>
                  <a:close/>
                  <a:moveTo>
                    <a:pt x="1358" y="0"/>
                  </a:moveTo>
                  <a:cubicBezTo>
                    <a:pt x="1144" y="0"/>
                    <a:pt x="1001" y="143"/>
                    <a:pt x="1001" y="357"/>
                  </a:cubicBezTo>
                  <a:lnTo>
                    <a:pt x="1001" y="477"/>
                  </a:lnTo>
                  <a:lnTo>
                    <a:pt x="358" y="477"/>
                  </a:lnTo>
                  <a:cubicBezTo>
                    <a:pt x="358" y="477"/>
                    <a:pt x="1" y="667"/>
                    <a:pt x="1" y="834"/>
                  </a:cubicBezTo>
                  <a:lnTo>
                    <a:pt x="1" y="1405"/>
                  </a:lnTo>
                  <a:cubicBezTo>
                    <a:pt x="1" y="1501"/>
                    <a:pt x="96" y="1572"/>
                    <a:pt x="191" y="1572"/>
                  </a:cubicBezTo>
                  <a:cubicBezTo>
                    <a:pt x="287" y="1572"/>
                    <a:pt x="358" y="1501"/>
                    <a:pt x="358" y="1405"/>
                  </a:cubicBezTo>
                  <a:lnTo>
                    <a:pt x="358" y="834"/>
                  </a:lnTo>
                  <a:lnTo>
                    <a:pt x="1001" y="834"/>
                  </a:lnTo>
                  <a:lnTo>
                    <a:pt x="1001" y="1786"/>
                  </a:lnTo>
                  <a:cubicBezTo>
                    <a:pt x="1001" y="1929"/>
                    <a:pt x="1072" y="2048"/>
                    <a:pt x="1191" y="2120"/>
                  </a:cubicBezTo>
                  <a:lnTo>
                    <a:pt x="1954" y="2477"/>
                  </a:lnTo>
                  <a:cubicBezTo>
                    <a:pt x="2001" y="2501"/>
                    <a:pt x="2073" y="2501"/>
                    <a:pt x="2096" y="2501"/>
                  </a:cubicBezTo>
                  <a:cubicBezTo>
                    <a:pt x="2120" y="2501"/>
                    <a:pt x="2215" y="2501"/>
                    <a:pt x="2239" y="2477"/>
                  </a:cubicBezTo>
                  <a:lnTo>
                    <a:pt x="2978" y="2120"/>
                  </a:lnTo>
                  <a:cubicBezTo>
                    <a:pt x="3097" y="2048"/>
                    <a:pt x="3192" y="1929"/>
                    <a:pt x="3192" y="1786"/>
                  </a:cubicBezTo>
                  <a:lnTo>
                    <a:pt x="3192" y="810"/>
                  </a:lnTo>
                  <a:lnTo>
                    <a:pt x="10646" y="810"/>
                  </a:lnTo>
                  <a:lnTo>
                    <a:pt x="11527" y="2024"/>
                  </a:lnTo>
                  <a:lnTo>
                    <a:pt x="10646" y="3239"/>
                  </a:lnTo>
                  <a:lnTo>
                    <a:pt x="358" y="3239"/>
                  </a:lnTo>
                  <a:lnTo>
                    <a:pt x="358" y="2144"/>
                  </a:lnTo>
                  <a:cubicBezTo>
                    <a:pt x="358" y="2048"/>
                    <a:pt x="310" y="2001"/>
                    <a:pt x="215" y="1977"/>
                  </a:cubicBezTo>
                  <a:cubicBezTo>
                    <a:pt x="194" y="1968"/>
                    <a:pt x="173" y="1964"/>
                    <a:pt x="153" y="1964"/>
                  </a:cubicBezTo>
                  <a:cubicBezTo>
                    <a:pt x="65" y="1964"/>
                    <a:pt x="1" y="2046"/>
                    <a:pt x="1" y="2144"/>
                  </a:cubicBezTo>
                  <a:lnTo>
                    <a:pt x="1" y="3239"/>
                  </a:lnTo>
                  <a:cubicBezTo>
                    <a:pt x="1" y="3453"/>
                    <a:pt x="167" y="3596"/>
                    <a:pt x="358" y="3596"/>
                  </a:cubicBezTo>
                  <a:lnTo>
                    <a:pt x="10646" y="3596"/>
                  </a:lnTo>
                  <a:cubicBezTo>
                    <a:pt x="10765" y="3596"/>
                    <a:pt x="10860" y="3549"/>
                    <a:pt x="10932" y="3453"/>
                  </a:cubicBezTo>
                  <a:lnTo>
                    <a:pt x="11837" y="2239"/>
                  </a:lnTo>
                  <a:cubicBezTo>
                    <a:pt x="11908" y="2120"/>
                    <a:pt x="11908" y="1929"/>
                    <a:pt x="11837" y="1810"/>
                  </a:cubicBezTo>
                  <a:lnTo>
                    <a:pt x="10932" y="619"/>
                  </a:lnTo>
                  <a:cubicBezTo>
                    <a:pt x="10884" y="548"/>
                    <a:pt x="10765" y="477"/>
                    <a:pt x="10646" y="477"/>
                  </a:cubicBezTo>
                  <a:lnTo>
                    <a:pt x="3192" y="477"/>
                  </a:lnTo>
                  <a:lnTo>
                    <a:pt x="3192" y="357"/>
                  </a:lnTo>
                  <a:cubicBezTo>
                    <a:pt x="3192" y="143"/>
                    <a:pt x="3049" y="0"/>
                    <a:pt x="28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6" name="Google Shape;19136;p106"/>
          <p:cNvGrpSpPr/>
          <p:nvPr/>
        </p:nvGrpSpPr>
        <p:grpSpPr>
          <a:xfrm>
            <a:off x="6273377" y="3989230"/>
            <a:ext cx="364570" cy="355750"/>
            <a:chOff x="5676088" y="3788808"/>
            <a:chExt cx="304850" cy="297475"/>
          </a:xfrm>
        </p:grpSpPr>
        <p:sp>
          <p:nvSpPr>
            <p:cNvPr id="19137" name="Google Shape;19137;p106"/>
            <p:cNvSpPr/>
            <p:nvPr/>
          </p:nvSpPr>
          <p:spPr>
            <a:xfrm>
              <a:off x="5676088" y="3788808"/>
              <a:ext cx="304850" cy="297475"/>
            </a:xfrm>
            <a:custGeom>
              <a:avLst/>
              <a:gdLst/>
              <a:ahLst/>
              <a:cxnLst/>
              <a:rect l="l" t="t" r="r" b="b"/>
              <a:pathLst>
                <a:path w="12194" h="11899" extrusionOk="0">
                  <a:moveTo>
                    <a:pt x="5970" y="1982"/>
                  </a:moveTo>
                  <a:cubicBezTo>
                    <a:pt x="8165" y="1982"/>
                    <a:pt x="9931" y="3767"/>
                    <a:pt x="9931" y="5954"/>
                  </a:cubicBezTo>
                  <a:cubicBezTo>
                    <a:pt x="9931" y="7740"/>
                    <a:pt x="8717" y="9312"/>
                    <a:pt x="6978" y="9788"/>
                  </a:cubicBezTo>
                  <a:cubicBezTo>
                    <a:pt x="6907" y="9812"/>
                    <a:pt x="6835" y="9907"/>
                    <a:pt x="6859" y="10002"/>
                  </a:cubicBezTo>
                  <a:cubicBezTo>
                    <a:pt x="6901" y="10064"/>
                    <a:pt x="6960" y="10126"/>
                    <a:pt x="7037" y="10126"/>
                  </a:cubicBezTo>
                  <a:cubicBezTo>
                    <a:pt x="7049" y="10126"/>
                    <a:pt x="7061" y="10125"/>
                    <a:pt x="7074" y="10122"/>
                  </a:cubicBezTo>
                  <a:cubicBezTo>
                    <a:pt x="8931" y="9645"/>
                    <a:pt x="10193" y="8002"/>
                    <a:pt x="10289" y="6121"/>
                  </a:cubicBezTo>
                  <a:lnTo>
                    <a:pt x="11575" y="6121"/>
                  </a:lnTo>
                  <a:cubicBezTo>
                    <a:pt x="11503" y="7550"/>
                    <a:pt x="10955" y="8907"/>
                    <a:pt x="9931" y="9907"/>
                  </a:cubicBezTo>
                  <a:cubicBezTo>
                    <a:pt x="8884" y="10955"/>
                    <a:pt x="7455" y="11550"/>
                    <a:pt x="5978" y="11550"/>
                  </a:cubicBezTo>
                  <a:cubicBezTo>
                    <a:pt x="4478" y="11550"/>
                    <a:pt x="3097" y="10955"/>
                    <a:pt x="2025" y="9907"/>
                  </a:cubicBezTo>
                  <a:cubicBezTo>
                    <a:pt x="1001" y="8907"/>
                    <a:pt x="429" y="7550"/>
                    <a:pt x="382" y="6121"/>
                  </a:cubicBezTo>
                  <a:lnTo>
                    <a:pt x="1668" y="6121"/>
                  </a:lnTo>
                  <a:cubicBezTo>
                    <a:pt x="1739" y="8431"/>
                    <a:pt x="3644" y="10264"/>
                    <a:pt x="5978" y="10264"/>
                  </a:cubicBezTo>
                  <a:lnTo>
                    <a:pt x="6240" y="10264"/>
                  </a:lnTo>
                  <a:cubicBezTo>
                    <a:pt x="6335" y="10264"/>
                    <a:pt x="6431" y="10169"/>
                    <a:pt x="6431" y="10098"/>
                  </a:cubicBezTo>
                  <a:cubicBezTo>
                    <a:pt x="6431" y="9979"/>
                    <a:pt x="6335" y="9907"/>
                    <a:pt x="6240" y="9907"/>
                  </a:cubicBezTo>
                  <a:lnTo>
                    <a:pt x="5978" y="9907"/>
                  </a:lnTo>
                  <a:cubicBezTo>
                    <a:pt x="3478" y="9907"/>
                    <a:pt x="1477" y="7550"/>
                    <a:pt x="2144" y="4954"/>
                  </a:cubicBezTo>
                  <a:cubicBezTo>
                    <a:pt x="2430" y="3715"/>
                    <a:pt x="3740" y="2406"/>
                    <a:pt x="5002" y="2096"/>
                  </a:cubicBezTo>
                  <a:cubicBezTo>
                    <a:pt x="5331" y="2018"/>
                    <a:pt x="5655" y="1982"/>
                    <a:pt x="5970" y="1982"/>
                  </a:cubicBezTo>
                  <a:close/>
                  <a:moveTo>
                    <a:pt x="5931" y="0"/>
                  </a:moveTo>
                  <a:cubicBezTo>
                    <a:pt x="5026" y="0"/>
                    <a:pt x="4121" y="215"/>
                    <a:pt x="3335" y="620"/>
                  </a:cubicBezTo>
                  <a:cubicBezTo>
                    <a:pt x="3239" y="643"/>
                    <a:pt x="3216" y="763"/>
                    <a:pt x="3239" y="858"/>
                  </a:cubicBezTo>
                  <a:cubicBezTo>
                    <a:pt x="3258" y="931"/>
                    <a:pt x="3331" y="962"/>
                    <a:pt x="3408" y="962"/>
                  </a:cubicBezTo>
                  <a:cubicBezTo>
                    <a:pt x="3431" y="962"/>
                    <a:pt x="3455" y="959"/>
                    <a:pt x="3478" y="953"/>
                  </a:cubicBezTo>
                  <a:cubicBezTo>
                    <a:pt x="4240" y="572"/>
                    <a:pt x="5073" y="381"/>
                    <a:pt x="5931" y="381"/>
                  </a:cubicBezTo>
                  <a:cubicBezTo>
                    <a:pt x="7431" y="381"/>
                    <a:pt x="8836" y="977"/>
                    <a:pt x="9908" y="2025"/>
                  </a:cubicBezTo>
                  <a:cubicBezTo>
                    <a:pt x="10908" y="3025"/>
                    <a:pt x="11479" y="4382"/>
                    <a:pt x="11527" y="5811"/>
                  </a:cubicBezTo>
                  <a:lnTo>
                    <a:pt x="10265" y="5811"/>
                  </a:lnTo>
                  <a:cubicBezTo>
                    <a:pt x="10170" y="3501"/>
                    <a:pt x="8264" y="1667"/>
                    <a:pt x="5931" y="1667"/>
                  </a:cubicBezTo>
                  <a:cubicBezTo>
                    <a:pt x="3621" y="1667"/>
                    <a:pt x="1715" y="3501"/>
                    <a:pt x="1620" y="5811"/>
                  </a:cubicBezTo>
                  <a:lnTo>
                    <a:pt x="358" y="5811"/>
                  </a:lnTo>
                  <a:cubicBezTo>
                    <a:pt x="406" y="4025"/>
                    <a:pt x="1311" y="2382"/>
                    <a:pt x="2763" y="1358"/>
                  </a:cubicBezTo>
                  <a:lnTo>
                    <a:pt x="2787" y="1334"/>
                  </a:lnTo>
                  <a:cubicBezTo>
                    <a:pt x="2858" y="1286"/>
                    <a:pt x="2882" y="1191"/>
                    <a:pt x="2858" y="1096"/>
                  </a:cubicBezTo>
                  <a:cubicBezTo>
                    <a:pt x="2815" y="1038"/>
                    <a:pt x="2754" y="1007"/>
                    <a:pt x="2692" y="1007"/>
                  </a:cubicBezTo>
                  <a:cubicBezTo>
                    <a:pt x="2652" y="1007"/>
                    <a:pt x="2610" y="1020"/>
                    <a:pt x="2573" y="1048"/>
                  </a:cubicBezTo>
                  <a:lnTo>
                    <a:pt x="2549" y="1072"/>
                  </a:lnTo>
                  <a:cubicBezTo>
                    <a:pt x="953" y="2168"/>
                    <a:pt x="1" y="4025"/>
                    <a:pt x="1" y="5954"/>
                  </a:cubicBezTo>
                  <a:cubicBezTo>
                    <a:pt x="1" y="7954"/>
                    <a:pt x="953" y="9764"/>
                    <a:pt x="2668" y="10931"/>
                  </a:cubicBezTo>
                  <a:cubicBezTo>
                    <a:pt x="3287" y="11336"/>
                    <a:pt x="4002" y="11646"/>
                    <a:pt x="4764" y="11789"/>
                  </a:cubicBezTo>
                  <a:cubicBezTo>
                    <a:pt x="5157" y="11863"/>
                    <a:pt x="5548" y="11899"/>
                    <a:pt x="5933" y="11899"/>
                  </a:cubicBezTo>
                  <a:cubicBezTo>
                    <a:pt x="7527" y="11899"/>
                    <a:pt x="9014" y="11277"/>
                    <a:pt x="10146" y="10145"/>
                  </a:cubicBezTo>
                  <a:cubicBezTo>
                    <a:pt x="11575" y="8740"/>
                    <a:pt x="12194" y="6788"/>
                    <a:pt x="11789" y="4763"/>
                  </a:cubicBezTo>
                  <a:cubicBezTo>
                    <a:pt x="11622" y="4025"/>
                    <a:pt x="11336" y="3311"/>
                    <a:pt x="10908" y="2668"/>
                  </a:cubicBezTo>
                  <a:cubicBezTo>
                    <a:pt x="9765" y="977"/>
                    <a:pt x="7931" y="0"/>
                    <a:pt x="59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8" name="Google Shape;19138;p106"/>
            <p:cNvSpPr/>
            <p:nvPr/>
          </p:nvSpPr>
          <p:spPr>
            <a:xfrm>
              <a:off x="5861263" y="3905883"/>
              <a:ext cx="30975" cy="62750"/>
            </a:xfrm>
            <a:custGeom>
              <a:avLst/>
              <a:gdLst/>
              <a:ahLst/>
              <a:cxnLst/>
              <a:rect l="l" t="t" r="r" b="b"/>
              <a:pathLst>
                <a:path w="1239" h="2510" extrusionOk="0">
                  <a:moveTo>
                    <a:pt x="1065" y="0"/>
                  </a:moveTo>
                  <a:cubicBezTo>
                    <a:pt x="1004" y="0"/>
                    <a:pt x="936" y="31"/>
                    <a:pt x="881" y="104"/>
                  </a:cubicBezTo>
                  <a:lnTo>
                    <a:pt x="0" y="2247"/>
                  </a:lnTo>
                  <a:cubicBezTo>
                    <a:pt x="0" y="2366"/>
                    <a:pt x="24" y="2486"/>
                    <a:pt x="119" y="2509"/>
                  </a:cubicBezTo>
                  <a:lnTo>
                    <a:pt x="167" y="2509"/>
                  </a:lnTo>
                  <a:cubicBezTo>
                    <a:pt x="238" y="2509"/>
                    <a:pt x="286" y="2486"/>
                    <a:pt x="333" y="2390"/>
                  </a:cubicBezTo>
                  <a:lnTo>
                    <a:pt x="1215" y="247"/>
                  </a:lnTo>
                  <a:cubicBezTo>
                    <a:pt x="1238" y="176"/>
                    <a:pt x="1215" y="80"/>
                    <a:pt x="1119" y="9"/>
                  </a:cubicBezTo>
                  <a:cubicBezTo>
                    <a:pt x="1102" y="3"/>
                    <a:pt x="1084" y="0"/>
                    <a:pt x="10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9" name="Google Shape;19139;p106"/>
            <p:cNvSpPr/>
            <p:nvPr/>
          </p:nvSpPr>
          <p:spPr>
            <a:xfrm>
              <a:off x="5747538" y="3906083"/>
              <a:ext cx="42300" cy="66725"/>
            </a:xfrm>
            <a:custGeom>
              <a:avLst/>
              <a:gdLst/>
              <a:ahLst/>
              <a:cxnLst/>
              <a:rect l="l" t="t" r="r" b="b"/>
              <a:pathLst>
                <a:path w="1692" h="2669" extrusionOk="0">
                  <a:moveTo>
                    <a:pt x="596" y="1"/>
                  </a:moveTo>
                  <a:cubicBezTo>
                    <a:pt x="501" y="1"/>
                    <a:pt x="429" y="72"/>
                    <a:pt x="405" y="168"/>
                  </a:cubicBezTo>
                  <a:lnTo>
                    <a:pt x="215" y="1168"/>
                  </a:lnTo>
                  <a:cubicBezTo>
                    <a:pt x="215" y="1239"/>
                    <a:pt x="262" y="1287"/>
                    <a:pt x="286" y="1358"/>
                  </a:cubicBezTo>
                  <a:cubicBezTo>
                    <a:pt x="322" y="1370"/>
                    <a:pt x="352" y="1376"/>
                    <a:pt x="381" y="1376"/>
                  </a:cubicBezTo>
                  <a:cubicBezTo>
                    <a:pt x="411" y="1376"/>
                    <a:pt x="441" y="1370"/>
                    <a:pt x="477" y="1358"/>
                  </a:cubicBezTo>
                  <a:lnTo>
                    <a:pt x="501" y="1358"/>
                  </a:lnTo>
                  <a:cubicBezTo>
                    <a:pt x="596" y="1311"/>
                    <a:pt x="667" y="1287"/>
                    <a:pt x="858" y="1287"/>
                  </a:cubicBezTo>
                  <a:cubicBezTo>
                    <a:pt x="1001" y="1287"/>
                    <a:pt x="1120" y="1358"/>
                    <a:pt x="1215" y="1430"/>
                  </a:cubicBezTo>
                  <a:cubicBezTo>
                    <a:pt x="1310" y="1525"/>
                    <a:pt x="1358" y="1668"/>
                    <a:pt x="1358" y="1835"/>
                  </a:cubicBezTo>
                  <a:cubicBezTo>
                    <a:pt x="1358" y="2097"/>
                    <a:pt x="1120" y="2311"/>
                    <a:pt x="858" y="2311"/>
                  </a:cubicBezTo>
                  <a:cubicBezTo>
                    <a:pt x="596" y="2311"/>
                    <a:pt x="381" y="2120"/>
                    <a:pt x="358" y="1858"/>
                  </a:cubicBezTo>
                  <a:lnTo>
                    <a:pt x="358" y="1787"/>
                  </a:lnTo>
                  <a:cubicBezTo>
                    <a:pt x="358" y="1716"/>
                    <a:pt x="286" y="1644"/>
                    <a:pt x="191" y="1620"/>
                  </a:cubicBezTo>
                  <a:cubicBezTo>
                    <a:pt x="176" y="1617"/>
                    <a:pt x="161" y="1616"/>
                    <a:pt x="147" y="1616"/>
                  </a:cubicBezTo>
                  <a:cubicBezTo>
                    <a:pt x="55" y="1616"/>
                    <a:pt x="0" y="1683"/>
                    <a:pt x="0" y="1787"/>
                  </a:cubicBezTo>
                  <a:lnTo>
                    <a:pt x="0" y="1906"/>
                  </a:lnTo>
                  <a:cubicBezTo>
                    <a:pt x="48" y="2335"/>
                    <a:pt x="405" y="2668"/>
                    <a:pt x="810" y="2668"/>
                  </a:cubicBezTo>
                  <a:lnTo>
                    <a:pt x="858" y="2668"/>
                  </a:lnTo>
                  <a:cubicBezTo>
                    <a:pt x="1286" y="2668"/>
                    <a:pt x="1667" y="2311"/>
                    <a:pt x="1691" y="1858"/>
                  </a:cubicBezTo>
                  <a:cubicBezTo>
                    <a:pt x="1691" y="1620"/>
                    <a:pt x="1620" y="1382"/>
                    <a:pt x="1453" y="1239"/>
                  </a:cubicBezTo>
                  <a:cubicBezTo>
                    <a:pt x="1334" y="1001"/>
                    <a:pt x="1096" y="906"/>
                    <a:pt x="882" y="906"/>
                  </a:cubicBezTo>
                  <a:cubicBezTo>
                    <a:pt x="786" y="906"/>
                    <a:pt x="691" y="906"/>
                    <a:pt x="643" y="930"/>
                  </a:cubicBezTo>
                  <a:lnTo>
                    <a:pt x="739" y="358"/>
                  </a:lnTo>
                  <a:lnTo>
                    <a:pt x="1406" y="358"/>
                  </a:lnTo>
                  <a:cubicBezTo>
                    <a:pt x="1501" y="358"/>
                    <a:pt x="1596" y="310"/>
                    <a:pt x="1596" y="215"/>
                  </a:cubicBezTo>
                  <a:cubicBezTo>
                    <a:pt x="1596" y="96"/>
                    <a:pt x="1525" y="1"/>
                    <a:pt x="14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0" name="Google Shape;19140;p106"/>
            <p:cNvSpPr/>
            <p:nvPr/>
          </p:nvSpPr>
          <p:spPr>
            <a:xfrm>
              <a:off x="5798738" y="3904308"/>
              <a:ext cx="41100" cy="67075"/>
            </a:xfrm>
            <a:custGeom>
              <a:avLst/>
              <a:gdLst/>
              <a:ahLst/>
              <a:cxnLst/>
              <a:rect l="l" t="t" r="r" b="b"/>
              <a:pathLst>
                <a:path w="1644" h="2683" extrusionOk="0">
                  <a:moveTo>
                    <a:pt x="803" y="297"/>
                  </a:moveTo>
                  <a:cubicBezTo>
                    <a:pt x="1066" y="297"/>
                    <a:pt x="1286" y="511"/>
                    <a:pt x="1286" y="762"/>
                  </a:cubicBezTo>
                  <a:lnTo>
                    <a:pt x="1286" y="1858"/>
                  </a:lnTo>
                  <a:cubicBezTo>
                    <a:pt x="1286" y="2121"/>
                    <a:pt x="1064" y="2332"/>
                    <a:pt x="822" y="2332"/>
                  </a:cubicBezTo>
                  <a:cubicBezTo>
                    <a:pt x="779" y="2332"/>
                    <a:pt x="735" y="2325"/>
                    <a:pt x="691" y="2310"/>
                  </a:cubicBezTo>
                  <a:cubicBezTo>
                    <a:pt x="477" y="2263"/>
                    <a:pt x="334" y="2072"/>
                    <a:pt x="334" y="1834"/>
                  </a:cubicBezTo>
                  <a:lnTo>
                    <a:pt x="334" y="786"/>
                  </a:lnTo>
                  <a:cubicBezTo>
                    <a:pt x="334" y="596"/>
                    <a:pt x="477" y="381"/>
                    <a:pt x="691" y="310"/>
                  </a:cubicBezTo>
                  <a:cubicBezTo>
                    <a:pt x="729" y="301"/>
                    <a:pt x="766" y="297"/>
                    <a:pt x="803" y="297"/>
                  </a:cubicBezTo>
                  <a:close/>
                  <a:moveTo>
                    <a:pt x="834" y="0"/>
                  </a:moveTo>
                  <a:cubicBezTo>
                    <a:pt x="382" y="0"/>
                    <a:pt x="1" y="358"/>
                    <a:pt x="1" y="834"/>
                  </a:cubicBezTo>
                  <a:lnTo>
                    <a:pt x="1" y="1858"/>
                  </a:lnTo>
                  <a:cubicBezTo>
                    <a:pt x="1" y="2263"/>
                    <a:pt x="262" y="2620"/>
                    <a:pt x="643" y="2668"/>
                  </a:cubicBezTo>
                  <a:cubicBezTo>
                    <a:pt x="700" y="2678"/>
                    <a:pt x="756" y="2682"/>
                    <a:pt x="811" y="2682"/>
                  </a:cubicBezTo>
                  <a:cubicBezTo>
                    <a:pt x="1280" y="2682"/>
                    <a:pt x="1644" y="2328"/>
                    <a:pt x="1644" y="1858"/>
                  </a:cubicBezTo>
                  <a:lnTo>
                    <a:pt x="1644" y="834"/>
                  </a:lnTo>
                  <a:cubicBezTo>
                    <a:pt x="1620" y="381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1" name="Google Shape;19141;p106"/>
            <p:cNvSpPr/>
            <p:nvPr/>
          </p:nvSpPr>
          <p:spPr>
            <a:xfrm>
              <a:off x="5851713" y="3909058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20" y="1"/>
                    <a:pt x="1" y="144"/>
                    <a:pt x="1" y="311"/>
                  </a:cubicBezTo>
                  <a:cubicBezTo>
                    <a:pt x="1" y="477"/>
                    <a:pt x="120" y="596"/>
                    <a:pt x="287" y="596"/>
                  </a:cubicBezTo>
                  <a:cubicBezTo>
                    <a:pt x="453" y="596"/>
                    <a:pt x="596" y="477"/>
                    <a:pt x="596" y="311"/>
                  </a:cubicBezTo>
                  <a:cubicBezTo>
                    <a:pt x="596" y="144"/>
                    <a:pt x="453" y="1"/>
                    <a:pt x="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2" name="Google Shape;19142;p106"/>
            <p:cNvSpPr/>
            <p:nvPr/>
          </p:nvSpPr>
          <p:spPr>
            <a:xfrm>
              <a:off x="5888038" y="3951933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86" y="1"/>
                  </a:moveTo>
                  <a:cubicBezTo>
                    <a:pt x="120" y="1"/>
                    <a:pt x="1" y="120"/>
                    <a:pt x="1" y="286"/>
                  </a:cubicBezTo>
                  <a:cubicBezTo>
                    <a:pt x="1" y="429"/>
                    <a:pt x="120" y="596"/>
                    <a:pt x="286" y="596"/>
                  </a:cubicBezTo>
                  <a:cubicBezTo>
                    <a:pt x="477" y="596"/>
                    <a:pt x="596" y="477"/>
                    <a:pt x="596" y="286"/>
                  </a:cubicBezTo>
                  <a:cubicBezTo>
                    <a:pt x="596" y="120"/>
                    <a:pt x="477" y="1"/>
                    <a:pt x="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3" name="Google Shape;19143;p106"/>
          <p:cNvGrpSpPr/>
          <p:nvPr/>
        </p:nvGrpSpPr>
        <p:grpSpPr>
          <a:xfrm>
            <a:off x="6997507" y="3989948"/>
            <a:ext cx="356019" cy="356737"/>
            <a:chOff x="6154163" y="3789408"/>
            <a:chExt cx="297700" cy="298300"/>
          </a:xfrm>
        </p:grpSpPr>
        <p:sp>
          <p:nvSpPr>
            <p:cNvPr id="19144" name="Google Shape;19144;p106"/>
            <p:cNvSpPr/>
            <p:nvPr/>
          </p:nvSpPr>
          <p:spPr>
            <a:xfrm>
              <a:off x="6283363" y="3813208"/>
              <a:ext cx="15500" cy="8975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191" y="1"/>
                  </a:moveTo>
                  <a:cubicBezTo>
                    <a:pt x="120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620" y="310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5" name="Google Shape;19145;p106"/>
            <p:cNvSpPr/>
            <p:nvPr/>
          </p:nvSpPr>
          <p:spPr>
            <a:xfrm>
              <a:off x="6260138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215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6" name="Google Shape;19146;p106"/>
            <p:cNvSpPr/>
            <p:nvPr/>
          </p:nvSpPr>
          <p:spPr>
            <a:xfrm>
              <a:off x="6376238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67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7" name="Google Shape;19147;p106"/>
            <p:cNvSpPr/>
            <p:nvPr/>
          </p:nvSpPr>
          <p:spPr>
            <a:xfrm>
              <a:off x="6329813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71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5" y="310"/>
                    <a:pt x="595" y="215"/>
                  </a:cubicBezTo>
                  <a:cubicBezTo>
                    <a:pt x="595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8" name="Google Shape;19148;p106"/>
            <p:cNvSpPr/>
            <p:nvPr/>
          </p:nvSpPr>
          <p:spPr>
            <a:xfrm>
              <a:off x="6353013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9" name="Google Shape;19149;p106"/>
            <p:cNvSpPr/>
            <p:nvPr/>
          </p:nvSpPr>
          <p:spPr>
            <a:xfrm>
              <a:off x="6305988" y="3813208"/>
              <a:ext cx="16100" cy="8975"/>
            </a:xfrm>
            <a:custGeom>
              <a:avLst/>
              <a:gdLst/>
              <a:ahLst/>
              <a:cxnLst/>
              <a:rect l="l" t="t" r="r" b="b"/>
              <a:pathLst>
                <a:path w="644" h="359" extrusionOk="0">
                  <a:moveTo>
                    <a:pt x="215" y="1"/>
                  </a:moveTo>
                  <a:cubicBezTo>
                    <a:pt x="120" y="1"/>
                    <a:pt x="48" y="72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43" y="310"/>
                    <a:pt x="643" y="215"/>
                  </a:cubicBezTo>
                  <a:cubicBezTo>
                    <a:pt x="643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0" name="Google Shape;19150;p106"/>
            <p:cNvSpPr/>
            <p:nvPr/>
          </p:nvSpPr>
          <p:spPr>
            <a:xfrm>
              <a:off x="6191088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119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0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1" name="Google Shape;19151;p106"/>
            <p:cNvSpPr/>
            <p:nvPr/>
          </p:nvSpPr>
          <p:spPr>
            <a:xfrm>
              <a:off x="6213713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6" y="310"/>
                    <a:pt x="596" y="215"/>
                  </a:cubicBezTo>
                  <a:cubicBezTo>
                    <a:pt x="596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2" name="Google Shape;19152;p106"/>
            <p:cNvSpPr/>
            <p:nvPr/>
          </p:nvSpPr>
          <p:spPr>
            <a:xfrm>
              <a:off x="6236913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3" name="Google Shape;19153;p106"/>
            <p:cNvSpPr/>
            <p:nvPr/>
          </p:nvSpPr>
          <p:spPr>
            <a:xfrm>
              <a:off x="6307188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5" y="310"/>
                    <a:pt x="595" y="214"/>
                  </a:cubicBezTo>
                  <a:cubicBezTo>
                    <a:pt x="595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4" name="Google Shape;19154;p106"/>
            <p:cNvSpPr/>
            <p:nvPr/>
          </p:nvSpPr>
          <p:spPr>
            <a:xfrm>
              <a:off x="6191088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5" name="Google Shape;19155;p106"/>
            <p:cNvSpPr/>
            <p:nvPr/>
          </p:nvSpPr>
          <p:spPr>
            <a:xfrm>
              <a:off x="6236913" y="3873358"/>
              <a:ext cx="14925" cy="8950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5" y="286"/>
                    <a:pt x="120" y="357"/>
                    <a:pt x="215" y="357"/>
                  </a:cubicBezTo>
                  <a:lnTo>
                    <a:pt x="430" y="357"/>
                  </a:lnTo>
                  <a:cubicBezTo>
                    <a:pt x="501" y="357"/>
                    <a:pt x="596" y="310"/>
                    <a:pt x="596" y="214"/>
                  </a:cubicBezTo>
                  <a:cubicBezTo>
                    <a:pt x="596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6" name="Google Shape;19156;p106"/>
            <p:cNvSpPr/>
            <p:nvPr/>
          </p:nvSpPr>
          <p:spPr>
            <a:xfrm>
              <a:off x="6260738" y="3873358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4" y="286"/>
                    <a:pt x="96" y="357"/>
                    <a:pt x="191" y="357"/>
                  </a:cubicBezTo>
                  <a:lnTo>
                    <a:pt x="382" y="357"/>
                  </a:lnTo>
                  <a:cubicBezTo>
                    <a:pt x="477" y="357"/>
                    <a:pt x="572" y="310"/>
                    <a:pt x="572" y="214"/>
                  </a:cubicBezTo>
                  <a:cubicBezTo>
                    <a:pt x="572" y="95"/>
                    <a:pt x="501" y="0"/>
                    <a:pt x="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7" name="Google Shape;19157;p106"/>
            <p:cNvSpPr/>
            <p:nvPr/>
          </p:nvSpPr>
          <p:spPr>
            <a:xfrm>
              <a:off x="6213713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48" y="286"/>
                    <a:pt x="119" y="357"/>
                    <a:pt x="215" y="357"/>
                  </a:cubicBezTo>
                  <a:lnTo>
                    <a:pt x="429" y="357"/>
                  </a:lnTo>
                  <a:cubicBezTo>
                    <a:pt x="524" y="357"/>
                    <a:pt x="596" y="310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8" name="Google Shape;19158;p106"/>
            <p:cNvSpPr/>
            <p:nvPr/>
          </p:nvSpPr>
          <p:spPr>
            <a:xfrm>
              <a:off x="6283963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96" y="0"/>
                    <a:pt x="0" y="95"/>
                    <a:pt x="0" y="214"/>
                  </a:cubicBezTo>
                  <a:cubicBezTo>
                    <a:pt x="24" y="286"/>
                    <a:pt x="119" y="357"/>
                    <a:pt x="215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9" name="Google Shape;19159;p106"/>
            <p:cNvSpPr/>
            <p:nvPr/>
          </p:nvSpPr>
          <p:spPr>
            <a:xfrm>
              <a:off x="6154163" y="3789408"/>
              <a:ext cx="297700" cy="298300"/>
            </a:xfrm>
            <a:custGeom>
              <a:avLst/>
              <a:gdLst/>
              <a:ahLst/>
              <a:cxnLst/>
              <a:rect l="l" t="t" r="r" b="b"/>
              <a:pathLst>
                <a:path w="11908" h="11932" extrusionOk="0">
                  <a:moveTo>
                    <a:pt x="10241" y="1524"/>
                  </a:moveTo>
                  <a:lnTo>
                    <a:pt x="10813" y="2691"/>
                  </a:lnTo>
                  <a:lnTo>
                    <a:pt x="10813" y="3763"/>
                  </a:lnTo>
                  <a:lnTo>
                    <a:pt x="10455" y="3049"/>
                  </a:lnTo>
                  <a:cubicBezTo>
                    <a:pt x="10431" y="2953"/>
                    <a:pt x="10336" y="2882"/>
                    <a:pt x="10241" y="2882"/>
                  </a:cubicBezTo>
                  <a:cubicBezTo>
                    <a:pt x="10170" y="2882"/>
                    <a:pt x="10074" y="2953"/>
                    <a:pt x="10050" y="3049"/>
                  </a:cubicBezTo>
                  <a:lnTo>
                    <a:pt x="9146" y="4787"/>
                  </a:lnTo>
                  <a:lnTo>
                    <a:pt x="8693" y="4025"/>
                  </a:lnTo>
                  <a:cubicBezTo>
                    <a:pt x="8645" y="3930"/>
                    <a:pt x="8574" y="3906"/>
                    <a:pt x="8479" y="3906"/>
                  </a:cubicBezTo>
                  <a:cubicBezTo>
                    <a:pt x="8407" y="3906"/>
                    <a:pt x="8312" y="3953"/>
                    <a:pt x="8288" y="4049"/>
                  </a:cubicBezTo>
                  <a:lnTo>
                    <a:pt x="7121" y="6430"/>
                  </a:lnTo>
                  <a:lnTo>
                    <a:pt x="6454" y="6168"/>
                  </a:lnTo>
                  <a:cubicBezTo>
                    <a:pt x="6422" y="6149"/>
                    <a:pt x="6387" y="6140"/>
                    <a:pt x="6353" y="6140"/>
                  </a:cubicBezTo>
                  <a:cubicBezTo>
                    <a:pt x="6264" y="6140"/>
                    <a:pt x="6179" y="6201"/>
                    <a:pt x="6145" y="6287"/>
                  </a:cubicBezTo>
                  <a:lnTo>
                    <a:pt x="5264" y="8121"/>
                  </a:lnTo>
                  <a:lnTo>
                    <a:pt x="4406" y="7692"/>
                  </a:lnTo>
                  <a:cubicBezTo>
                    <a:pt x="4362" y="7666"/>
                    <a:pt x="4317" y="7652"/>
                    <a:pt x="4276" y="7652"/>
                  </a:cubicBezTo>
                  <a:cubicBezTo>
                    <a:pt x="4208" y="7652"/>
                    <a:pt x="4150" y="7689"/>
                    <a:pt x="4121" y="7764"/>
                  </a:cubicBezTo>
                  <a:lnTo>
                    <a:pt x="3525" y="8597"/>
                  </a:lnTo>
                  <a:lnTo>
                    <a:pt x="2382" y="7573"/>
                  </a:lnTo>
                  <a:cubicBezTo>
                    <a:pt x="2335" y="7502"/>
                    <a:pt x="2239" y="7502"/>
                    <a:pt x="2168" y="7502"/>
                  </a:cubicBezTo>
                  <a:cubicBezTo>
                    <a:pt x="2096" y="7502"/>
                    <a:pt x="2025" y="7573"/>
                    <a:pt x="2001" y="7645"/>
                  </a:cubicBezTo>
                  <a:lnTo>
                    <a:pt x="1858" y="7978"/>
                  </a:lnTo>
                  <a:lnTo>
                    <a:pt x="1858" y="6906"/>
                  </a:lnTo>
                  <a:lnTo>
                    <a:pt x="2263" y="6049"/>
                  </a:lnTo>
                  <a:lnTo>
                    <a:pt x="3454" y="7121"/>
                  </a:lnTo>
                  <a:cubicBezTo>
                    <a:pt x="3501" y="7145"/>
                    <a:pt x="3501" y="7145"/>
                    <a:pt x="3525" y="7145"/>
                  </a:cubicBezTo>
                  <a:cubicBezTo>
                    <a:pt x="3551" y="7151"/>
                    <a:pt x="3573" y="7154"/>
                    <a:pt x="3593" y="7154"/>
                  </a:cubicBezTo>
                  <a:cubicBezTo>
                    <a:pt x="3648" y="7154"/>
                    <a:pt x="3687" y="7132"/>
                    <a:pt x="3740" y="7097"/>
                  </a:cubicBezTo>
                  <a:lnTo>
                    <a:pt x="4383" y="6168"/>
                  </a:lnTo>
                  <a:lnTo>
                    <a:pt x="5240" y="6621"/>
                  </a:lnTo>
                  <a:cubicBezTo>
                    <a:pt x="5276" y="6633"/>
                    <a:pt x="5305" y="6639"/>
                    <a:pt x="5335" y="6639"/>
                  </a:cubicBezTo>
                  <a:cubicBezTo>
                    <a:pt x="5365" y="6639"/>
                    <a:pt x="5395" y="6633"/>
                    <a:pt x="5430" y="6621"/>
                  </a:cubicBezTo>
                  <a:cubicBezTo>
                    <a:pt x="5478" y="6573"/>
                    <a:pt x="5550" y="6549"/>
                    <a:pt x="5573" y="6502"/>
                  </a:cubicBezTo>
                  <a:lnTo>
                    <a:pt x="6431" y="4644"/>
                  </a:lnTo>
                  <a:lnTo>
                    <a:pt x="7097" y="4906"/>
                  </a:lnTo>
                  <a:cubicBezTo>
                    <a:pt x="7130" y="4926"/>
                    <a:pt x="7165" y="4935"/>
                    <a:pt x="7198" y="4935"/>
                  </a:cubicBezTo>
                  <a:cubicBezTo>
                    <a:pt x="7286" y="4935"/>
                    <a:pt x="7366" y="4873"/>
                    <a:pt x="7383" y="4787"/>
                  </a:cubicBezTo>
                  <a:lnTo>
                    <a:pt x="8526" y="2501"/>
                  </a:lnTo>
                  <a:lnTo>
                    <a:pt x="8979" y="3239"/>
                  </a:lnTo>
                  <a:cubicBezTo>
                    <a:pt x="9026" y="3334"/>
                    <a:pt x="9098" y="3358"/>
                    <a:pt x="9169" y="3358"/>
                  </a:cubicBezTo>
                  <a:cubicBezTo>
                    <a:pt x="9265" y="3358"/>
                    <a:pt x="9360" y="3310"/>
                    <a:pt x="9384" y="3239"/>
                  </a:cubicBezTo>
                  <a:lnTo>
                    <a:pt x="10241" y="1524"/>
                  </a:lnTo>
                  <a:close/>
                  <a:moveTo>
                    <a:pt x="10217" y="3406"/>
                  </a:moveTo>
                  <a:lnTo>
                    <a:pt x="10789" y="4549"/>
                  </a:lnTo>
                  <a:lnTo>
                    <a:pt x="10789" y="10717"/>
                  </a:lnTo>
                  <a:lnTo>
                    <a:pt x="1787" y="10717"/>
                  </a:lnTo>
                  <a:lnTo>
                    <a:pt x="1787" y="8788"/>
                  </a:lnTo>
                  <a:lnTo>
                    <a:pt x="1858" y="8788"/>
                  </a:lnTo>
                  <a:lnTo>
                    <a:pt x="2263" y="7930"/>
                  </a:lnTo>
                  <a:lnTo>
                    <a:pt x="3406" y="8931"/>
                  </a:lnTo>
                  <a:cubicBezTo>
                    <a:pt x="3454" y="9002"/>
                    <a:pt x="3525" y="9002"/>
                    <a:pt x="3573" y="9002"/>
                  </a:cubicBezTo>
                  <a:cubicBezTo>
                    <a:pt x="3644" y="9002"/>
                    <a:pt x="3692" y="8931"/>
                    <a:pt x="3763" y="8907"/>
                  </a:cubicBezTo>
                  <a:lnTo>
                    <a:pt x="4359" y="8050"/>
                  </a:lnTo>
                  <a:lnTo>
                    <a:pt x="5216" y="8478"/>
                  </a:lnTo>
                  <a:cubicBezTo>
                    <a:pt x="5252" y="8502"/>
                    <a:pt x="5282" y="8514"/>
                    <a:pt x="5311" y="8514"/>
                  </a:cubicBezTo>
                  <a:cubicBezTo>
                    <a:pt x="5341" y="8514"/>
                    <a:pt x="5371" y="8502"/>
                    <a:pt x="5407" y="8478"/>
                  </a:cubicBezTo>
                  <a:cubicBezTo>
                    <a:pt x="5454" y="8454"/>
                    <a:pt x="5502" y="8431"/>
                    <a:pt x="5550" y="8359"/>
                  </a:cubicBezTo>
                  <a:lnTo>
                    <a:pt x="6407" y="6525"/>
                  </a:lnTo>
                  <a:lnTo>
                    <a:pt x="7074" y="6787"/>
                  </a:lnTo>
                  <a:cubicBezTo>
                    <a:pt x="7106" y="6807"/>
                    <a:pt x="7141" y="6816"/>
                    <a:pt x="7174" y="6816"/>
                  </a:cubicBezTo>
                  <a:cubicBezTo>
                    <a:pt x="7262" y="6816"/>
                    <a:pt x="7342" y="6755"/>
                    <a:pt x="7359" y="6668"/>
                  </a:cubicBezTo>
                  <a:lnTo>
                    <a:pt x="8479" y="4382"/>
                  </a:lnTo>
                  <a:lnTo>
                    <a:pt x="8931" y="5120"/>
                  </a:lnTo>
                  <a:cubicBezTo>
                    <a:pt x="9003" y="5216"/>
                    <a:pt x="9050" y="5239"/>
                    <a:pt x="9146" y="5239"/>
                  </a:cubicBezTo>
                  <a:cubicBezTo>
                    <a:pt x="9241" y="5239"/>
                    <a:pt x="9336" y="5192"/>
                    <a:pt x="9360" y="5120"/>
                  </a:cubicBezTo>
                  <a:lnTo>
                    <a:pt x="10217" y="3406"/>
                  </a:lnTo>
                  <a:close/>
                  <a:moveTo>
                    <a:pt x="11551" y="11050"/>
                  </a:moveTo>
                  <a:lnTo>
                    <a:pt x="11551" y="11526"/>
                  </a:lnTo>
                  <a:lnTo>
                    <a:pt x="358" y="11526"/>
                  </a:lnTo>
                  <a:lnTo>
                    <a:pt x="358" y="11050"/>
                  </a:lnTo>
                  <a:close/>
                  <a:moveTo>
                    <a:pt x="930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8"/>
                    <a:pt x="334" y="1143"/>
                  </a:cubicBezTo>
                  <a:cubicBezTo>
                    <a:pt x="334" y="1262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6"/>
                    <a:pt x="334" y="2382"/>
                  </a:cubicBezTo>
                  <a:cubicBezTo>
                    <a:pt x="334" y="2501"/>
                    <a:pt x="382" y="2596"/>
                    <a:pt x="501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29" y="3477"/>
                    <a:pt x="334" y="3549"/>
                    <a:pt x="334" y="3644"/>
                  </a:cubicBezTo>
                  <a:cubicBezTo>
                    <a:pt x="334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1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49"/>
                    <a:pt x="334" y="6121"/>
                  </a:cubicBezTo>
                  <a:cubicBezTo>
                    <a:pt x="334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7"/>
                    <a:pt x="334" y="7383"/>
                  </a:cubicBezTo>
                  <a:cubicBezTo>
                    <a:pt x="334" y="7502"/>
                    <a:pt x="382" y="7597"/>
                    <a:pt x="501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29" y="8478"/>
                    <a:pt x="334" y="8550"/>
                    <a:pt x="334" y="8621"/>
                  </a:cubicBezTo>
                  <a:cubicBezTo>
                    <a:pt x="334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477" y="9740"/>
                  </a:lnTo>
                  <a:cubicBezTo>
                    <a:pt x="429" y="9740"/>
                    <a:pt x="334" y="9764"/>
                    <a:pt x="310" y="9859"/>
                  </a:cubicBezTo>
                  <a:cubicBezTo>
                    <a:pt x="239" y="10002"/>
                    <a:pt x="334" y="10121"/>
                    <a:pt x="477" y="10121"/>
                  </a:cubicBezTo>
                  <a:lnTo>
                    <a:pt x="715" y="10121"/>
                  </a:lnTo>
                  <a:lnTo>
                    <a:pt x="715" y="10741"/>
                  </a:lnTo>
                  <a:lnTo>
                    <a:pt x="310" y="10741"/>
                  </a:lnTo>
                  <a:cubicBezTo>
                    <a:pt x="144" y="10741"/>
                    <a:pt x="1" y="10860"/>
                    <a:pt x="1" y="11050"/>
                  </a:cubicBezTo>
                  <a:lnTo>
                    <a:pt x="1" y="11645"/>
                  </a:lnTo>
                  <a:cubicBezTo>
                    <a:pt x="1" y="11788"/>
                    <a:pt x="120" y="11931"/>
                    <a:pt x="310" y="11931"/>
                  </a:cubicBezTo>
                  <a:lnTo>
                    <a:pt x="11622" y="11931"/>
                  </a:lnTo>
                  <a:cubicBezTo>
                    <a:pt x="11765" y="11931"/>
                    <a:pt x="11908" y="11812"/>
                    <a:pt x="11908" y="11645"/>
                  </a:cubicBezTo>
                  <a:lnTo>
                    <a:pt x="11908" y="11050"/>
                  </a:lnTo>
                  <a:cubicBezTo>
                    <a:pt x="11908" y="10836"/>
                    <a:pt x="11789" y="10717"/>
                    <a:pt x="11622" y="10717"/>
                  </a:cubicBezTo>
                  <a:lnTo>
                    <a:pt x="11146" y="10717"/>
                  </a:lnTo>
                  <a:lnTo>
                    <a:pt x="11146" y="2691"/>
                  </a:lnTo>
                  <a:cubicBezTo>
                    <a:pt x="11146" y="2644"/>
                    <a:pt x="11146" y="2620"/>
                    <a:pt x="11122" y="2572"/>
                  </a:cubicBezTo>
                  <a:lnTo>
                    <a:pt x="10431" y="1191"/>
                  </a:lnTo>
                  <a:cubicBezTo>
                    <a:pt x="10408" y="1096"/>
                    <a:pt x="10312" y="1048"/>
                    <a:pt x="10217" y="1048"/>
                  </a:cubicBezTo>
                  <a:cubicBezTo>
                    <a:pt x="10217" y="1048"/>
                    <a:pt x="10050" y="1072"/>
                    <a:pt x="10003" y="1167"/>
                  </a:cubicBezTo>
                  <a:lnTo>
                    <a:pt x="9122" y="2882"/>
                  </a:lnTo>
                  <a:lnTo>
                    <a:pt x="8669" y="2120"/>
                  </a:lnTo>
                  <a:cubicBezTo>
                    <a:pt x="8598" y="2024"/>
                    <a:pt x="8550" y="2001"/>
                    <a:pt x="8455" y="2001"/>
                  </a:cubicBezTo>
                  <a:cubicBezTo>
                    <a:pt x="8383" y="2001"/>
                    <a:pt x="8288" y="2048"/>
                    <a:pt x="8241" y="2144"/>
                  </a:cubicBezTo>
                  <a:lnTo>
                    <a:pt x="7097" y="4525"/>
                  </a:lnTo>
                  <a:lnTo>
                    <a:pt x="6431" y="4263"/>
                  </a:lnTo>
                  <a:cubicBezTo>
                    <a:pt x="6398" y="4243"/>
                    <a:pt x="6363" y="4235"/>
                    <a:pt x="6330" y="4235"/>
                  </a:cubicBezTo>
                  <a:cubicBezTo>
                    <a:pt x="6242" y="4235"/>
                    <a:pt x="6162" y="4296"/>
                    <a:pt x="6145" y="4382"/>
                  </a:cubicBezTo>
                  <a:lnTo>
                    <a:pt x="5264" y="6216"/>
                  </a:lnTo>
                  <a:lnTo>
                    <a:pt x="4406" y="5763"/>
                  </a:lnTo>
                  <a:cubicBezTo>
                    <a:pt x="4369" y="5748"/>
                    <a:pt x="4331" y="5740"/>
                    <a:pt x="4296" y="5740"/>
                  </a:cubicBezTo>
                  <a:cubicBezTo>
                    <a:pt x="4219" y="5740"/>
                    <a:pt x="4153" y="5777"/>
                    <a:pt x="4121" y="5859"/>
                  </a:cubicBezTo>
                  <a:lnTo>
                    <a:pt x="3525" y="6692"/>
                  </a:lnTo>
                  <a:lnTo>
                    <a:pt x="2382" y="5668"/>
                  </a:lnTo>
                  <a:cubicBezTo>
                    <a:pt x="2335" y="5597"/>
                    <a:pt x="2239" y="5597"/>
                    <a:pt x="2168" y="5597"/>
                  </a:cubicBezTo>
                  <a:cubicBezTo>
                    <a:pt x="2096" y="5597"/>
                    <a:pt x="2025" y="5668"/>
                    <a:pt x="2001" y="5740"/>
                  </a:cubicBezTo>
                  <a:lnTo>
                    <a:pt x="1525" y="6764"/>
                  </a:lnTo>
                  <a:cubicBezTo>
                    <a:pt x="1501" y="6787"/>
                    <a:pt x="1501" y="6811"/>
                    <a:pt x="1501" y="6883"/>
                  </a:cubicBezTo>
                  <a:lnTo>
                    <a:pt x="1501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0"/>
                    <a:pt x="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60" name="Google Shape;19160;p106"/>
          <p:cNvGrpSpPr/>
          <p:nvPr/>
        </p:nvGrpSpPr>
        <p:grpSpPr>
          <a:xfrm>
            <a:off x="7740860" y="3992609"/>
            <a:ext cx="356049" cy="353359"/>
            <a:chOff x="6648313" y="3791633"/>
            <a:chExt cx="297725" cy="295475"/>
          </a:xfrm>
        </p:grpSpPr>
        <p:sp>
          <p:nvSpPr>
            <p:cNvPr id="19161" name="Google Shape;19161;p106"/>
            <p:cNvSpPr/>
            <p:nvPr/>
          </p:nvSpPr>
          <p:spPr>
            <a:xfrm>
              <a:off x="6763213" y="3914433"/>
              <a:ext cx="68500" cy="8950"/>
            </a:xfrm>
            <a:custGeom>
              <a:avLst/>
              <a:gdLst/>
              <a:ahLst/>
              <a:cxnLst/>
              <a:rect l="l" t="t" r="r" b="b"/>
              <a:pathLst>
                <a:path w="2740" h="358" extrusionOk="0">
                  <a:moveTo>
                    <a:pt x="168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49" y="357"/>
                    <a:pt x="168" y="357"/>
                  </a:cubicBezTo>
                  <a:lnTo>
                    <a:pt x="2525" y="357"/>
                  </a:lnTo>
                  <a:cubicBezTo>
                    <a:pt x="2621" y="357"/>
                    <a:pt x="2716" y="310"/>
                    <a:pt x="2716" y="215"/>
                  </a:cubicBezTo>
                  <a:cubicBezTo>
                    <a:pt x="2740" y="96"/>
                    <a:pt x="2644" y="0"/>
                    <a:pt x="2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2" name="Google Shape;19162;p106"/>
            <p:cNvSpPr/>
            <p:nvPr/>
          </p:nvSpPr>
          <p:spPr>
            <a:xfrm>
              <a:off x="6763213" y="3934083"/>
              <a:ext cx="68500" cy="8950"/>
            </a:xfrm>
            <a:custGeom>
              <a:avLst/>
              <a:gdLst/>
              <a:ahLst/>
              <a:cxnLst/>
              <a:rect l="l" t="t" r="r" b="b"/>
              <a:pathLst>
                <a:path w="2740" h="358" extrusionOk="0">
                  <a:moveTo>
                    <a:pt x="168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49" y="357"/>
                    <a:pt x="168" y="357"/>
                  </a:cubicBezTo>
                  <a:lnTo>
                    <a:pt x="2525" y="357"/>
                  </a:lnTo>
                  <a:cubicBezTo>
                    <a:pt x="2621" y="357"/>
                    <a:pt x="2716" y="286"/>
                    <a:pt x="2716" y="191"/>
                  </a:cubicBezTo>
                  <a:cubicBezTo>
                    <a:pt x="2740" y="72"/>
                    <a:pt x="2644" y="0"/>
                    <a:pt x="2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3" name="Google Shape;19163;p106"/>
            <p:cNvSpPr/>
            <p:nvPr/>
          </p:nvSpPr>
          <p:spPr>
            <a:xfrm>
              <a:off x="6778713" y="3952533"/>
              <a:ext cx="38125" cy="8950"/>
            </a:xfrm>
            <a:custGeom>
              <a:avLst/>
              <a:gdLst/>
              <a:ahLst/>
              <a:cxnLst/>
              <a:rect l="l" t="t" r="r" b="b"/>
              <a:pathLst>
                <a:path w="1525" h="358" extrusionOk="0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1334" y="358"/>
                  </a:lnTo>
                  <a:cubicBezTo>
                    <a:pt x="1429" y="358"/>
                    <a:pt x="1524" y="286"/>
                    <a:pt x="1524" y="215"/>
                  </a:cubicBezTo>
                  <a:cubicBezTo>
                    <a:pt x="1524" y="96"/>
                    <a:pt x="1429" y="0"/>
                    <a:pt x="1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4" name="Google Shape;19164;p106"/>
            <p:cNvSpPr/>
            <p:nvPr/>
          </p:nvSpPr>
          <p:spPr>
            <a:xfrm>
              <a:off x="6732863" y="3873358"/>
              <a:ext cx="129225" cy="129800"/>
            </a:xfrm>
            <a:custGeom>
              <a:avLst/>
              <a:gdLst/>
              <a:ahLst/>
              <a:cxnLst/>
              <a:rect l="l" t="t" r="r" b="b"/>
              <a:pathLst>
                <a:path w="5169" h="5192" extrusionOk="0">
                  <a:moveTo>
                    <a:pt x="2572" y="333"/>
                  </a:moveTo>
                  <a:cubicBezTo>
                    <a:pt x="3811" y="333"/>
                    <a:pt x="4811" y="1358"/>
                    <a:pt x="4811" y="2572"/>
                  </a:cubicBezTo>
                  <a:cubicBezTo>
                    <a:pt x="4811" y="3810"/>
                    <a:pt x="3811" y="4811"/>
                    <a:pt x="2572" y="4811"/>
                  </a:cubicBezTo>
                  <a:cubicBezTo>
                    <a:pt x="1358" y="4811"/>
                    <a:pt x="358" y="3787"/>
                    <a:pt x="358" y="2572"/>
                  </a:cubicBezTo>
                  <a:cubicBezTo>
                    <a:pt x="358" y="1358"/>
                    <a:pt x="1358" y="333"/>
                    <a:pt x="2572" y="333"/>
                  </a:cubicBezTo>
                  <a:close/>
                  <a:moveTo>
                    <a:pt x="2572" y="0"/>
                  </a:moveTo>
                  <a:cubicBezTo>
                    <a:pt x="1144" y="0"/>
                    <a:pt x="0" y="1167"/>
                    <a:pt x="0" y="2596"/>
                  </a:cubicBezTo>
                  <a:cubicBezTo>
                    <a:pt x="0" y="4025"/>
                    <a:pt x="1144" y="5192"/>
                    <a:pt x="2572" y="5192"/>
                  </a:cubicBezTo>
                  <a:cubicBezTo>
                    <a:pt x="4001" y="5192"/>
                    <a:pt x="5168" y="4025"/>
                    <a:pt x="5168" y="2596"/>
                  </a:cubicBezTo>
                  <a:cubicBezTo>
                    <a:pt x="5144" y="1143"/>
                    <a:pt x="4001" y="0"/>
                    <a:pt x="2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5" name="Google Shape;19165;p106"/>
            <p:cNvSpPr/>
            <p:nvPr/>
          </p:nvSpPr>
          <p:spPr>
            <a:xfrm>
              <a:off x="6648313" y="3791633"/>
              <a:ext cx="297725" cy="295475"/>
            </a:xfrm>
            <a:custGeom>
              <a:avLst/>
              <a:gdLst/>
              <a:ahLst/>
              <a:cxnLst/>
              <a:rect l="l" t="t" r="r" b="b"/>
              <a:pathLst>
                <a:path w="11909" h="11819" extrusionOk="0">
                  <a:moveTo>
                    <a:pt x="6240" y="364"/>
                  </a:moveTo>
                  <a:lnTo>
                    <a:pt x="6240" y="673"/>
                  </a:lnTo>
                  <a:cubicBezTo>
                    <a:pt x="6240" y="769"/>
                    <a:pt x="6288" y="864"/>
                    <a:pt x="6383" y="864"/>
                  </a:cubicBezTo>
                  <a:cubicBezTo>
                    <a:pt x="7669" y="959"/>
                    <a:pt x="8812" y="1507"/>
                    <a:pt x="9717" y="2436"/>
                  </a:cubicBezTo>
                  <a:cubicBezTo>
                    <a:pt x="10289" y="3079"/>
                    <a:pt x="10693" y="3817"/>
                    <a:pt x="10908" y="4627"/>
                  </a:cubicBezTo>
                  <a:lnTo>
                    <a:pt x="10693" y="4341"/>
                  </a:lnTo>
                  <a:cubicBezTo>
                    <a:pt x="10620" y="4248"/>
                    <a:pt x="10517" y="4213"/>
                    <a:pt x="10419" y="4213"/>
                  </a:cubicBezTo>
                  <a:cubicBezTo>
                    <a:pt x="10391" y="4213"/>
                    <a:pt x="10363" y="4216"/>
                    <a:pt x="10336" y="4222"/>
                  </a:cubicBezTo>
                  <a:cubicBezTo>
                    <a:pt x="10265" y="4269"/>
                    <a:pt x="10241" y="4293"/>
                    <a:pt x="10193" y="4341"/>
                  </a:cubicBezTo>
                  <a:lnTo>
                    <a:pt x="9812" y="4912"/>
                  </a:lnTo>
                  <a:cubicBezTo>
                    <a:pt x="9646" y="4293"/>
                    <a:pt x="9336" y="3722"/>
                    <a:pt x="8907" y="3245"/>
                  </a:cubicBezTo>
                  <a:cubicBezTo>
                    <a:pt x="8264" y="2531"/>
                    <a:pt x="7359" y="2078"/>
                    <a:pt x="6407" y="2007"/>
                  </a:cubicBezTo>
                  <a:cubicBezTo>
                    <a:pt x="6312" y="2007"/>
                    <a:pt x="6264" y="2031"/>
                    <a:pt x="6240" y="2102"/>
                  </a:cubicBezTo>
                  <a:lnTo>
                    <a:pt x="6240" y="2174"/>
                  </a:lnTo>
                  <a:lnTo>
                    <a:pt x="6240" y="2507"/>
                  </a:lnTo>
                  <a:lnTo>
                    <a:pt x="4716" y="1435"/>
                  </a:lnTo>
                  <a:lnTo>
                    <a:pt x="6240" y="364"/>
                  </a:lnTo>
                  <a:close/>
                  <a:moveTo>
                    <a:pt x="4859" y="769"/>
                  </a:moveTo>
                  <a:lnTo>
                    <a:pt x="4359" y="1126"/>
                  </a:lnTo>
                  <a:cubicBezTo>
                    <a:pt x="4335" y="1173"/>
                    <a:pt x="4264" y="1197"/>
                    <a:pt x="4264" y="1245"/>
                  </a:cubicBezTo>
                  <a:cubicBezTo>
                    <a:pt x="4216" y="1388"/>
                    <a:pt x="4240" y="1554"/>
                    <a:pt x="4359" y="1626"/>
                  </a:cubicBezTo>
                  <a:lnTo>
                    <a:pt x="4811" y="1935"/>
                  </a:lnTo>
                  <a:cubicBezTo>
                    <a:pt x="4335" y="2078"/>
                    <a:pt x="3883" y="2293"/>
                    <a:pt x="3502" y="2626"/>
                  </a:cubicBezTo>
                  <a:cubicBezTo>
                    <a:pt x="3406" y="2674"/>
                    <a:pt x="3406" y="2793"/>
                    <a:pt x="3454" y="2864"/>
                  </a:cubicBezTo>
                  <a:cubicBezTo>
                    <a:pt x="3492" y="2915"/>
                    <a:pt x="3544" y="2939"/>
                    <a:pt x="3591" y="2939"/>
                  </a:cubicBezTo>
                  <a:cubicBezTo>
                    <a:pt x="3632" y="2939"/>
                    <a:pt x="3670" y="2921"/>
                    <a:pt x="3692" y="2888"/>
                  </a:cubicBezTo>
                  <a:cubicBezTo>
                    <a:pt x="4144" y="2531"/>
                    <a:pt x="4645" y="2317"/>
                    <a:pt x="5192" y="2197"/>
                  </a:cubicBezTo>
                  <a:lnTo>
                    <a:pt x="6002" y="2769"/>
                  </a:lnTo>
                  <a:cubicBezTo>
                    <a:pt x="6053" y="2803"/>
                    <a:pt x="6115" y="2836"/>
                    <a:pt x="6181" y="2836"/>
                  </a:cubicBezTo>
                  <a:cubicBezTo>
                    <a:pt x="6208" y="2836"/>
                    <a:pt x="6236" y="2831"/>
                    <a:pt x="6264" y="2817"/>
                  </a:cubicBezTo>
                  <a:cubicBezTo>
                    <a:pt x="6383" y="2793"/>
                    <a:pt x="6478" y="2674"/>
                    <a:pt x="6478" y="2531"/>
                  </a:cubicBezTo>
                  <a:lnTo>
                    <a:pt x="6478" y="2317"/>
                  </a:lnTo>
                  <a:cubicBezTo>
                    <a:pt x="7264" y="2436"/>
                    <a:pt x="8026" y="2817"/>
                    <a:pt x="8550" y="3460"/>
                  </a:cubicBezTo>
                  <a:cubicBezTo>
                    <a:pt x="9026" y="3960"/>
                    <a:pt x="9336" y="4603"/>
                    <a:pt x="9455" y="5293"/>
                  </a:cubicBezTo>
                  <a:lnTo>
                    <a:pt x="9026" y="6008"/>
                  </a:lnTo>
                  <a:cubicBezTo>
                    <a:pt x="8931" y="6127"/>
                    <a:pt x="8931" y="6246"/>
                    <a:pt x="9026" y="6365"/>
                  </a:cubicBezTo>
                  <a:cubicBezTo>
                    <a:pt x="9098" y="6460"/>
                    <a:pt x="9169" y="6484"/>
                    <a:pt x="9288" y="6484"/>
                  </a:cubicBezTo>
                  <a:lnTo>
                    <a:pt x="9503" y="6484"/>
                  </a:lnTo>
                  <a:cubicBezTo>
                    <a:pt x="9384" y="7294"/>
                    <a:pt x="9003" y="8032"/>
                    <a:pt x="8383" y="8604"/>
                  </a:cubicBezTo>
                  <a:cubicBezTo>
                    <a:pt x="7907" y="9056"/>
                    <a:pt x="7312" y="9342"/>
                    <a:pt x="6669" y="9461"/>
                  </a:cubicBezTo>
                  <a:lnTo>
                    <a:pt x="5835" y="8865"/>
                  </a:lnTo>
                  <a:cubicBezTo>
                    <a:pt x="5782" y="8823"/>
                    <a:pt x="5723" y="8799"/>
                    <a:pt x="5665" y="8799"/>
                  </a:cubicBezTo>
                  <a:cubicBezTo>
                    <a:pt x="5593" y="8799"/>
                    <a:pt x="5520" y="8834"/>
                    <a:pt x="5454" y="8913"/>
                  </a:cubicBezTo>
                  <a:cubicBezTo>
                    <a:pt x="5407" y="8961"/>
                    <a:pt x="5335" y="9056"/>
                    <a:pt x="5335" y="9151"/>
                  </a:cubicBezTo>
                  <a:lnTo>
                    <a:pt x="5335" y="9318"/>
                  </a:lnTo>
                  <a:cubicBezTo>
                    <a:pt x="4526" y="9199"/>
                    <a:pt x="3787" y="8818"/>
                    <a:pt x="3263" y="8199"/>
                  </a:cubicBezTo>
                  <a:cubicBezTo>
                    <a:pt x="2787" y="7675"/>
                    <a:pt x="2477" y="7032"/>
                    <a:pt x="2358" y="6365"/>
                  </a:cubicBezTo>
                  <a:lnTo>
                    <a:pt x="2835" y="5674"/>
                  </a:lnTo>
                  <a:cubicBezTo>
                    <a:pt x="2906" y="5603"/>
                    <a:pt x="2930" y="5508"/>
                    <a:pt x="2906" y="5412"/>
                  </a:cubicBezTo>
                  <a:cubicBezTo>
                    <a:pt x="2859" y="5293"/>
                    <a:pt x="2739" y="5222"/>
                    <a:pt x="2597" y="5222"/>
                  </a:cubicBezTo>
                  <a:lnTo>
                    <a:pt x="2382" y="5222"/>
                  </a:lnTo>
                  <a:lnTo>
                    <a:pt x="2382" y="5150"/>
                  </a:lnTo>
                  <a:cubicBezTo>
                    <a:pt x="2477" y="4627"/>
                    <a:pt x="2716" y="4079"/>
                    <a:pt x="3049" y="3626"/>
                  </a:cubicBezTo>
                  <a:cubicBezTo>
                    <a:pt x="3073" y="3579"/>
                    <a:pt x="3144" y="3555"/>
                    <a:pt x="3168" y="3483"/>
                  </a:cubicBezTo>
                  <a:cubicBezTo>
                    <a:pt x="3216" y="3436"/>
                    <a:pt x="3216" y="3341"/>
                    <a:pt x="3168" y="3269"/>
                  </a:cubicBezTo>
                  <a:cubicBezTo>
                    <a:pt x="3132" y="3233"/>
                    <a:pt x="3079" y="3216"/>
                    <a:pt x="3028" y="3216"/>
                  </a:cubicBezTo>
                  <a:cubicBezTo>
                    <a:pt x="2978" y="3216"/>
                    <a:pt x="2930" y="3233"/>
                    <a:pt x="2906" y="3269"/>
                  </a:cubicBezTo>
                  <a:cubicBezTo>
                    <a:pt x="2477" y="3793"/>
                    <a:pt x="2216" y="4341"/>
                    <a:pt x="2073" y="4984"/>
                  </a:cubicBezTo>
                  <a:cubicBezTo>
                    <a:pt x="2025" y="5127"/>
                    <a:pt x="1954" y="5365"/>
                    <a:pt x="2025" y="5508"/>
                  </a:cubicBezTo>
                  <a:cubicBezTo>
                    <a:pt x="2073" y="5531"/>
                    <a:pt x="2120" y="5579"/>
                    <a:pt x="2144" y="5579"/>
                  </a:cubicBezTo>
                  <a:lnTo>
                    <a:pt x="2477" y="5579"/>
                  </a:lnTo>
                  <a:lnTo>
                    <a:pt x="1406" y="7079"/>
                  </a:lnTo>
                  <a:lnTo>
                    <a:pt x="334" y="5579"/>
                  </a:lnTo>
                  <a:lnTo>
                    <a:pt x="668" y="5579"/>
                  </a:lnTo>
                  <a:cubicBezTo>
                    <a:pt x="763" y="5579"/>
                    <a:pt x="834" y="5508"/>
                    <a:pt x="834" y="5412"/>
                  </a:cubicBezTo>
                  <a:lnTo>
                    <a:pt x="834" y="5293"/>
                  </a:lnTo>
                  <a:cubicBezTo>
                    <a:pt x="882" y="5055"/>
                    <a:pt x="906" y="4865"/>
                    <a:pt x="953" y="4627"/>
                  </a:cubicBezTo>
                  <a:cubicBezTo>
                    <a:pt x="1120" y="3960"/>
                    <a:pt x="1382" y="3341"/>
                    <a:pt x="1763" y="2793"/>
                  </a:cubicBezTo>
                  <a:cubicBezTo>
                    <a:pt x="1954" y="2531"/>
                    <a:pt x="2192" y="2293"/>
                    <a:pt x="2430" y="2055"/>
                  </a:cubicBezTo>
                  <a:cubicBezTo>
                    <a:pt x="3097" y="1412"/>
                    <a:pt x="3930" y="983"/>
                    <a:pt x="4859" y="769"/>
                  </a:cubicBezTo>
                  <a:close/>
                  <a:moveTo>
                    <a:pt x="2120" y="6770"/>
                  </a:moveTo>
                  <a:cubicBezTo>
                    <a:pt x="2263" y="7389"/>
                    <a:pt x="2597" y="7961"/>
                    <a:pt x="3001" y="8437"/>
                  </a:cubicBezTo>
                  <a:cubicBezTo>
                    <a:pt x="3668" y="9151"/>
                    <a:pt x="4573" y="9580"/>
                    <a:pt x="5502" y="9675"/>
                  </a:cubicBezTo>
                  <a:cubicBezTo>
                    <a:pt x="5573" y="9675"/>
                    <a:pt x="5669" y="9651"/>
                    <a:pt x="5692" y="9556"/>
                  </a:cubicBezTo>
                  <a:lnTo>
                    <a:pt x="5692" y="9508"/>
                  </a:lnTo>
                  <a:lnTo>
                    <a:pt x="5692" y="9175"/>
                  </a:lnTo>
                  <a:lnTo>
                    <a:pt x="7240" y="10271"/>
                  </a:lnTo>
                  <a:lnTo>
                    <a:pt x="5716" y="11342"/>
                  </a:lnTo>
                  <a:lnTo>
                    <a:pt x="5716" y="11009"/>
                  </a:lnTo>
                  <a:cubicBezTo>
                    <a:pt x="5716" y="10937"/>
                    <a:pt x="5669" y="10842"/>
                    <a:pt x="5573" y="10842"/>
                  </a:cubicBezTo>
                  <a:cubicBezTo>
                    <a:pt x="4287" y="10747"/>
                    <a:pt x="3120" y="10175"/>
                    <a:pt x="2239" y="9246"/>
                  </a:cubicBezTo>
                  <a:cubicBezTo>
                    <a:pt x="1668" y="8627"/>
                    <a:pt x="1263" y="7889"/>
                    <a:pt x="1049" y="7079"/>
                  </a:cubicBezTo>
                  <a:lnTo>
                    <a:pt x="1049" y="7079"/>
                  </a:lnTo>
                  <a:lnTo>
                    <a:pt x="1215" y="7318"/>
                  </a:lnTo>
                  <a:cubicBezTo>
                    <a:pt x="1263" y="7389"/>
                    <a:pt x="1311" y="7413"/>
                    <a:pt x="1382" y="7437"/>
                  </a:cubicBezTo>
                  <a:cubicBezTo>
                    <a:pt x="1421" y="7456"/>
                    <a:pt x="1461" y="7465"/>
                    <a:pt x="1499" y="7465"/>
                  </a:cubicBezTo>
                  <a:cubicBezTo>
                    <a:pt x="1598" y="7465"/>
                    <a:pt x="1687" y="7404"/>
                    <a:pt x="1739" y="7318"/>
                  </a:cubicBezTo>
                  <a:lnTo>
                    <a:pt x="2120" y="6770"/>
                  </a:lnTo>
                  <a:close/>
                  <a:moveTo>
                    <a:pt x="6228" y="1"/>
                  </a:moveTo>
                  <a:cubicBezTo>
                    <a:pt x="6169" y="1"/>
                    <a:pt x="6109" y="18"/>
                    <a:pt x="6050" y="54"/>
                  </a:cubicBezTo>
                  <a:lnTo>
                    <a:pt x="5550" y="411"/>
                  </a:lnTo>
                  <a:cubicBezTo>
                    <a:pt x="4311" y="507"/>
                    <a:pt x="3168" y="1007"/>
                    <a:pt x="2263" y="1840"/>
                  </a:cubicBezTo>
                  <a:cubicBezTo>
                    <a:pt x="1430" y="2626"/>
                    <a:pt x="906" y="3602"/>
                    <a:pt x="668" y="4698"/>
                  </a:cubicBezTo>
                  <a:cubicBezTo>
                    <a:pt x="620" y="4865"/>
                    <a:pt x="596" y="5008"/>
                    <a:pt x="596" y="5150"/>
                  </a:cubicBezTo>
                  <a:lnTo>
                    <a:pt x="596" y="5269"/>
                  </a:lnTo>
                  <a:lnTo>
                    <a:pt x="334" y="5269"/>
                  </a:lnTo>
                  <a:cubicBezTo>
                    <a:pt x="239" y="5269"/>
                    <a:pt x="144" y="5293"/>
                    <a:pt x="96" y="5389"/>
                  </a:cubicBezTo>
                  <a:cubicBezTo>
                    <a:pt x="1" y="5508"/>
                    <a:pt x="1" y="5651"/>
                    <a:pt x="72" y="5770"/>
                  </a:cubicBezTo>
                  <a:lnTo>
                    <a:pt x="572" y="6484"/>
                  </a:lnTo>
                  <a:cubicBezTo>
                    <a:pt x="691" y="7651"/>
                    <a:pt x="1191" y="8723"/>
                    <a:pt x="2001" y="9556"/>
                  </a:cubicBezTo>
                  <a:cubicBezTo>
                    <a:pt x="2906" y="10509"/>
                    <a:pt x="4097" y="11104"/>
                    <a:pt x="5383" y="11223"/>
                  </a:cubicBezTo>
                  <a:lnTo>
                    <a:pt x="5383" y="11485"/>
                  </a:lnTo>
                  <a:cubicBezTo>
                    <a:pt x="5383" y="11580"/>
                    <a:pt x="5454" y="11699"/>
                    <a:pt x="5502" y="11747"/>
                  </a:cubicBezTo>
                  <a:cubicBezTo>
                    <a:pt x="5573" y="11795"/>
                    <a:pt x="5621" y="11818"/>
                    <a:pt x="5692" y="11818"/>
                  </a:cubicBezTo>
                  <a:cubicBezTo>
                    <a:pt x="5764" y="11818"/>
                    <a:pt x="5812" y="11795"/>
                    <a:pt x="5883" y="11747"/>
                  </a:cubicBezTo>
                  <a:lnTo>
                    <a:pt x="6383" y="11390"/>
                  </a:lnTo>
                  <a:cubicBezTo>
                    <a:pt x="7264" y="11342"/>
                    <a:pt x="8169" y="11033"/>
                    <a:pt x="8907" y="10532"/>
                  </a:cubicBezTo>
                  <a:cubicBezTo>
                    <a:pt x="9765" y="9985"/>
                    <a:pt x="10432" y="9199"/>
                    <a:pt x="10884" y="8318"/>
                  </a:cubicBezTo>
                  <a:lnTo>
                    <a:pt x="10908" y="8270"/>
                  </a:lnTo>
                  <a:cubicBezTo>
                    <a:pt x="10932" y="8175"/>
                    <a:pt x="10932" y="8103"/>
                    <a:pt x="10836" y="8056"/>
                  </a:cubicBezTo>
                  <a:cubicBezTo>
                    <a:pt x="10813" y="8040"/>
                    <a:pt x="10783" y="8032"/>
                    <a:pt x="10753" y="8032"/>
                  </a:cubicBezTo>
                  <a:cubicBezTo>
                    <a:pt x="10691" y="8032"/>
                    <a:pt x="10622" y="8064"/>
                    <a:pt x="10574" y="8127"/>
                  </a:cubicBezTo>
                  <a:lnTo>
                    <a:pt x="10551" y="8175"/>
                  </a:lnTo>
                  <a:cubicBezTo>
                    <a:pt x="10170" y="9056"/>
                    <a:pt x="9503" y="9770"/>
                    <a:pt x="8741" y="10271"/>
                  </a:cubicBezTo>
                  <a:cubicBezTo>
                    <a:pt x="8193" y="10628"/>
                    <a:pt x="7621" y="10866"/>
                    <a:pt x="7002" y="10985"/>
                  </a:cubicBezTo>
                  <a:lnTo>
                    <a:pt x="7502" y="10628"/>
                  </a:lnTo>
                  <a:cubicBezTo>
                    <a:pt x="7574" y="10604"/>
                    <a:pt x="7598" y="10532"/>
                    <a:pt x="7621" y="10485"/>
                  </a:cubicBezTo>
                  <a:cubicBezTo>
                    <a:pt x="7693" y="10318"/>
                    <a:pt x="7621" y="10175"/>
                    <a:pt x="7502" y="10128"/>
                  </a:cubicBezTo>
                  <a:lnTo>
                    <a:pt x="7074" y="9818"/>
                  </a:lnTo>
                  <a:cubicBezTo>
                    <a:pt x="7621" y="9651"/>
                    <a:pt x="8169" y="9366"/>
                    <a:pt x="8622" y="8961"/>
                  </a:cubicBezTo>
                  <a:cubicBezTo>
                    <a:pt x="9336" y="8318"/>
                    <a:pt x="9765" y="7413"/>
                    <a:pt x="9860" y="6460"/>
                  </a:cubicBezTo>
                  <a:cubicBezTo>
                    <a:pt x="9860" y="6365"/>
                    <a:pt x="9836" y="6317"/>
                    <a:pt x="9741" y="6270"/>
                  </a:cubicBezTo>
                  <a:lnTo>
                    <a:pt x="9360" y="6270"/>
                  </a:lnTo>
                  <a:lnTo>
                    <a:pt x="10432" y="4769"/>
                  </a:lnTo>
                  <a:lnTo>
                    <a:pt x="11503" y="6270"/>
                  </a:lnTo>
                  <a:lnTo>
                    <a:pt x="11170" y="6270"/>
                  </a:lnTo>
                  <a:cubicBezTo>
                    <a:pt x="11075" y="6270"/>
                    <a:pt x="11003" y="6341"/>
                    <a:pt x="11003" y="6436"/>
                  </a:cubicBezTo>
                  <a:cubicBezTo>
                    <a:pt x="10955" y="6770"/>
                    <a:pt x="10908" y="7127"/>
                    <a:pt x="10813" y="7437"/>
                  </a:cubicBezTo>
                  <a:cubicBezTo>
                    <a:pt x="10789" y="7532"/>
                    <a:pt x="10836" y="7627"/>
                    <a:pt x="10932" y="7651"/>
                  </a:cubicBezTo>
                  <a:cubicBezTo>
                    <a:pt x="10948" y="7655"/>
                    <a:pt x="10964" y="7657"/>
                    <a:pt x="10980" y="7657"/>
                  </a:cubicBezTo>
                  <a:cubicBezTo>
                    <a:pt x="11057" y="7657"/>
                    <a:pt x="11126" y="7611"/>
                    <a:pt x="11146" y="7532"/>
                  </a:cubicBezTo>
                  <a:cubicBezTo>
                    <a:pt x="11241" y="7222"/>
                    <a:pt x="11289" y="6936"/>
                    <a:pt x="11313" y="6603"/>
                  </a:cubicBezTo>
                  <a:lnTo>
                    <a:pt x="11598" y="6603"/>
                  </a:lnTo>
                  <a:cubicBezTo>
                    <a:pt x="11718" y="6603"/>
                    <a:pt x="11789" y="6555"/>
                    <a:pt x="11860" y="6436"/>
                  </a:cubicBezTo>
                  <a:cubicBezTo>
                    <a:pt x="11908" y="6222"/>
                    <a:pt x="11908" y="6103"/>
                    <a:pt x="11860" y="6008"/>
                  </a:cubicBezTo>
                  <a:lnTo>
                    <a:pt x="11336" y="5293"/>
                  </a:lnTo>
                  <a:cubicBezTo>
                    <a:pt x="11241" y="4150"/>
                    <a:pt x="10717" y="3079"/>
                    <a:pt x="9931" y="2245"/>
                  </a:cubicBezTo>
                  <a:cubicBezTo>
                    <a:pt x="9026" y="1292"/>
                    <a:pt x="7836" y="697"/>
                    <a:pt x="6526" y="578"/>
                  </a:cubicBezTo>
                  <a:lnTo>
                    <a:pt x="6526" y="292"/>
                  </a:lnTo>
                  <a:cubicBezTo>
                    <a:pt x="6526" y="221"/>
                    <a:pt x="6502" y="102"/>
                    <a:pt x="6407" y="54"/>
                  </a:cubicBezTo>
                  <a:cubicBezTo>
                    <a:pt x="6347" y="18"/>
                    <a:pt x="6288" y="1"/>
                    <a:pt x="62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66" name="Google Shape;19166;p106"/>
          <p:cNvGrpSpPr/>
          <p:nvPr/>
        </p:nvGrpSpPr>
        <p:grpSpPr>
          <a:xfrm>
            <a:off x="4023373" y="1767816"/>
            <a:ext cx="358172" cy="355332"/>
            <a:chOff x="4176963" y="1931283"/>
            <a:chExt cx="299500" cy="297125"/>
          </a:xfrm>
        </p:grpSpPr>
        <p:sp>
          <p:nvSpPr>
            <p:cNvPr id="19167" name="Google Shape;19167;p106"/>
            <p:cNvSpPr/>
            <p:nvPr/>
          </p:nvSpPr>
          <p:spPr>
            <a:xfrm>
              <a:off x="4333563" y="1931283"/>
              <a:ext cx="142900" cy="294125"/>
            </a:xfrm>
            <a:custGeom>
              <a:avLst/>
              <a:gdLst/>
              <a:ahLst/>
              <a:cxnLst/>
              <a:rect l="l" t="t" r="r" b="b"/>
              <a:pathLst>
                <a:path w="5716" h="11765" extrusionOk="0">
                  <a:moveTo>
                    <a:pt x="357" y="1"/>
                  </a:moveTo>
                  <a:cubicBezTo>
                    <a:pt x="286" y="1"/>
                    <a:pt x="191" y="1"/>
                    <a:pt x="167" y="48"/>
                  </a:cubicBezTo>
                  <a:cubicBezTo>
                    <a:pt x="119" y="120"/>
                    <a:pt x="119" y="239"/>
                    <a:pt x="119" y="239"/>
                  </a:cubicBezTo>
                  <a:lnTo>
                    <a:pt x="119" y="1715"/>
                  </a:lnTo>
                  <a:cubicBezTo>
                    <a:pt x="119" y="1715"/>
                    <a:pt x="167" y="1930"/>
                    <a:pt x="310" y="1953"/>
                  </a:cubicBezTo>
                  <a:cubicBezTo>
                    <a:pt x="1238" y="2120"/>
                    <a:pt x="2096" y="2596"/>
                    <a:pt x="2691" y="3263"/>
                  </a:cubicBezTo>
                  <a:cubicBezTo>
                    <a:pt x="3334" y="3978"/>
                    <a:pt x="3691" y="4906"/>
                    <a:pt x="3691" y="5859"/>
                  </a:cubicBezTo>
                  <a:cubicBezTo>
                    <a:pt x="3691" y="7859"/>
                    <a:pt x="2191" y="9550"/>
                    <a:pt x="191" y="9788"/>
                  </a:cubicBezTo>
                  <a:cubicBezTo>
                    <a:pt x="72" y="9788"/>
                    <a:pt x="0" y="10026"/>
                    <a:pt x="0" y="10026"/>
                  </a:cubicBezTo>
                  <a:lnTo>
                    <a:pt x="0" y="11527"/>
                  </a:lnTo>
                  <a:cubicBezTo>
                    <a:pt x="0" y="11527"/>
                    <a:pt x="24" y="11646"/>
                    <a:pt x="48" y="11693"/>
                  </a:cubicBezTo>
                  <a:cubicBezTo>
                    <a:pt x="119" y="11717"/>
                    <a:pt x="143" y="11765"/>
                    <a:pt x="238" y="11765"/>
                  </a:cubicBezTo>
                  <a:lnTo>
                    <a:pt x="262" y="11765"/>
                  </a:lnTo>
                  <a:cubicBezTo>
                    <a:pt x="1334" y="11670"/>
                    <a:pt x="2382" y="11289"/>
                    <a:pt x="3263" y="10622"/>
                  </a:cubicBezTo>
                  <a:cubicBezTo>
                    <a:pt x="3358" y="10574"/>
                    <a:pt x="3358" y="10455"/>
                    <a:pt x="3286" y="10384"/>
                  </a:cubicBezTo>
                  <a:cubicBezTo>
                    <a:pt x="3261" y="10333"/>
                    <a:pt x="3215" y="10309"/>
                    <a:pt x="3167" y="10309"/>
                  </a:cubicBezTo>
                  <a:cubicBezTo>
                    <a:pt x="3125" y="10309"/>
                    <a:pt x="3081" y="10327"/>
                    <a:pt x="3048" y="10360"/>
                  </a:cubicBezTo>
                  <a:cubicBezTo>
                    <a:pt x="2262" y="10955"/>
                    <a:pt x="357" y="11384"/>
                    <a:pt x="357" y="11384"/>
                  </a:cubicBezTo>
                  <a:lnTo>
                    <a:pt x="357" y="10122"/>
                  </a:lnTo>
                  <a:cubicBezTo>
                    <a:pt x="357" y="10122"/>
                    <a:pt x="4120" y="9836"/>
                    <a:pt x="4072" y="5859"/>
                  </a:cubicBezTo>
                  <a:cubicBezTo>
                    <a:pt x="4049" y="4811"/>
                    <a:pt x="3691" y="3811"/>
                    <a:pt x="3024" y="3025"/>
                  </a:cubicBezTo>
                  <a:cubicBezTo>
                    <a:pt x="2382" y="2287"/>
                    <a:pt x="500" y="1596"/>
                    <a:pt x="500" y="1596"/>
                  </a:cubicBezTo>
                  <a:lnTo>
                    <a:pt x="500" y="310"/>
                  </a:lnTo>
                  <a:cubicBezTo>
                    <a:pt x="500" y="310"/>
                    <a:pt x="2334" y="358"/>
                    <a:pt x="3882" y="2144"/>
                  </a:cubicBezTo>
                  <a:cubicBezTo>
                    <a:pt x="4811" y="3168"/>
                    <a:pt x="5358" y="4478"/>
                    <a:pt x="5358" y="5835"/>
                  </a:cubicBezTo>
                  <a:cubicBezTo>
                    <a:pt x="5358" y="7335"/>
                    <a:pt x="4763" y="8764"/>
                    <a:pt x="3691" y="9812"/>
                  </a:cubicBezTo>
                  <a:cubicBezTo>
                    <a:pt x="3620" y="9884"/>
                    <a:pt x="3620" y="10003"/>
                    <a:pt x="3691" y="10050"/>
                  </a:cubicBezTo>
                  <a:cubicBezTo>
                    <a:pt x="3715" y="10086"/>
                    <a:pt x="3757" y="10104"/>
                    <a:pt x="3801" y="10104"/>
                  </a:cubicBezTo>
                  <a:cubicBezTo>
                    <a:pt x="3846" y="10104"/>
                    <a:pt x="3894" y="10086"/>
                    <a:pt x="3929" y="10050"/>
                  </a:cubicBezTo>
                  <a:cubicBezTo>
                    <a:pt x="5073" y="8931"/>
                    <a:pt x="5716" y="7431"/>
                    <a:pt x="5716" y="5788"/>
                  </a:cubicBezTo>
                  <a:cubicBezTo>
                    <a:pt x="5620" y="4454"/>
                    <a:pt x="5049" y="3073"/>
                    <a:pt x="4072" y="1953"/>
                  </a:cubicBezTo>
                  <a:cubicBezTo>
                    <a:pt x="3096" y="882"/>
                    <a:pt x="1786" y="215"/>
                    <a:pt x="3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8" name="Google Shape;19168;p106"/>
            <p:cNvSpPr/>
            <p:nvPr/>
          </p:nvSpPr>
          <p:spPr>
            <a:xfrm>
              <a:off x="4176963" y="1932483"/>
              <a:ext cx="142925" cy="295925"/>
            </a:xfrm>
            <a:custGeom>
              <a:avLst/>
              <a:gdLst/>
              <a:ahLst/>
              <a:cxnLst/>
              <a:rect l="l" t="t" r="r" b="b"/>
              <a:pathLst>
                <a:path w="5717" h="11837" extrusionOk="0">
                  <a:moveTo>
                    <a:pt x="5169" y="334"/>
                  </a:moveTo>
                  <a:lnTo>
                    <a:pt x="5169" y="1620"/>
                  </a:lnTo>
                  <a:cubicBezTo>
                    <a:pt x="4192" y="1786"/>
                    <a:pt x="3335" y="2310"/>
                    <a:pt x="2692" y="3049"/>
                  </a:cubicBezTo>
                  <a:cubicBezTo>
                    <a:pt x="2001" y="3811"/>
                    <a:pt x="1644" y="4835"/>
                    <a:pt x="1644" y="5882"/>
                  </a:cubicBezTo>
                  <a:cubicBezTo>
                    <a:pt x="1644" y="8026"/>
                    <a:pt x="3216" y="9836"/>
                    <a:pt x="5335" y="10121"/>
                  </a:cubicBezTo>
                  <a:lnTo>
                    <a:pt x="5335" y="11407"/>
                  </a:lnTo>
                  <a:cubicBezTo>
                    <a:pt x="4002" y="11264"/>
                    <a:pt x="2740" y="10645"/>
                    <a:pt x="1811" y="9621"/>
                  </a:cubicBezTo>
                  <a:cubicBezTo>
                    <a:pt x="858" y="8573"/>
                    <a:pt x="334" y="7240"/>
                    <a:pt x="334" y="5835"/>
                  </a:cubicBezTo>
                  <a:cubicBezTo>
                    <a:pt x="334" y="4477"/>
                    <a:pt x="834" y="3168"/>
                    <a:pt x="1787" y="2144"/>
                  </a:cubicBezTo>
                  <a:cubicBezTo>
                    <a:pt x="2692" y="1167"/>
                    <a:pt x="3883" y="524"/>
                    <a:pt x="5169" y="334"/>
                  </a:cubicBezTo>
                  <a:close/>
                  <a:moveTo>
                    <a:pt x="5264" y="0"/>
                  </a:moveTo>
                  <a:cubicBezTo>
                    <a:pt x="3835" y="191"/>
                    <a:pt x="2525" y="881"/>
                    <a:pt x="1549" y="1977"/>
                  </a:cubicBezTo>
                  <a:cubicBezTo>
                    <a:pt x="572" y="3072"/>
                    <a:pt x="1" y="4477"/>
                    <a:pt x="1" y="5906"/>
                  </a:cubicBezTo>
                  <a:cubicBezTo>
                    <a:pt x="1" y="7383"/>
                    <a:pt x="572" y="8812"/>
                    <a:pt x="1573" y="9931"/>
                  </a:cubicBezTo>
                  <a:cubicBezTo>
                    <a:pt x="2597" y="11026"/>
                    <a:pt x="3954" y="11669"/>
                    <a:pt x="5431" y="11836"/>
                  </a:cubicBezTo>
                  <a:lnTo>
                    <a:pt x="5454" y="11836"/>
                  </a:lnTo>
                  <a:cubicBezTo>
                    <a:pt x="5502" y="11836"/>
                    <a:pt x="5573" y="11788"/>
                    <a:pt x="5621" y="11765"/>
                  </a:cubicBezTo>
                  <a:cubicBezTo>
                    <a:pt x="5693" y="11717"/>
                    <a:pt x="5716" y="11645"/>
                    <a:pt x="5716" y="11598"/>
                  </a:cubicBezTo>
                  <a:lnTo>
                    <a:pt x="5716" y="10098"/>
                  </a:lnTo>
                  <a:cubicBezTo>
                    <a:pt x="5669" y="9931"/>
                    <a:pt x="5573" y="9812"/>
                    <a:pt x="5454" y="9812"/>
                  </a:cubicBezTo>
                  <a:cubicBezTo>
                    <a:pt x="3454" y="9574"/>
                    <a:pt x="1977" y="7859"/>
                    <a:pt x="1977" y="5882"/>
                  </a:cubicBezTo>
                  <a:cubicBezTo>
                    <a:pt x="1977" y="4930"/>
                    <a:pt x="2335" y="4001"/>
                    <a:pt x="2954" y="3287"/>
                  </a:cubicBezTo>
                  <a:cubicBezTo>
                    <a:pt x="3573" y="2572"/>
                    <a:pt x="4407" y="2096"/>
                    <a:pt x="5335" y="1977"/>
                  </a:cubicBezTo>
                  <a:cubicBezTo>
                    <a:pt x="5454" y="1953"/>
                    <a:pt x="5550" y="1858"/>
                    <a:pt x="5550" y="1739"/>
                  </a:cubicBezTo>
                  <a:lnTo>
                    <a:pt x="5550" y="238"/>
                  </a:lnTo>
                  <a:cubicBezTo>
                    <a:pt x="5550" y="191"/>
                    <a:pt x="5502" y="96"/>
                    <a:pt x="5454" y="72"/>
                  </a:cubicBezTo>
                  <a:cubicBezTo>
                    <a:pt x="5383" y="0"/>
                    <a:pt x="5335" y="0"/>
                    <a:pt x="52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9" name="Google Shape;19169;p106"/>
            <p:cNvSpPr/>
            <p:nvPr/>
          </p:nvSpPr>
          <p:spPr>
            <a:xfrm>
              <a:off x="4249013" y="2002733"/>
              <a:ext cx="153025" cy="153625"/>
            </a:xfrm>
            <a:custGeom>
              <a:avLst/>
              <a:gdLst/>
              <a:ahLst/>
              <a:cxnLst/>
              <a:rect l="l" t="t" r="r" b="b"/>
              <a:pathLst>
                <a:path w="6121" h="6145" extrusionOk="0">
                  <a:moveTo>
                    <a:pt x="3049" y="0"/>
                  </a:moveTo>
                  <a:cubicBezTo>
                    <a:pt x="2453" y="0"/>
                    <a:pt x="1882" y="167"/>
                    <a:pt x="1405" y="477"/>
                  </a:cubicBezTo>
                  <a:lnTo>
                    <a:pt x="1382" y="477"/>
                  </a:lnTo>
                  <a:cubicBezTo>
                    <a:pt x="1286" y="524"/>
                    <a:pt x="1263" y="620"/>
                    <a:pt x="1310" y="715"/>
                  </a:cubicBezTo>
                  <a:cubicBezTo>
                    <a:pt x="1353" y="772"/>
                    <a:pt x="1405" y="804"/>
                    <a:pt x="1456" y="804"/>
                  </a:cubicBezTo>
                  <a:cubicBezTo>
                    <a:pt x="1488" y="804"/>
                    <a:pt x="1520" y="791"/>
                    <a:pt x="1548" y="762"/>
                  </a:cubicBezTo>
                  <a:lnTo>
                    <a:pt x="1596" y="762"/>
                  </a:lnTo>
                  <a:cubicBezTo>
                    <a:pt x="2025" y="500"/>
                    <a:pt x="2501" y="358"/>
                    <a:pt x="3049" y="358"/>
                  </a:cubicBezTo>
                  <a:cubicBezTo>
                    <a:pt x="4525" y="358"/>
                    <a:pt x="5764" y="1572"/>
                    <a:pt x="5764" y="3049"/>
                  </a:cubicBezTo>
                  <a:cubicBezTo>
                    <a:pt x="5764" y="4549"/>
                    <a:pt x="4525" y="5763"/>
                    <a:pt x="3049" y="5763"/>
                  </a:cubicBezTo>
                  <a:cubicBezTo>
                    <a:pt x="1548" y="5763"/>
                    <a:pt x="334" y="4549"/>
                    <a:pt x="334" y="3049"/>
                  </a:cubicBezTo>
                  <a:cubicBezTo>
                    <a:pt x="334" y="2406"/>
                    <a:pt x="572" y="1786"/>
                    <a:pt x="1024" y="1263"/>
                  </a:cubicBezTo>
                  <a:cubicBezTo>
                    <a:pt x="1072" y="1215"/>
                    <a:pt x="1072" y="1096"/>
                    <a:pt x="1001" y="1024"/>
                  </a:cubicBezTo>
                  <a:cubicBezTo>
                    <a:pt x="971" y="1005"/>
                    <a:pt x="933" y="993"/>
                    <a:pt x="896" y="993"/>
                  </a:cubicBezTo>
                  <a:cubicBezTo>
                    <a:pt x="843" y="993"/>
                    <a:pt x="790" y="1016"/>
                    <a:pt x="762" y="1072"/>
                  </a:cubicBezTo>
                  <a:cubicBezTo>
                    <a:pt x="262" y="1620"/>
                    <a:pt x="0" y="2334"/>
                    <a:pt x="0" y="3096"/>
                  </a:cubicBezTo>
                  <a:cubicBezTo>
                    <a:pt x="0" y="4787"/>
                    <a:pt x="1382" y="6144"/>
                    <a:pt x="3072" y="6144"/>
                  </a:cubicBezTo>
                  <a:cubicBezTo>
                    <a:pt x="4739" y="6097"/>
                    <a:pt x="6121" y="4739"/>
                    <a:pt x="6121" y="3072"/>
                  </a:cubicBezTo>
                  <a:cubicBezTo>
                    <a:pt x="6121" y="1358"/>
                    <a:pt x="4739" y="0"/>
                    <a:pt x="30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0" name="Google Shape;19170;p106"/>
            <p:cNvSpPr/>
            <p:nvPr/>
          </p:nvSpPr>
          <p:spPr>
            <a:xfrm>
              <a:off x="4291888" y="2056308"/>
              <a:ext cx="66700" cy="8950"/>
            </a:xfrm>
            <a:custGeom>
              <a:avLst/>
              <a:gdLst/>
              <a:ahLst/>
              <a:cxnLst/>
              <a:rect l="l" t="t" r="r" b="b"/>
              <a:pathLst>
                <a:path w="2668" h="358" extrusionOk="0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39"/>
                    <a:pt x="71" y="358"/>
                    <a:pt x="191" y="358"/>
                  </a:cubicBezTo>
                  <a:lnTo>
                    <a:pt x="2453" y="358"/>
                  </a:lnTo>
                  <a:cubicBezTo>
                    <a:pt x="2548" y="358"/>
                    <a:pt x="2620" y="286"/>
                    <a:pt x="2643" y="215"/>
                  </a:cubicBezTo>
                  <a:cubicBezTo>
                    <a:pt x="2667" y="96"/>
                    <a:pt x="2572" y="1"/>
                    <a:pt x="2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1" name="Google Shape;19171;p106"/>
            <p:cNvSpPr/>
            <p:nvPr/>
          </p:nvSpPr>
          <p:spPr>
            <a:xfrm>
              <a:off x="4291888" y="2074758"/>
              <a:ext cx="66700" cy="8975"/>
            </a:xfrm>
            <a:custGeom>
              <a:avLst/>
              <a:gdLst/>
              <a:ahLst/>
              <a:cxnLst/>
              <a:rect l="l" t="t" r="r" b="b"/>
              <a:pathLst>
                <a:path w="2668" h="359" extrusionOk="0">
                  <a:moveTo>
                    <a:pt x="191" y="1"/>
                  </a:moveTo>
                  <a:cubicBezTo>
                    <a:pt x="119" y="1"/>
                    <a:pt x="48" y="72"/>
                    <a:pt x="24" y="144"/>
                  </a:cubicBezTo>
                  <a:cubicBezTo>
                    <a:pt x="0" y="239"/>
                    <a:pt x="71" y="358"/>
                    <a:pt x="191" y="358"/>
                  </a:cubicBezTo>
                  <a:lnTo>
                    <a:pt x="2453" y="358"/>
                  </a:lnTo>
                  <a:cubicBezTo>
                    <a:pt x="2548" y="358"/>
                    <a:pt x="2620" y="310"/>
                    <a:pt x="2643" y="215"/>
                  </a:cubicBezTo>
                  <a:cubicBezTo>
                    <a:pt x="2667" y="96"/>
                    <a:pt x="2572" y="1"/>
                    <a:pt x="2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2" name="Google Shape;19172;p106"/>
            <p:cNvSpPr/>
            <p:nvPr/>
          </p:nvSpPr>
          <p:spPr>
            <a:xfrm>
              <a:off x="4305563" y="2092633"/>
              <a:ext cx="38725" cy="8950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215" y="0"/>
                  </a:moveTo>
                  <a:cubicBezTo>
                    <a:pt x="96" y="0"/>
                    <a:pt x="1" y="96"/>
                    <a:pt x="25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58" y="358"/>
                  </a:lnTo>
                  <a:cubicBezTo>
                    <a:pt x="1430" y="358"/>
                    <a:pt x="1501" y="310"/>
                    <a:pt x="1525" y="215"/>
                  </a:cubicBezTo>
                  <a:cubicBezTo>
                    <a:pt x="1549" y="96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73" name="Google Shape;19173;p106"/>
          <p:cNvSpPr txBox="1"/>
          <p:nvPr/>
        </p:nvSpPr>
        <p:spPr>
          <a:xfrm>
            <a:off x="1048350" y="11586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Infographic Elements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9174" name="Google Shape;19174;p106"/>
          <p:cNvSpPr txBox="1"/>
          <p:nvPr/>
        </p:nvSpPr>
        <p:spPr>
          <a:xfrm>
            <a:off x="1048350" y="719652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Premium Icons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53" name="Google Shape;18153;p104"/>
          <p:cNvGrpSpPr/>
          <p:nvPr/>
        </p:nvGrpSpPr>
        <p:grpSpPr>
          <a:xfrm>
            <a:off x="4803025" y="1783336"/>
            <a:ext cx="347225" cy="310175"/>
            <a:chOff x="7055563" y="3039906"/>
            <a:chExt cx="347225" cy="310175"/>
          </a:xfrm>
        </p:grpSpPr>
        <p:sp>
          <p:nvSpPr>
            <p:cNvPr id="18154" name="Google Shape;18154;p104"/>
            <p:cNvSpPr/>
            <p:nvPr/>
          </p:nvSpPr>
          <p:spPr>
            <a:xfrm>
              <a:off x="7165888" y="3133881"/>
              <a:ext cx="10050" cy="20225"/>
            </a:xfrm>
            <a:custGeom>
              <a:avLst/>
              <a:gdLst/>
              <a:ahLst/>
              <a:cxnLst/>
              <a:rect l="l" t="t" r="r" b="b"/>
              <a:pathLst>
                <a:path w="402" h="809" extrusionOk="0">
                  <a:moveTo>
                    <a:pt x="253" y="1"/>
                  </a:moveTo>
                  <a:cubicBezTo>
                    <a:pt x="241" y="1"/>
                    <a:pt x="229" y="3"/>
                    <a:pt x="217" y="7"/>
                  </a:cubicBezTo>
                  <a:cubicBezTo>
                    <a:pt x="93" y="7"/>
                    <a:pt x="1" y="68"/>
                    <a:pt x="1" y="192"/>
                  </a:cubicBezTo>
                  <a:lnTo>
                    <a:pt x="1" y="624"/>
                  </a:lnTo>
                  <a:cubicBezTo>
                    <a:pt x="1" y="716"/>
                    <a:pt x="93" y="809"/>
                    <a:pt x="217" y="809"/>
                  </a:cubicBezTo>
                  <a:cubicBezTo>
                    <a:pt x="309" y="809"/>
                    <a:pt x="402" y="716"/>
                    <a:pt x="402" y="624"/>
                  </a:cubicBezTo>
                  <a:lnTo>
                    <a:pt x="402" y="192"/>
                  </a:lnTo>
                  <a:cubicBezTo>
                    <a:pt x="402" y="85"/>
                    <a:pt x="332" y="1"/>
                    <a:pt x="2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5" name="Google Shape;18155;p104"/>
            <p:cNvSpPr/>
            <p:nvPr/>
          </p:nvSpPr>
          <p:spPr>
            <a:xfrm>
              <a:off x="7281613" y="3135181"/>
              <a:ext cx="10075" cy="18925"/>
            </a:xfrm>
            <a:custGeom>
              <a:avLst/>
              <a:gdLst/>
              <a:ahLst/>
              <a:cxnLst/>
              <a:rect l="l" t="t" r="r" b="b"/>
              <a:pathLst>
                <a:path w="403" h="757" extrusionOk="0">
                  <a:moveTo>
                    <a:pt x="202" y="1"/>
                  </a:moveTo>
                  <a:cubicBezTo>
                    <a:pt x="117" y="1"/>
                    <a:pt x="32" y="47"/>
                    <a:pt x="1" y="140"/>
                  </a:cubicBezTo>
                  <a:lnTo>
                    <a:pt x="1" y="572"/>
                  </a:lnTo>
                  <a:cubicBezTo>
                    <a:pt x="1" y="661"/>
                    <a:pt x="86" y="749"/>
                    <a:pt x="202" y="757"/>
                  </a:cubicBezTo>
                  <a:lnTo>
                    <a:pt x="202" y="757"/>
                  </a:lnTo>
                  <a:cubicBezTo>
                    <a:pt x="317" y="749"/>
                    <a:pt x="402" y="661"/>
                    <a:pt x="402" y="572"/>
                  </a:cubicBezTo>
                  <a:lnTo>
                    <a:pt x="402" y="140"/>
                  </a:lnTo>
                  <a:cubicBezTo>
                    <a:pt x="371" y="47"/>
                    <a:pt x="286" y="1"/>
                    <a:pt x="202" y="1"/>
                  </a:cubicBezTo>
                  <a:close/>
                  <a:moveTo>
                    <a:pt x="202" y="757"/>
                  </a:moveTo>
                  <a:cubicBezTo>
                    <a:pt x="196" y="757"/>
                    <a:pt x="191" y="757"/>
                    <a:pt x="186" y="757"/>
                  </a:cubicBezTo>
                  <a:lnTo>
                    <a:pt x="217" y="757"/>
                  </a:lnTo>
                  <a:cubicBezTo>
                    <a:pt x="212" y="757"/>
                    <a:pt x="207" y="757"/>
                    <a:pt x="202" y="757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6" name="Google Shape;18156;p104"/>
            <p:cNvSpPr/>
            <p:nvPr/>
          </p:nvSpPr>
          <p:spPr>
            <a:xfrm>
              <a:off x="7209088" y="3143206"/>
              <a:ext cx="40750" cy="17075"/>
            </a:xfrm>
            <a:custGeom>
              <a:avLst/>
              <a:gdLst/>
              <a:ahLst/>
              <a:cxnLst/>
              <a:rect l="l" t="t" r="r" b="b"/>
              <a:pathLst>
                <a:path w="1630" h="683" extrusionOk="0">
                  <a:moveTo>
                    <a:pt x="1351" y="1"/>
                  </a:moveTo>
                  <a:cubicBezTo>
                    <a:pt x="1302" y="1"/>
                    <a:pt x="1250" y="20"/>
                    <a:pt x="1205" y="66"/>
                  </a:cubicBezTo>
                  <a:cubicBezTo>
                    <a:pt x="1097" y="189"/>
                    <a:pt x="942" y="251"/>
                    <a:pt x="788" y="251"/>
                  </a:cubicBezTo>
                  <a:cubicBezTo>
                    <a:pt x="634" y="251"/>
                    <a:pt x="479" y="189"/>
                    <a:pt x="371" y="66"/>
                  </a:cubicBezTo>
                  <a:cubicBezTo>
                    <a:pt x="325" y="35"/>
                    <a:pt x="271" y="19"/>
                    <a:pt x="221" y="19"/>
                  </a:cubicBezTo>
                  <a:cubicBezTo>
                    <a:pt x="171" y="19"/>
                    <a:pt x="124" y="35"/>
                    <a:pt x="94" y="66"/>
                  </a:cubicBezTo>
                  <a:cubicBezTo>
                    <a:pt x="1" y="158"/>
                    <a:pt x="1" y="282"/>
                    <a:pt x="94" y="374"/>
                  </a:cubicBezTo>
                  <a:cubicBezTo>
                    <a:pt x="248" y="559"/>
                    <a:pt x="526" y="683"/>
                    <a:pt x="803" y="683"/>
                  </a:cubicBezTo>
                  <a:lnTo>
                    <a:pt x="772" y="652"/>
                  </a:lnTo>
                  <a:cubicBezTo>
                    <a:pt x="1050" y="652"/>
                    <a:pt x="1328" y="559"/>
                    <a:pt x="1513" y="343"/>
                  </a:cubicBezTo>
                  <a:cubicBezTo>
                    <a:pt x="1629" y="181"/>
                    <a:pt x="1501" y="1"/>
                    <a:pt x="13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7" name="Google Shape;18157;p104"/>
            <p:cNvSpPr/>
            <p:nvPr/>
          </p:nvSpPr>
          <p:spPr>
            <a:xfrm>
              <a:off x="7055563" y="3039906"/>
              <a:ext cx="347225" cy="310175"/>
            </a:xfrm>
            <a:custGeom>
              <a:avLst/>
              <a:gdLst/>
              <a:ahLst/>
              <a:cxnLst/>
              <a:rect l="l" t="t" r="r" b="b"/>
              <a:pathLst>
                <a:path w="13889" h="12407" extrusionOk="0">
                  <a:moveTo>
                    <a:pt x="4599" y="402"/>
                  </a:moveTo>
                  <a:cubicBezTo>
                    <a:pt x="5340" y="402"/>
                    <a:pt x="5340" y="1482"/>
                    <a:pt x="4599" y="1482"/>
                  </a:cubicBezTo>
                  <a:lnTo>
                    <a:pt x="1297" y="1482"/>
                  </a:lnTo>
                  <a:cubicBezTo>
                    <a:pt x="988" y="1482"/>
                    <a:pt x="741" y="1235"/>
                    <a:pt x="741" y="957"/>
                  </a:cubicBezTo>
                  <a:cubicBezTo>
                    <a:pt x="741" y="649"/>
                    <a:pt x="988" y="402"/>
                    <a:pt x="1297" y="402"/>
                  </a:cubicBezTo>
                  <a:close/>
                  <a:moveTo>
                    <a:pt x="4414" y="1883"/>
                  </a:moveTo>
                  <a:lnTo>
                    <a:pt x="4414" y="3148"/>
                  </a:lnTo>
                  <a:lnTo>
                    <a:pt x="1482" y="3148"/>
                  </a:lnTo>
                  <a:lnTo>
                    <a:pt x="1482" y="1883"/>
                  </a:lnTo>
                  <a:close/>
                  <a:moveTo>
                    <a:pt x="12345" y="1883"/>
                  </a:moveTo>
                  <a:lnTo>
                    <a:pt x="12345" y="3148"/>
                  </a:lnTo>
                  <a:lnTo>
                    <a:pt x="9444" y="3148"/>
                  </a:lnTo>
                  <a:lnTo>
                    <a:pt x="9444" y="1883"/>
                  </a:lnTo>
                  <a:close/>
                  <a:moveTo>
                    <a:pt x="13117" y="3580"/>
                  </a:moveTo>
                  <a:cubicBezTo>
                    <a:pt x="13271" y="3580"/>
                    <a:pt x="13425" y="3704"/>
                    <a:pt x="13425" y="3889"/>
                  </a:cubicBezTo>
                  <a:lnTo>
                    <a:pt x="13425" y="4661"/>
                  </a:lnTo>
                  <a:cubicBezTo>
                    <a:pt x="13425" y="4846"/>
                    <a:pt x="13271" y="4969"/>
                    <a:pt x="13117" y="4969"/>
                  </a:cubicBezTo>
                  <a:lnTo>
                    <a:pt x="741" y="4969"/>
                  </a:lnTo>
                  <a:cubicBezTo>
                    <a:pt x="556" y="4969"/>
                    <a:pt x="432" y="4846"/>
                    <a:pt x="432" y="4661"/>
                  </a:cubicBezTo>
                  <a:lnTo>
                    <a:pt x="432" y="3889"/>
                  </a:lnTo>
                  <a:cubicBezTo>
                    <a:pt x="432" y="3704"/>
                    <a:pt x="556" y="3580"/>
                    <a:pt x="741" y="3580"/>
                  </a:cubicBezTo>
                  <a:close/>
                  <a:moveTo>
                    <a:pt x="11419" y="5401"/>
                  </a:moveTo>
                  <a:lnTo>
                    <a:pt x="11419" y="8549"/>
                  </a:lnTo>
                  <a:cubicBezTo>
                    <a:pt x="11388" y="8858"/>
                    <a:pt x="11149" y="9012"/>
                    <a:pt x="10910" y="9012"/>
                  </a:cubicBezTo>
                  <a:cubicBezTo>
                    <a:pt x="10671" y="9012"/>
                    <a:pt x="10432" y="8858"/>
                    <a:pt x="10401" y="8549"/>
                  </a:cubicBezTo>
                  <a:lnTo>
                    <a:pt x="10401" y="5401"/>
                  </a:lnTo>
                  <a:close/>
                  <a:moveTo>
                    <a:pt x="12345" y="5401"/>
                  </a:moveTo>
                  <a:lnTo>
                    <a:pt x="12345" y="8549"/>
                  </a:lnTo>
                  <a:cubicBezTo>
                    <a:pt x="12299" y="9475"/>
                    <a:pt x="11597" y="9938"/>
                    <a:pt x="10895" y="9938"/>
                  </a:cubicBezTo>
                  <a:cubicBezTo>
                    <a:pt x="10193" y="9938"/>
                    <a:pt x="9490" y="9475"/>
                    <a:pt x="9444" y="8549"/>
                  </a:cubicBezTo>
                  <a:lnTo>
                    <a:pt x="9444" y="5401"/>
                  </a:lnTo>
                  <a:lnTo>
                    <a:pt x="10000" y="5401"/>
                  </a:lnTo>
                  <a:lnTo>
                    <a:pt x="10000" y="8549"/>
                  </a:lnTo>
                  <a:cubicBezTo>
                    <a:pt x="10031" y="9120"/>
                    <a:pt x="10463" y="9406"/>
                    <a:pt x="10898" y="9406"/>
                  </a:cubicBezTo>
                  <a:cubicBezTo>
                    <a:pt x="11334" y="9406"/>
                    <a:pt x="11774" y="9120"/>
                    <a:pt x="11821" y="8549"/>
                  </a:cubicBezTo>
                  <a:lnTo>
                    <a:pt x="11821" y="5401"/>
                  </a:lnTo>
                  <a:close/>
                  <a:moveTo>
                    <a:pt x="4414" y="5401"/>
                  </a:moveTo>
                  <a:lnTo>
                    <a:pt x="4414" y="8549"/>
                  </a:lnTo>
                  <a:cubicBezTo>
                    <a:pt x="4414" y="9521"/>
                    <a:pt x="3681" y="10007"/>
                    <a:pt x="2948" y="10007"/>
                  </a:cubicBezTo>
                  <a:cubicBezTo>
                    <a:pt x="2215" y="10007"/>
                    <a:pt x="1482" y="9521"/>
                    <a:pt x="1482" y="8549"/>
                  </a:cubicBezTo>
                  <a:lnTo>
                    <a:pt x="1482" y="5401"/>
                  </a:lnTo>
                  <a:lnTo>
                    <a:pt x="2037" y="5401"/>
                  </a:lnTo>
                  <a:lnTo>
                    <a:pt x="2037" y="6821"/>
                  </a:lnTo>
                  <a:cubicBezTo>
                    <a:pt x="2037" y="6944"/>
                    <a:pt x="2130" y="7037"/>
                    <a:pt x="2222" y="7037"/>
                  </a:cubicBezTo>
                  <a:cubicBezTo>
                    <a:pt x="2346" y="7037"/>
                    <a:pt x="2438" y="6944"/>
                    <a:pt x="2438" y="6821"/>
                  </a:cubicBezTo>
                  <a:lnTo>
                    <a:pt x="2438" y="5401"/>
                  </a:lnTo>
                  <a:lnTo>
                    <a:pt x="3457" y="5401"/>
                  </a:lnTo>
                  <a:lnTo>
                    <a:pt x="3457" y="8549"/>
                  </a:lnTo>
                  <a:cubicBezTo>
                    <a:pt x="3457" y="8889"/>
                    <a:pt x="3202" y="9058"/>
                    <a:pt x="2948" y="9058"/>
                  </a:cubicBezTo>
                  <a:cubicBezTo>
                    <a:pt x="2693" y="9058"/>
                    <a:pt x="2438" y="8889"/>
                    <a:pt x="2438" y="8549"/>
                  </a:cubicBezTo>
                  <a:lnTo>
                    <a:pt x="2438" y="7623"/>
                  </a:lnTo>
                  <a:cubicBezTo>
                    <a:pt x="2438" y="7531"/>
                    <a:pt x="2346" y="7438"/>
                    <a:pt x="2222" y="7438"/>
                  </a:cubicBezTo>
                  <a:cubicBezTo>
                    <a:pt x="2130" y="7438"/>
                    <a:pt x="2037" y="7531"/>
                    <a:pt x="2037" y="7623"/>
                  </a:cubicBezTo>
                  <a:lnTo>
                    <a:pt x="2037" y="8549"/>
                  </a:lnTo>
                  <a:cubicBezTo>
                    <a:pt x="2037" y="9151"/>
                    <a:pt x="2492" y="9452"/>
                    <a:pt x="2948" y="9452"/>
                  </a:cubicBezTo>
                  <a:cubicBezTo>
                    <a:pt x="3403" y="9452"/>
                    <a:pt x="3858" y="9151"/>
                    <a:pt x="3858" y="8549"/>
                  </a:cubicBezTo>
                  <a:lnTo>
                    <a:pt x="3858" y="5401"/>
                  </a:lnTo>
                  <a:close/>
                  <a:moveTo>
                    <a:pt x="7500" y="5401"/>
                  </a:moveTo>
                  <a:lnTo>
                    <a:pt x="7500" y="10061"/>
                  </a:lnTo>
                  <a:lnTo>
                    <a:pt x="6358" y="10061"/>
                  </a:lnTo>
                  <a:lnTo>
                    <a:pt x="6358" y="5401"/>
                  </a:lnTo>
                  <a:close/>
                  <a:moveTo>
                    <a:pt x="8302" y="10463"/>
                  </a:moveTo>
                  <a:cubicBezTo>
                    <a:pt x="8950" y="10463"/>
                    <a:pt x="9444" y="10987"/>
                    <a:pt x="9444" y="11635"/>
                  </a:cubicBezTo>
                  <a:lnTo>
                    <a:pt x="9475" y="11635"/>
                  </a:lnTo>
                  <a:lnTo>
                    <a:pt x="9475" y="11790"/>
                  </a:lnTo>
                  <a:cubicBezTo>
                    <a:pt x="9475" y="11913"/>
                    <a:pt x="9382" y="12006"/>
                    <a:pt x="9259" y="12006"/>
                  </a:cubicBezTo>
                  <a:lnTo>
                    <a:pt x="4568" y="12006"/>
                  </a:lnTo>
                  <a:cubicBezTo>
                    <a:pt x="4475" y="12006"/>
                    <a:pt x="4383" y="11913"/>
                    <a:pt x="4383" y="11790"/>
                  </a:cubicBezTo>
                  <a:lnTo>
                    <a:pt x="4383" y="11635"/>
                  </a:lnTo>
                  <a:cubicBezTo>
                    <a:pt x="4383" y="10987"/>
                    <a:pt x="4907" y="10463"/>
                    <a:pt x="5525" y="10463"/>
                  </a:cubicBezTo>
                  <a:close/>
                  <a:moveTo>
                    <a:pt x="1297" y="0"/>
                  </a:moveTo>
                  <a:cubicBezTo>
                    <a:pt x="155" y="31"/>
                    <a:pt x="0" y="1636"/>
                    <a:pt x="1111" y="1883"/>
                  </a:cubicBezTo>
                  <a:lnTo>
                    <a:pt x="1111" y="3179"/>
                  </a:lnTo>
                  <a:lnTo>
                    <a:pt x="741" y="3179"/>
                  </a:lnTo>
                  <a:cubicBezTo>
                    <a:pt x="340" y="3179"/>
                    <a:pt x="31" y="3488"/>
                    <a:pt x="31" y="3889"/>
                  </a:cubicBezTo>
                  <a:lnTo>
                    <a:pt x="31" y="4661"/>
                  </a:lnTo>
                  <a:cubicBezTo>
                    <a:pt x="31" y="5062"/>
                    <a:pt x="340" y="5370"/>
                    <a:pt x="741" y="5370"/>
                  </a:cubicBezTo>
                  <a:lnTo>
                    <a:pt x="741" y="5401"/>
                  </a:lnTo>
                  <a:lnTo>
                    <a:pt x="1081" y="5401"/>
                  </a:lnTo>
                  <a:lnTo>
                    <a:pt x="1081" y="8549"/>
                  </a:lnTo>
                  <a:cubicBezTo>
                    <a:pt x="1081" y="9568"/>
                    <a:pt x="1914" y="10401"/>
                    <a:pt x="2963" y="10401"/>
                  </a:cubicBezTo>
                  <a:cubicBezTo>
                    <a:pt x="3982" y="10401"/>
                    <a:pt x="4815" y="9568"/>
                    <a:pt x="4815" y="8549"/>
                  </a:cubicBezTo>
                  <a:lnTo>
                    <a:pt x="4815" y="5401"/>
                  </a:lnTo>
                  <a:lnTo>
                    <a:pt x="5926" y="5401"/>
                  </a:lnTo>
                  <a:lnTo>
                    <a:pt x="5926" y="10061"/>
                  </a:lnTo>
                  <a:lnTo>
                    <a:pt x="5556" y="10061"/>
                  </a:lnTo>
                  <a:cubicBezTo>
                    <a:pt x="4691" y="10061"/>
                    <a:pt x="3982" y="10771"/>
                    <a:pt x="3982" y="11635"/>
                  </a:cubicBezTo>
                  <a:lnTo>
                    <a:pt x="3982" y="11790"/>
                  </a:lnTo>
                  <a:cubicBezTo>
                    <a:pt x="3982" y="12129"/>
                    <a:pt x="4259" y="12407"/>
                    <a:pt x="4599" y="12407"/>
                  </a:cubicBezTo>
                  <a:lnTo>
                    <a:pt x="9259" y="12407"/>
                  </a:lnTo>
                  <a:cubicBezTo>
                    <a:pt x="9598" y="12407"/>
                    <a:pt x="9876" y="12129"/>
                    <a:pt x="9876" y="11790"/>
                  </a:cubicBezTo>
                  <a:lnTo>
                    <a:pt x="9876" y="11635"/>
                  </a:lnTo>
                  <a:cubicBezTo>
                    <a:pt x="9876" y="10771"/>
                    <a:pt x="9197" y="10061"/>
                    <a:pt x="8333" y="10061"/>
                  </a:cubicBezTo>
                  <a:lnTo>
                    <a:pt x="7932" y="10061"/>
                  </a:lnTo>
                  <a:lnTo>
                    <a:pt x="7932" y="5401"/>
                  </a:lnTo>
                  <a:lnTo>
                    <a:pt x="9074" y="5401"/>
                  </a:lnTo>
                  <a:lnTo>
                    <a:pt x="9074" y="8549"/>
                  </a:lnTo>
                  <a:cubicBezTo>
                    <a:pt x="9074" y="9568"/>
                    <a:pt x="9876" y="10401"/>
                    <a:pt x="10926" y="10401"/>
                  </a:cubicBezTo>
                  <a:cubicBezTo>
                    <a:pt x="11944" y="10401"/>
                    <a:pt x="12777" y="9568"/>
                    <a:pt x="12777" y="8549"/>
                  </a:cubicBezTo>
                  <a:lnTo>
                    <a:pt x="12777" y="5401"/>
                  </a:lnTo>
                  <a:lnTo>
                    <a:pt x="13117" y="5401"/>
                  </a:lnTo>
                  <a:cubicBezTo>
                    <a:pt x="13518" y="5401"/>
                    <a:pt x="13857" y="5062"/>
                    <a:pt x="13857" y="4661"/>
                  </a:cubicBezTo>
                  <a:lnTo>
                    <a:pt x="13857" y="3889"/>
                  </a:lnTo>
                  <a:cubicBezTo>
                    <a:pt x="13857" y="3488"/>
                    <a:pt x="13518" y="3179"/>
                    <a:pt x="13117" y="3179"/>
                  </a:cubicBezTo>
                  <a:lnTo>
                    <a:pt x="12777" y="3179"/>
                  </a:lnTo>
                  <a:lnTo>
                    <a:pt x="12777" y="1883"/>
                  </a:lnTo>
                  <a:cubicBezTo>
                    <a:pt x="13888" y="1636"/>
                    <a:pt x="13703" y="31"/>
                    <a:pt x="12592" y="0"/>
                  </a:cubicBezTo>
                  <a:lnTo>
                    <a:pt x="11944" y="0"/>
                  </a:lnTo>
                  <a:cubicBezTo>
                    <a:pt x="11821" y="0"/>
                    <a:pt x="11728" y="93"/>
                    <a:pt x="11759" y="217"/>
                  </a:cubicBezTo>
                  <a:cubicBezTo>
                    <a:pt x="11759" y="309"/>
                    <a:pt x="11821" y="402"/>
                    <a:pt x="11944" y="402"/>
                  </a:cubicBezTo>
                  <a:lnTo>
                    <a:pt x="12592" y="402"/>
                  </a:lnTo>
                  <a:cubicBezTo>
                    <a:pt x="13302" y="402"/>
                    <a:pt x="13302" y="1513"/>
                    <a:pt x="12592" y="1513"/>
                  </a:cubicBezTo>
                  <a:lnTo>
                    <a:pt x="9259" y="1513"/>
                  </a:lnTo>
                  <a:cubicBezTo>
                    <a:pt x="8549" y="1513"/>
                    <a:pt x="8549" y="402"/>
                    <a:pt x="9259" y="402"/>
                  </a:cubicBezTo>
                  <a:lnTo>
                    <a:pt x="11172" y="402"/>
                  </a:lnTo>
                  <a:cubicBezTo>
                    <a:pt x="11296" y="402"/>
                    <a:pt x="11388" y="340"/>
                    <a:pt x="11388" y="217"/>
                  </a:cubicBezTo>
                  <a:cubicBezTo>
                    <a:pt x="11388" y="93"/>
                    <a:pt x="11296" y="0"/>
                    <a:pt x="11172" y="0"/>
                  </a:cubicBezTo>
                  <a:lnTo>
                    <a:pt x="9259" y="0"/>
                  </a:lnTo>
                  <a:cubicBezTo>
                    <a:pt x="8148" y="0"/>
                    <a:pt x="7963" y="1636"/>
                    <a:pt x="9074" y="1883"/>
                  </a:cubicBezTo>
                  <a:lnTo>
                    <a:pt x="9074" y="3179"/>
                  </a:lnTo>
                  <a:lnTo>
                    <a:pt x="4815" y="3179"/>
                  </a:lnTo>
                  <a:lnTo>
                    <a:pt x="4815" y="1883"/>
                  </a:lnTo>
                  <a:cubicBezTo>
                    <a:pt x="5926" y="1636"/>
                    <a:pt x="5741" y="0"/>
                    <a:pt x="45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58" name="Google Shape;18158;p104"/>
          <p:cNvGrpSpPr/>
          <p:nvPr/>
        </p:nvGrpSpPr>
        <p:grpSpPr>
          <a:xfrm>
            <a:off x="5493756" y="1777161"/>
            <a:ext cx="352625" cy="322525"/>
            <a:chOff x="6314113" y="3033731"/>
            <a:chExt cx="352625" cy="322525"/>
          </a:xfrm>
        </p:grpSpPr>
        <p:sp>
          <p:nvSpPr>
            <p:cNvPr id="18159" name="Google Shape;18159;p104"/>
            <p:cNvSpPr/>
            <p:nvPr/>
          </p:nvSpPr>
          <p:spPr>
            <a:xfrm>
              <a:off x="6366563" y="3160881"/>
              <a:ext cx="12000" cy="16375"/>
            </a:xfrm>
            <a:custGeom>
              <a:avLst/>
              <a:gdLst/>
              <a:ahLst/>
              <a:cxnLst/>
              <a:rect l="l" t="t" r="r" b="b"/>
              <a:pathLst>
                <a:path w="480" h="655" extrusionOk="0">
                  <a:moveTo>
                    <a:pt x="201" y="1"/>
                  </a:moveTo>
                  <a:cubicBezTo>
                    <a:pt x="101" y="1"/>
                    <a:pt x="32" y="85"/>
                    <a:pt x="32" y="192"/>
                  </a:cubicBezTo>
                  <a:lnTo>
                    <a:pt x="32" y="470"/>
                  </a:lnTo>
                  <a:cubicBezTo>
                    <a:pt x="1" y="593"/>
                    <a:pt x="124" y="655"/>
                    <a:pt x="244" y="655"/>
                  </a:cubicBezTo>
                  <a:cubicBezTo>
                    <a:pt x="363" y="655"/>
                    <a:pt x="479" y="593"/>
                    <a:pt x="433" y="470"/>
                  </a:cubicBezTo>
                  <a:lnTo>
                    <a:pt x="433" y="223"/>
                  </a:lnTo>
                  <a:cubicBezTo>
                    <a:pt x="433" y="99"/>
                    <a:pt x="340" y="7"/>
                    <a:pt x="217" y="7"/>
                  </a:cubicBezTo>
                  <a:lnTo>
                    <a:pt x="248" y="7"/>
                  </a:lnTo>
                  <a:cubicBezTo>
                    <a:pt x="231" y="3"/>
                    <a:pt x="216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0" name="Google Shape;18160;p104"/>
            <p:cNvSpPr/>
            <p:nvPr/>
          </p:nvSpPr>
          <p:spPr>
            <a:xfrm>
              <a:off x="6441413" y="3160881"/>
              <a:ext cx="10050" cy="16375"/>
            </a:xfrm>
            <a:custGeom>
              <a:avLst/>
              <a:gdLst/>
              <a:ahLst/>
              <a:cxnLst/>
              <a:rect l="l" t="t" r="r" b="b"/>
              <a:pathLst>
                <a:path w="402" h="655" extrusionOk="0">
                  <a:moveTo>
                    <a:pt x="169" y="1"/>
                  </a:moveTo>
                  <a:cubicBezTo>
                    <a:pt x="70" y="1"/>
                    <a:pt x="0" y="85"/>
                    <a:pt x="0" y="192"/>
                  </a:cubicBezTo>
                  <a:lnTo>
                    <a:pt x="0" y="470"/>
                  </a:lnTo>
                  <a:cubicBezTo>
                    <a:pt x="0" y="562"/>
                    <a:pt x="93" y="655"/>
                    <a:pt x="216" y="655"/>
                  </a:cubicBezTo>
                  <a:cubicBezTo>
                    <a:pt x="309" y="655"/>
                    <a:pt x="402" y="562"/>
                    <a:pt x="402" y="470"/>
                  </a:cubicBezTo>
                  <a:lnTo>
                    <a:pt x="402" y="223"/>
                  </a:lnTo>
                  <a:cubicBezTo>
                    <a:pt x="402" y="99"/>
                    <a:pt x="309" y="7"/>
                    <a:pt x="216" y="7"/>
                  </a:cubicBezTo>
                  <a:cubicBezTo>
                    <a:pt x="200" y="3"/>
                    <a:pt x="184" y="1"/>
                    <a:pt x="1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1" name="Google Shape;18161;p104"/>
            <p:cNvSpPr/>
            <p:nvPr/>
          </p:nvSpPr>
          <p:spPr>
            <a:xfrm>
              <a:off x="6393163" y="3166356"/>
              <a:ext cx="31300" cy="14375"/>
            </a:xfrm>
            <a:custGeom>
              <a:avLst/>
              <a:gdLst/>
              <a:ahLst/>
              <a:cxnLst/>
              <a:rect l="l" t="t" r="r" b="b"/>
              <a:pathLst>
                <a:path w="1252" h="575" extrusionOk="0">
                  <a:moveTo>
                    <a:pt x="299" y="0"/>
                  </a:moveTo>
                  <a:cubicBezTo>
                    <a:pt x="142" y="0"/>
                    <a:pt x="1" y="181"/>
                    <a:pt x="140" y="343"/>
                  </a:cubicBezTo>
                  <a:cubicBezTo>
                    <a:pt x="279" y="498"/>
                    <a:pt x="472" y="575"/>
                    <a:pt x="665" y="575"/>
                  </a:cubicBezTo>
                  <a:cubicBezTo>
                    <a:pt x="858" y="575"/>
                    <a:pt x="1051" y="498"/>
                    <a:pt x="1190" y="343"/>
                  </a:cubicBezTo>
                  <a:cubicBezTo>
                    <a:pt x="1251" y="251"/>
                    <a:pt x="1251" y="127"/>
                    <a:pt x="1190" y="66"/>
                  </a:cubicBezTo>
                  <a:lnTo>
                    <a:pt x="1159" y="66"/>
                  </a:lnTo>
                  <a:cubicBezTo>
                    <a:pt x="1113" y="35"/>
                    <a:pt x="1059" y="19"/>
                    <a:pt x="1008" y="19"/>
                  </a:cubicBezTo>
                  <a:cubicBezTo>
                    <a:pt x="958" y="19"/>
                    <a:pt x="912" y="35"/>
                    <a:pt x="881" y="66"/>
                  </a:cubicBezTo>
                  <a:cubicBezTo>
                    <a:pt x="819" y="127"/>
                    <a:pt x="727" y="158"/>
                    <a:pt x="665" y="158"/>
                  </a:cubicBezTo>
                  <a:cubicBezTo>
                    <a:pt x="572" y="158"/>
                    <a:pt x="511" y="127"/>
                    <a:pt x="449" y="66"/>
                  </a:cubicBezTo>
                  <a:cubicBezTo>
                    <a:pt x="403" y="20"/>
                    <a:pt x="350" y="0"/>
                    <a:pt x="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2" name="Google Shape;18162;p104"/>
            <p:cNvSpPr/>
            <p:nvPr/>
          </p:nvSpPr>
          <p:spPr>
            <a:xfrm>
              <a:off x="6386638" y="3271356"/>
              <a:ext cx="46300" cy="49500"/>
            </a:xfrm>
            <a:custGeom>
              <a:avLst/>
              <a:gdLst/>
              <a:ahLst/>
              <a:cxnLst/>
              <a:rect l="l" t="t" r="r" b="b"/>
              <a:pathLst>
                <a:path w="1852" h="1980" extrusionOk="0">
                  <a:moveTo>
                    <a:pt x="926" y="433"/>
                  </a:moveTo>
                  <a:cubicBezTo>
                    <a:pt x="1296" y="834"/>
                    <a:pt x="1389" y="1205"/>
                    <a:pt x="1296" y="1390"/>
                  </a:cubicBezTo>
                  <a:cubicBezTo>
                    <a:pt x="1219" y="1529"/>
                    <a:pt x="1073" y="1598"/>
                    <a:pt x="922" y="1598"/>
                  </a:cubicBezTo>
                  <a:cubicBezTo>
                    <a:pt x="772" y="1598"/>
                    <a:pt x="617" y="1529"/>
                    <a:pt x="525" y="1390"/>
                  </a:cubicBezTo>
                  <a:cubicBezTo>
                    <a:pt x="463" y="1205"/>
                    <a:pt x="525" y="834"/>
                    <a:pt x="926" y="433"/>
                  </a:cubicBezTo>
                  <a:close/>
                  <a:moveTo>
                    <a:pt x="941" y="1"/>
                  </a:moveTo>
                  <a:cubicBezTo>
                    <a:pt x="849" y="1"/>
                    <a:pt x="756" y="32"/>
                    <a:pt x="679" y="94"/>
                  </a:cubicBezTo>
                  <a:cubicBezTo>
                    <a:pt x="185" y="587"/>
                    <a:pt x="0" y="1143"/>
                    <a:pt x="185" y="1544"/>
                  </a:cubicBezTo>
                  <a:cubicBezTo>
                    <a:pt x="300" y="1802"/>
                    <a:pt x="573" y="1979"/>
                    <a:pt x="859" y="1979"/>
                  </a:cubicBezTo>
                  <a:cubicBezTo>
                    <a:pt x="881" y="1979"/>
                    <a:pt x="904" y="1978"/>
                    <a:pt x="926" y="1976"/>
                  </a:cubicBezTo>
                  <a:cubicBezTo>
                    <a:pt x="949" y="1978"/>
                    <a:pt x="971" y="1979"/>
                    <a:pt x="994" y="1979"/>
                  </a:cubicBezTo>
                  <a:cubicBezTo>
                    <a:pt x="1279" y="1979"/>
                    <a:pt x="1555" y="1802"/>
                    <a:pt x="1698" y="1544"/>
                  </a:cubicBezTo>
                  <a:cubicBezTo>
                    <a:pt x="1852" y="1143"/>
                    <a:pt x="1698" y="587"/>
                    <a:pt x="1204" y="94"/>
                  </a:cubicBezTo>
                  <a:cubicBezTo>
                    <a:pt x="1127" y="32"/>
                    <a:pt x="1034" y="1"/>
                    <a:pt x="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3" name="Google Shape;18163;p104"/>
            <p:cNvSpPr/>
            <p:nvPr/>
          </p:nvSpPr>
          <p:spPr>
            <a:xfrm>
              <a:off x="6329538" y="3245131"/>
              <a:ext cx="45550" cy="49500"/>
            </a:xfrm>
            <a:custGeom>
              <a:avLst/>
              <a:gdLst/>
              <a:ahLst/>
              <a:cxnLst/>
              <a:rect l="l" t="t" r="r" b="b"/>
              <a:pathLst>
                <a:path w="1822" h="1980" extrusionOk="0">
                  <a:moveTo>
                    <a:pt x="895" y="402"/>
                  </a:moveTo>
                  <a:cubicBezTo>
                    <a:pt x="1297" y="834"/>
                    <a:pt x="1358" y="1173"/>
                    <a:pt x="1297" y="1359"/>
                  </a:cubicBezTo>
                  <a:cubicBezTo>
                    <a:pt x="1204" y="1513"/>
                    <a:pt x="1081" y="1575"/>
                    <a:pt x="895" y="1575"/>
                  </a:cubicBezTo>
                  <a:cubicBezTo>
                    <a:pt x="741" y="1575"/>
                    <a:pt x="587" y="1513"/>
                    <a:pt x="525" y="1359"/>
                  </a:cubicBezTo>
                  <a:cubicBezTo>
                    <a:pt x="432" y="1173"/>
                    <a:pt x="525" y="834"/>
                    <a:pt x="895" y="402"/>
                  </a:cubicBezTo>
                  <a:close/>
                  <a:moveTo>
                    <a:pt x="911" y="1"/>
                  </a:moveTo>
                  <a:cubicBezTo>
                    <a:pt x="818" y="1"/>
                    <a:pt x="726" y="32"/>
                    <a:pt x="648" y="93"/>
                  </a:cubicBezTo>
                  <a:cubicBezTo>
                    <a:pt x="155" y="587"/>
                    <a:pt x="0" y="1112"/>
                    <a:pt x="155" y="1513"/>
                  </a:cubicBezTo>
                  <a:cubicBezTo>
                    <a:pt x="269" y="1799"/>
                    <a:pt x="543" y="1979"/>
                    <a:pt x="853" y="1979"/>
                  </a:cubicBezTo>
                  <a:cubicBezTo>
                    <a:pt x="877" y="1979"/>
                    <a:pt x="902" y="1978"/>
                    <a:pt x="926" y="1976"/>
                  </a:cubicBezTo>
                  <a:lnTo>
                    <a:pt x="895" y="1976"/>
                  </a:lnTo>
                  <a:cubicBezTo>
                    <a:pt x="1235" y="1976"/>
                    <a:pt x="1513" y="1822"/>
                    <a:pt x="1667" y="1513"/>
                  </a:cubicBezTo>
                  <a:cubicBezTo>
                    <a:pt x="1821" y="1143"/>
                    <a:pt x="1667" y="587"/>
                    <a:pt x="1173" y="93"/>
                  </a:cubicBezTo>
                  <a:cubicBezTo>
                    <a:pt x="1096" y="32"/>
                    <a:pt x="1003" y="1"/>
                    <a:pt x="9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4" name="Google Shape;18164;p104"/>
            <p:cNvSpPr/>
            <p:nvPr/>
          </p:nvSpPr>
          <p:spPr>
            <a:xfrm>
              <a:off x="6443713" y="3245131"/>
              <a:ext cx="46325" cy="49500"/>
            </a:xfrm>
            <a:custGeom>
              <a:avLst/>
              <a:gdLst/>
              <a:ahLst/>
              <a:cxnLst/>
              <a:rect l="l" t="t" r="r" b="b"/>
              <a:pathLst>
                <a:path w="1853" h="1980" extrusionOk="0">
                  <a:moveTo>
                    <a:pt x="927" y="402"/>
                  </a:moveTo>
                  <a:cubicBezTo>
                    <a:pt x="1328" y="834"/>
                    <a:pt x="1390" y="1173"/>
                    <a:pt x="1328" y="1359"/>
                  </a:cubicBezTo>
                  <a:cubicBezTo>
                    <a:pt x="1235" y="1513"/>
                    <a:pt x="1081" y="1575"/>
                    <a:pt x="927" y="1575"/>
                  </a:cubicBezTo>
                  <a:cubicBezTo>
                    <a:pt x="772" y="1575"/>
                    <a:pt x="618" y="1513"/>
                    <a:pt x="556" y="1359"/>
                  </a:cubicBezTo>
                  <a:cubicBezTo>
                    <a:pt x="464" y="1173"/>
                    <a:pt x="556" y="834"/>
                    <a:pt x="927" y="402"/>
                  </a:cubicBezTo>
                  <a:close/>
                  <a:moveTo>
                    <a:pt x="942" y="1"/>
                  </a:moveTo>
                  <a:cubicBezTo>
                    <a:pt x="850" y="1"/>
                    <a:pt x="757" y="32"/>
                    <a:pt x="680" y="93"/>
                  </a:cubicBezTo>
                  <a:cubicBezTo>
                    <a:pt x="186" y="587"/>
                    <a:pt x="1" y="1112"/>
                    <a:pt x="186" y="1513"/>
                  </a:cubicBezTo>
                  <a:cubicBezTo>
                    <a:pt x="301" y="1799"/>
                    <a:pt x="574" y="1979"/>
                    <a:pt x="884" y="1979"/>
                  </a:cubicBezTo>
                  <a:cubicBezTo>
                    <a:pt x="909" y="1979"/>
                    <a:pt x="933" y="1978"/>
                    <a:pt x="958" y="1976"/>
                  </a:cubicBezTo>
                  <a:lnTo>
                    <a:pt x="927" y="1976"/>
                  </a:lnTo>
                  <a:cubicBezTo>
                    <a:pt x="1266" y="1976"/>
                    <a:pt x="1544" y="1822"/>
                    <a:pt x="1698" y="1513"/>
                  </a:cubicBezTo>
                  <a:cubicBezTo>
                    <a:pt x="1853" y="1143"/>
                    <a:pt x="1698" y="587"/>
                    <a:pt x="1205" y="93"/>
                  </a:cubicBezTo>
                  <a:cubicBezTo>
                    <a:pt x="1127" y="32"/>
                    <a:pt x="1035" y="1"/>
                    <a:pt x="9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5" name="Google Shape;18165;p104"/>
            <p:cNvSpPr/>
            <p:nvPr/>
          </p:nvSpPr>
          <p:spPr>
            <a:xfrm>
              <a:off x="6523188" y="3239731"/>
              <a:ext cx="104950" cy="86450"/>
            </a:xfrm>
            <a:custGeom>
              <a:avLst/>
              <a:gdLst/>
              <a:ahLst/>
              <a:cxnLst/>
              <a:rect l="l" t="t" r="r" b="b"/>
              <a:pathLst>
                <a:path w="4198" h="3458" extrusionOk="0">
                  <a:moveTo>
                    <a:pt x="2099" y="464"/>
                  </a:moveTo>
                  <a:lnTo>
                    <a:pt x="3642" y="3025"/>
                  </a:lnTo>
                  <a:lnTo>
                    <a:pt x="556" y="3025"/>
                  </a:lnTo>
                  <a:lnTo>
                    <a:pt x="2099" y="464"/>
                  </a:lnTo>
                  <a:close/>
                  <a:moveTo>
                    <a:pt x="2099" y="1"/>
                  </a:moveTo>
                  <a:cubicBezTo>
                    <a:pt x="1976" y="1"/>
                    <a:pt x="1852" y="62"/>
                    <a:pt x="1791" y="155"/>
                  </a:cubicBezTo>
                  <a:lnTo>
                    <a:pt x="124" y="2932"/>
                  </a:lnTo>
                  <a:cubicBezTo>
                    <a:pt x="1" y="3149"/>
                    <a:pt x="155" y="3426"/>
                    <a:pt x="402" y="3457"/>
                  </a:cubicBezTo>
                  <a:lnTo>
                    <a:pt x="3797" y="3457"/>
                  </a:lnTo>
                  <a:cubicBezTo>
                    <a:pt x="4044" y="3457"/>
                    <a:pt x="4198" y="3149"/>
                    <a:pt x="4074" y="2932"/>
                  </a:cubicBezTo>
                  <a:lnTo>
                    <a:pt x="2377" y="155"/>
                  </a:lnTo>
                  <a:cubicBezTo>
                    <a:pt x="2315" y="62"/>
                    <a:pt x="2223" y="1"/>
                    <a:pt x="20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6" name="Google Shape;18166;p104"/>
            <p:cNvSpPr/>
            <p:nvPr/>
          </p:nvSpPr>
          <p:spPr>
            <a:xfrm>
              <a:off x="6314113" y="3033731"/>
              <a:ext cx="352625" cy="322525"/>
            </a:xfrm>
            <a:custGeom>
              <a:avLst/>
              <a:gdLst/>
              <a:ahLst/>
              <a:cxnLst/>
              <a:rect l="l" t="t" r="r" b="b"/>
              <a:pathLst>
                <a:path w="14105" h="12901" extrusionOk="0">
                  <a:moveTo>
                    <a:pt x="13394" y="402"/>
                  </a:moveTo>
                  <a:lnTo>
                    <a:pt x="13394" y="1482"/>
                  </a:lnTo>
                  <a:lnTo>
                    <a:pt x="6851" y="1482"/>
                  </a:lnTo>
                  <a:cubicBezTo>
                    <a:pt x="5555" y="1482"/>
                    <a:pt x="4475" y="2470"/>
                    <a:pt x="4383" y="3766"/>
                  </a:cubicBezTo>
                  <a:lnTo>
                    <a:pt x="3272" y="3766"/>
                  </a:lnTo>
                  <a:cubicBezTo>
                    <a:pt x="3395" y="1852"/>
                    <a:pt x="4938" y="402"/>
                    <a:pt x="6821" y="402"/>
                  </a:cubicBezTo>
                  <a:close/>
                  <a:moveTo>
                    <a:pt x="4568" y="4167"/>
                  </a:moveTo>
                  <a:cubicBezTo>
                    <a:pt x="5617" y="4445"/>
                    <a:pt x="6419" y="5278"/>
                    <a:pt x="6728" y="6327"/>
                  </a:cubicBezTo>
                  <a:lnTo>
                    <a:pt x="926" y="6327"/>
                  </a:lnTo>
                  <a:cubicBezTo>
                    <a:pt x="1173" y="5617"/>
                    <a:pt x="1605" y="5000"/>
                    <a:pt x="2191" y="4568"/>
                  </a:cubicBezTo>
                  <a:lnTo>
                    <a:pt x="2222" y="4568"/>
                  </a:lnTo>
                  <a:cubicBezTo>
                    <a:pt x="2469" y="4383"/>
                    <a:pt x="2778" y="4229"/>
                    <a:pt x="3117" y="4167"/>
                  </a:cubicBezTo>
                  <a:close/>
                  <a:moveTo>
                    <a:pt x="10462" y="7438"/>
                  </a:moveTo>
                  <a:cubicBezTo>
                    <a:pt x="10833" y="7438"/>
                    <a:pt x="11203" y="7623"/>
                    <a:pt x="11419" y="7963"/>
                  </a:cubicBezTo>
                  <a:lnTo>
                    <a:pt x="13116" y="10771"/>
                  </a:lnTo>
                  <a:cubicBezTo>
                    <a:pt x="13549" y="11512"/>
                    <a:pt x="12993" y="12469"/>
                    <a:pt x="12129" y="12500"/>
                  </a:cubicBezTo>
                  <a:lnTo>
                    <a:pt x="8765" y="12500"/>
                  </a:lnTo>
                  <a:cubicBezTo>
                    <a:pt x="7901" y="12469"/>
                    <a:pt x="7345" y="11512"/>
                    <a:pt x="7808" y="10771"/>
                  </a:cubicBezTo>
                  <a:lnTo>
                    <a:pt x="9475" y="7963"/>
                  </a:lnTo>
                  <a:cubicBezTo>
                    <a:pt x="9691" y="7623"/>
                    <a:pt x="10061" y="7438"/>
                    <a:pt x="10462" y="7438"/>
                  </a:cubicBezTo>
                  <a:close/>
                  <a:moveTo>
                    <a:pt x="6821" y="1"/>
                  </a:moveTo>
                  <a:cubicBezTo>
                    <a:pt x="4691" y="1"/>
                    <a:pt x="2963" y="1698"/>
                    <a:pt x="2901" y="3797"/>
                  </a:cubicBezTo>
                  <a:cubicBezTo>
                    <a:pt x="2562" y="3889"/>
                    <a:pt x="2253" y="4043"/>
                    <a:pt x="1975" y="4229"/>
                  </a:cubicBezTo>
                  <a:cubicBezTo>
                    <a:pt x="1265" y="4753"/>
                    <a:pt x="741" y="5494"/>
                    <a:pt x="494" y="6327"/>
                  </a:cubicBezTo>
                  <a:cubicBezTo>
                    <a:pt x="216" y="6420"/>
                    <a:pt x="0" y="6698"/>
                    <a:pt x="0" y="7006"/>
                  </a:cubicBezTo>
                  <a:lnTo>
                    <a:pt x="0" y="7500"/>
                  </a:lnTo>
                  <a:cubicBezTo>
                    <a:pt x="0" y="7870"/>
                    <a:pt x="278" y="8179"/>
                    <a:pt x="648" y="8179"/>
                  </a:cubicBezTo>
                  <a:lnTo>
                    <a:pt x="2562" y="8179"/>
                  </a:lnTo>
                  <a:cubicBezTo>
                    <a:pt x="2654" y="8179"/>
                    <a:pt x="2747" y="8086"/>
                    <a:pt x="2747" y="7963"/>
                  </a:cubicBezTo>
                  <a:cubicBezTo>
                    <a:pt x="2747" y="7870"/>
                    <a:pt x="2654" y="7778"/>
                    <a:pt x="2562" y="7778"/>
                  </a:cubicBezTo>
                  <a:lnTo>
                    <a:pt x="648" y="7778"/>
                  </a:lnTo>
                  <a:cubicBezTo>
                    <a:pt x="494" y="7778"/>
                    <a:pt x="370" y="7654"/>
                    <a:pt x="370" y="7500"/>
                  </a:cubicBezTo>
                  <a:lnTo>
                    <a:pt x="370" y="7006"/>
                  </a:lnTo>
                  <a:cubicBezTo>
                    <a:pt x="370" y="6852"/>
                    <a:pt x="494" y="6728"/>
                    <a:pt x="648" y="6728"/>
                  </a:cubicBezTo>
                  <a:lnTo>
                    <a:pt x="6975" y="6728"/>
                  </a:lnTo>
                  <a:cubicBezTo>
                    <a:pt x="7129" y="6728"/>
                    <a:pt x="7253" y="6852"/>
                    <a:pt x="7253" y="7006"/>
                  </a:cubicBezTo>
                  <a:lnTo>
                    <a:pt x="7253" y="7500"/>
                  </a:lnTo>
                  <a:cubicBezTo>
                    <a:pt x="7253" y="7654"/>
                    <a:pt x="7129" y="7778"/>
                    <a:pt x="6975" y="7778"/>
                  </a:cubicBezTo>
                  <a:lnTo>
                    <a:pt x="3364" y="7778"/>
                  </a:lnTo>
                  <a:cubicBezTo>
                    <a:pt x="3241" y="7778"/>
                    <a:pt x="3148" y="7870"/>
                    <a:pt x="3148" y="7963"/>
                  </a:cubicBezTo>
                  <a:cubicBezTo>
                    <a:pt x="3148" y="8086"/>
                    <a:pt x="3241" y="8179"/>
                    <a:pt x="3364" y="8179"/>
                  </a:cubicBezTo>
                  <a:lnTo>
                    <a:pt x="6975" y="8179"/>
                  </a:lnTo>
                  <a:cubicBezTo>
                    <a:pt x="7345" y="8179"/>
                    <a:pt x="7654" y="7870"/>
                    <a:pt x="7654" y="7500"/>
                  </a:cubicBezTo>
                  <a:lnTo>
                    <a:pt x="7654" y="7006"/>
                  </a:lnTo>
                  <a:cubicBezTo>
                    <a:pt x="7654" y="6698"/>
                    <a:pt x="7438" y="6420"/>
                    <a:pt x="7129" y="6327"/>
                  </a:cubicBezTo>
                  <a:cubicBezTo>
                    <a:pt x="6913" y="5494"/>
                    <a:pt x="6389" y="4753"/>
                    <a:pt x="5648" y="4229"/>
                  </a:cubicBezTo>
                  <a:cubicBezTo>
                    <a:pt x="5401" y="4043"/>
                    <a:pt x="5092" y="3889"/>
                    <a:pt x="4784" y="3797"/>
                  </a:cubicBezTo>
                  <a:cubicBezTo>
                    <a:pt x="4845" y="2716"/>
                    <a:pt x="5740" y="1883"/>
                    <a:pt x="6851" y="1852"/>
                  </a:cubicBezTo>
                  <a:lnTo>
                    <a:pt x="9629" y="1852"/>
                  </a:lnTo>
                  <a:lnTo>
                    <a:pt x="9629" y="7253"/>
                  </a:lnTo>
                  <a:cubicBezTo>
                    <a:pt x="9444" y="7377"/>
                    <a:pt x="9259" y="7562"/>
                    <a:pt x="9135" y="7747"/>
                  </a:cubicBezTo>
                  <a:lnTo>
                    <a:pt x="7438" y="10555"/>
                  </a:lnTo>
                  <a:cubicBezTo>
                    <a:pt x="6821" y="11574"/>
                    <a:pt x="7561" y="12901"/>
                    <a:pt x="8765" y="12901"/>
                  </a:cubicBezTo>
                  <a:lnTo>
                    <a:pt x="12160" y="12901"/>
                  </a:lnTo>
                  <a:cubicBezTo>
                    <a:pt x="13363" y="12901"/>
                    <a:pt x="14104" y="11574"/>
                    <a:pt x="13487" y="10555"/>
                  </a:cubicBezTo>
                  <a:lnTo>
                    <a:pt x="11759" y="7778"/>
                  </a:lnTo>
                  <a:cubicBezTo>
                    <a:pt x="11635" y="7562"/>
                    <a:pt x="11450" y="7377"/>
                    <a:pt x="11234" y="7253"/>
                  </a:cubicBezTo>
                  <a:lnTo>
                    <a:pt x="11234" y="3858"/>
                  </a:lnTo>
                  <a:cubicBezTo>
                    <a:pt x="11234" y="3766"/>
                    <a:pt x="11141" y="3673"/>
                    <a:pt x="11049" y="3673"/>
                  </a:cubicBezTo>
                  <a:cubicBezTo>
                    <a:pt x="10925" y="3673"/>
                    <a:pt x="10833" y="3766"/>
                    <a:pt x="10833" y="3858"/>
                  </a:cubicBezTo>
                  <a:lnTo>
                    <a:pt x="10833" y="7068"/>
                  </a:lnTo>
                  <a:cubicBezTo>
                    <a:pt x="10709" y="7037"/>
                    <a:pt x="10578" y="7022"/>
                    <a:pt x="10443" y="7022"/>
                  </a:cubicBezTo>
                  <a:cubicBezTo>
                    <a:pt x="10308" y="7022"/>
                    <a:pt x="10169" y="7037"/>
                    <a:pt x="10030" y="7068"/>
                  </a:cubicBezTo>
                  <a:lnTo>
                    <a:pt x="10030" y="1883"/>
                  </a:lnTo>
                  <a:lnTo>
                    <a:pt x="10833" y="1883"/>
                  </a:lnTo>
                  <a:lnTo>
                    <a:pt x="10833" y="3087"/>
                  </a:lnTo>
                  <a:cubicBezTo>
                    <a:pt x="10833" y="3179"/>
                    <a:pt x="10925" y="3272"/>
                    <a:pt x="11049" y="3272"/>
                  </a:cubicBezTo>
                  <a:cubicBezTo>
                    <a:pt x="11141" y="3272"/>
                    <a:pt x="11234" y="3179"/>
                    <a:pt x="11234" y="3087"/>
                  </a:cubicBezTo>
                  <a:lnTo>
                    <a:pt x="11234" y="1883"/>
                  </a:lnTo>
                  <a:lnTo>
                    <a:pt x="13549" y="1883"/>
                  </a:lnTo>
                  <a:cubicBezTo>
                    <a:pt x="13672" y="1883"/>
                    <a:pt x="13765" y="1791"/>
                    <a:pt x="13765" y="1667"/>
                  </a:cubicBezTo>
                  <a:lnTo>
                    <a:pt x="13765" y="186"/>
                  </a:lnTo>
                  <a:cubicBezTo>
                    <a:pt x="13765" y="93"/>
                    <a:pt x="13672" y="1"/>
                    <a:pt x="135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7" name="Google Shape;18167;p104"/>
          <p:cNvGrpSpPr/>
          <p:nvPr/>
        </p:nvGrpSpPr>
        <p:grpSpPr>
          <a:xfrm>
            <a:off x="6283838" y="1765586"/>
            <a:ext cx="278550" cy="345675"/>
            <a:chOff x="4841988" y="4141656"/>
            <a:chExt cx="278550" cy="345675"/>
          </a:xfrm>
        </p:grpSpPr>
        <p:sp>
          <p:nvSpPr>
            <p:cNvPr id="18168" name="Google Shape;18168;p104"/>
            <p:cNvSpPr/>
            <p:nvPr/>
          </p:nvSpPr>
          <p:spPr>
            <a:xfrm>
              <a:off x="4946163" y="4363106"/>
              <a:ext cx="10050" cy="15450"/>
            </a:xfrm>
            <a:custGeom>
              <a:avLst/>
              <a:gdLst/>
              <a:ahLst/>
              <a:cxnLst/>
              <a:rect l="l" t="t" r="r" b="b"/>
              <a:pathLst>
                <a:path w="402" h="618" extrusionOk="0">
                  <a:moveTo>
                    <a:pt x="185" y="0"/>
                  </a:moveTo>
                  <a:cubicBezTo>
                    <a:pt x="93" y="0"/>
                    <a:pt x="0" y="93"/>
                    <a:pt x="0" y="216"/>
                  </a:cubicBezTo>
                  <a:lnTo>
                    <a:pt x="0" y="432"/>
                  </a:lnTo>
                  <a:cubicBezTo>
                    <a:pt x="0" y="525"/>
                    <a:pt x="93" y="617"/>
                    <a:pt x="185" y="617"/>
                  </a:cubicBezTo>
                  <a:cubicBezTo>
                    <a:pt x="309" y="617"/>
                    <a:pt x="401" y="525"/>
                    <a:pt x="401" y="432"/>
                  </a:cubicBezTo>
                  <a:lnTo>
                    <a:pt x="401" y="216"/>
                  </a:lnTo>
                  <a:cubicBezTo>
                    <a:pt x="401" y="93"/>
                    <a:pt x="309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9" name="Google Shape;18169;p104"/>
            <p:cNvSpPr/>
            <p:nvPr/>
          </p:nvSpPr>
          <p:spPr>
            <a:xfrm>
              <a:off x="5006338" y="4363106"/>
              <a:ext cx="10825" cy="15450"/>
            </a:xfrm>
            <a:custGeom>
              <a:avLst/>
              <a:gdLst/>
              <a:ahLst/>
              <a:cxnLst/>
              <a:rect l="l" t="t" r="r" b="b"/>
              <a:pathLst>
                <a:path w="433" h="618" extrusionOk="0">
                  <a:moveTo>
                    <a:pt x="216" y="0"/>
                  </a:moveTo>
                  <a:cubicBezTo>
                    <a:pt x="93" y="0"/>
                    <a:pt x="0" y="93"/>
                    <a:pt x="0" y="216"/>
                  </a:cubicBezTo>
                  <a:lnTo>
                    <a:pt x="0" y="432"/>
                  </a:lnTo>
                  <a:cubicBezTo>
                    <a:pt x="0" y="525"/>
                    <a:pt x="93" y="617"/>
                    <a:pt x="216" y="617"/>
                  </a:cubicBezTo>
                  <a:cubicBezTo>
                    <a:pt x="340" y="617"/>
                    <a:pt x="432" y="525"/>
                    <a:pt x="432" y="432"/>
                  </a:cubicBezTo>
                  <a:lnTo>
                    <a:pt x="432" y="216"/>
                  </a:lnTo>
                  <a:cubicBezTo>
                    <a:pt x="432" y="93"/>
                    <a:pt x="340" y="0"/>
                    <a:pt x="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0" name="Google Shape;18170;p104"/>
            <p:cNvSpPr/>
            <p:nvPr/>
          </p:nvSpPr>
          <p:spPr>
            <a:xfrm>
              <a:off x="4966613" y="4368081"/>
              <a:ext cx="29300" cy="13550"/>
            </a:xfrm>
            <a:custGeom>
              <a:avLst/>
              <a:gdLst/>
              <a:ahLst/>
              <a:cxnLst/>
              <a:rect l="l" t="t" r="r" b="b"/>
              <a:pathLst>
                <a:path w="1172" h="542" extrusionOk="0">
                  <a:moveTo>
                    <a:pt x="292" y="1"/>
                  </a:moveTo>
                  <a:cubicBezTo>
                    <a:pt x="137" y="1"/>
                    <a:pt x="1" y="196"/>
                    <a:pt x="139" y="357"/>
                  </a:cubicBezTo>
                  <a:cubicBezTo>
                    <a:pt x="262" y="480"/>
                    <a:pt x="424" y="542"/>
                    <a:pt x="586" y="542"/>
                  </a:cubicBezTo>
                  <a:cubicBezTo>
                    <a:pt x="748" y="542"/>
                    <a:pt x="910" y="480"/>
                    <a:pt x="1034" y="357"/>
                  </a:cubicBezTo>
                  <a:cubicBezTo>
                    <a:pt x="1172" y="196"/>
                    <a:pt x="1036" y="1"/>
                    <a:pt x="881" y="1"/>
                  </a:cubicBezTo>
                  <a:cubicBezTo>
                    <a:pt x="828" y="1"/>
                    <a:pt x="772" y="24"/>
                    <a:pt x="725" y="79"/>
                  </a:cubicBezTo>
                  <a:cubicBezTo>
                    <a:pt x="694" y="110"/>
                    <a:pt x="633" y="141"/>
                    <a:pt x="571" y="141"/>
                  </a:cubicBezTo>
                  <a:cubicBezTo>
                    <a:pt x="540" y="141"/>
                    <a:pt x="478" y="110"/>
                    <a:pt x="447" y="79"/>
                  </a:cubicBezTo>
                  <a:cubicBezTo>
                    <a:pt x="400" y="2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1" name="Google Shape;18171;p104"/>
            <p:cNvSpPr/>
            <p:nvPr/>
          </p:nvSpPr>
          <p:spPr>
            <a:xfrm>
              <a:off x="4841988" y="4141656"/>
              <a:ext cx="278550" cy="345675"/>
            </a:xfrm>
            <a:custGeom>
              <a:avLst/>
              <a:gdLst/>
              <a:ahLst/>
              <a:cxnLst/>
              <a:rect l="l" t="t" r="r" b="b"/>
              <a:pathLst>
                <a:path w="11142" h="13827" extrusionOk="0">
                  <a:moveTo>
                    <a:pt x="10278" y="402"/>
                  </a:moveTo>
                  <a:cubicBezTo>
                    <a:pt x="10525" y="402"/>
                    <a:pt x="10710" y="618"/>
                    <a:pt x="10710" y="834"/>
                  </a:cubicBezTo>
                  <a:lnTo>
                    <a:pt x="10710" y="12994"/>
                  </a:lnTo>
                  <a:cubicBezTo>
                    <a:pt x="10710" y="13210"/>
                    <a:pt x="10525" y="13426"/>
                    <a:pt x="10278" y="13426"/>
                  </a:cubicBezTo>
                  <a:lnTo>
                    <a:pt x="834" y="13426"/>
                  </a:lnTo>
                  <a:cubicBezTo>
                    <a:pt x="618" y="13426"/>
                    <a:pt x="402" y="13210"/>
                    <a:pt x="402" y="12994"/>
                  </a:cubicBezTo>
                  <a:lnTo>
                    <a:pt x="402" y="12716"/>
                  </a:lnTo>
                  <a:lnTo>
                    <a:pt x="1513" y="12716"/>
                  </a:lnTo>
                  <a:cubicBezTo>
                    <a:pt x="1606" y="12716"/>
                    <a:pt x="1698" y="12623"/>
                    <a:pt x="1698" y="12500"/>
                  </a:cubicBezTo>
                  <a:cubicBezTo>
                    <a:pt x="1698" y="12376"/>
                    <a:pt x="1606" y="12284"/>
                    <a:pt x="1513" y="12284"/>
                  </a:cubicBezTo>
                  <a:lnTo>
                    <a:pt x="402" y="12284"/>
                  </a:lnTo>
                  <a:lnTo>
                    <a:pt x="402" y="11574"/>
                  </a:lnTo>
                  <a:lnTo>
                    <a:pt x="957" y="11574"/>
                  </a:lnTo>
                  <a:cubicBezTo>
                    <a:pt x="1081" y="11574"/>
                    <a:pt x="1173" y="11481"/>
                    <a:pt x="1173" y="11389"/>
                  </a:cubicBezTo>
                  <a:cubicBezTo>
                    <a:pt x="1173" y="11265"/>
                    <a:pt x="1081" y="11173"/>
                    <a:pt x="957" y="11173"/>
                  </a:cubicBezTo>
                  <a:lnTo>
                    <a:pt x="402" y="11173"/>
                  </a:lnTo>
                  <a:lnTo>
                    <a:pt x="402" y="10463"/>
                  </a:lnTo>
                  <a:lnTo>
                    <a:pt x="957" y="10463"/>
                  </a:lnTo>
                  <a:cubicBezTo>
                    <a:pt x="1081" y="10463"/>
                    <a:pt x="1173" y="10370"/>
                    <a:pt x="1173" y="10278"/>
                  </a:cubicBezTo>
                  <a:cubicBezTo>
                    <a:pt x="1173" y="10154"/>
                    <a:pt x="1081" y="10062"/>
                    <a:pt x="957" y="10062"/>
                  </a:cubicBezTo>
                  <a:lnTo>
                    <a:pt x="402" y="10062"/>
                  </a:lnTo>
                  <a:lnTo>
                    <a:pt x="402" y="9352"/>
                  </a:lnTo>
                  <a:lnTo>
                    <a:pt x="957" y="9352"/>
                  </a:lnTo>
                  <a:cubicBezTo>
                    <a:pt x="1081" y="9352"/>
                    <a:pt x="1173" y="9259"/>
                    <a:pt x="1173" y="9167"/>
                  </a:cubicBezTo>
                  <a:cubicBezTo>
                    <a:pt x="1173" y="9043"/>
                    <a:pt x="1081" y="8951"/>
                    <a:pt x="957" y="8951"/>
                  </a:cubicBezTo>
                  <a:lnTo>
                    <a:pt x="402" y="8951"/>
                  </a:lnTo>
                  <a:lnTo>
                    <a:pt x="402" y="8241"/>
                  </a:lnTo>
                  <a:lnTo>
                    <a:pt x="957" y="8241"/>
                  </a:lnTo>
                  <a:cubicBezTo>
                    <a:pt x="1081" y="8241"/>
                    <a:pt x="1173" y="8148"/>
                    <a:pt x="1173" y="8025"/>
                  </a:cubicBezTo>
                  <a:cubicBezTo>
                    <a:pt x="1173" y="7932"/>
                    <a:pt x="1081" y="7840"/>
                    <a:pt x="957" y="7840"/>
                  </a:cubicBezTo>
                  <a:lnTo>
                    <a:pt x="402" y="7840"/>
                  </a:lnTo>
                  <a:lnTo>
                    <a:pt x="402" y="7130"/>
                  </a:lnTo>
                  <a:lnTo>
                    <a:pt x="1513" y="7130"/>
                  </a:lnTo>
                  <a:cubicBezTo>
                    <a:pt x="1606" y="7130"/>
                    <a:pt x="1698" y="7037"/>
                    <a:pt x="1698" y="6914"/>
                  </a:cubicBezTo>
                  <a:cubicBezTo>
                    <a:pt x="1698" y="6790"/>
                    <a:pt x="1606" y="6698"/>
                    <a:pt x="1513" y="6698"/>
                  </a:cubicBezTo>
                  <a:lnTo>
                    <a:pt x="402" y="6698"/>
                  </a:lnTo>
                  <a:lnTo>
                    <a:pt x="402" y="5988"/>
                  </a:lnTo>
                  <a:lnTo>
                    <a:pt x="957" y="5988"/>
                  </a:lnTo>
                  <a:cubicBezTo>
                    <a:pt x="974" y="5992"/>
                    <a:pt x="989" y="5994"/>
                    <a:pt x="1004" y="5994"/>
                  </a:cubicBezTo>
                  <a:cubicBezTo>
                    <a:pt x="1104" y="5994"/>
                    <a:pt x="1173" y="5910"/>
                    <a:pt x="1173" y="5803"/>
                  </a:cubicBezTo>
                  <a:cubicBezTo>
                    <a:pt x="1173" y="5679"/>
                    <a:pt x="1081" y="5587"/>
                    <a:pt x="957" y="5587"/>
                  </a:cubicBezTo>
                  <a:lnTo>
                    <a:pt x="402" y="5587"/>
                  </a:lnTo>
                  <a:lnTo>
                    <a:pt x="402" y="4877"/>
                  </a:lnTo>
                  <a:lnTo>
                    <a:pt x="957" y="4877"/>
                  </a:lnTo>
                  <a:cubicBezTo>
                    <a:pt x="1081" y="4877"/>
                    <a:pt x="1173" y="4784"/>
                    <a:pt x="1173" y="4692"/>
                  </a:cubicBezTo>
                  <a:cubicBezTo>
                    <a:pt x="1173" y="4568"/>
                    <a:pt x="1081" y="4476"/>
                    <a:pt x="957" y="4476"/>
                  </a:cubicBezTo>
                  <a:lnTo>
                    <a:pt x="402" y="4476"/>
                  </a:lnTo>
                  <a:lnTo>
                    <a:pt x="402" y="3766"/>
                  </a:lnTo>
                  <a:lnTo>
                    <a:pt x="957" y="3766"/>
                  </a:lnTo>
                  <a:cubicBezTo>
                    <a:pt x="1143" y="3704"/>
                    <a:pt x="1143" y="3427"/>
                    <a:pt x="957" y="3396"/>
                  </a:cubicBezTo>
                  <a:lnTo>
                    <a:pt x="402" y="3396"/>
                  </a:lnTo>
                  <a:lnTo>
                    <a:pt x="402" y="2655"/>
                  </a:lnTo>
                  <a:lnTo>
                    <a:pt x="957" y="2655"/>
                  </a:lnTo>
                  <a:cubicBezTo>
                    <a:pt x="1143" y="2593"/>
                    <a:pt x="1143" y="2315"/>
                    <a:pt x="957" y="2254"/>
                  </a:cubicBezTo>
                  <a:lnTo>
                    <a:pt x="402" y="2254"/>
                  </a:lnTo>
                  <a:lnTo>
                    <a:pt x="402" y="1544"/>
                  </a:lnTo>
                  <a:lnTo>
                    <a:pt x="1513" y="1544"/>
                  </a:lnTo>
                  <a:cubicBezTo>
                    <a:pt x="1606" y="1544"/>
                    <a:pt x="1698" y="1451"/>
                    <a:pt x="1698" y="1328"/>
                  </a:cubicBezTo>
                  <a:cubicBezTo>
                    <a:pt x="1698" y="1235"/>
                    <a:pt x="1606" y="1143"/>
                    <a:pt x="1513" y="1143"/>
                  </a:cubicBezTo>
                  <a:lnTo>
                    <a:pt x="402" y="1143"/>
                  </a:lnTo>
                  <a:lnTo>
                    <a:pt x="402" y="834"/>
                  </a:lnTo>
                  <a:cubicBezTo>
                    <a:pt x="402" y="618"/>
                    <a:pt x="618" y="402"/>
                    <a:pt x="834" y="402"/>
                  </a:cubicBezTo>
                  <a:close/>
                  <a:moveTo>
                    <a:pt x="834" y="1"/>
                  </a:moveTo>
                  <a:cubicBezTo>
                    <a:pt x="371" y="1"/>
                    <a:pt x="1" y="371"/>
                    <a:pt x="1" y="834"/>
                  </a:cubicBezTo>
                  <a:lnTo>
                    <a:pt x="1" y="12994"/>
                  </a:lnTo>
                  <a:cubicBezTo>
                    <a:pt x="1" y="13457"/>
                    <a:pt x="371" y="13827"/>
                    <a:pt x="834" y="13827"/>
                  </a:cubicBezTo>
                  <a:lnTo>
                    <a:pt x="10278" y="13827"/>
                  </a:lnTo>
                  <a:cubicBezTo>
                    <a:pt x="10741" y="13827"/>
                    <a:pt x="11142" y="13457"/>
                    <a:pt x="11142" y="12994"/>
                  </a:cubicBezTo>
                  <a:lnTo>
                    <a:pt x="11142" y="834"/>
                  </a:lnTo>
                  <a:cubicBezTo>
                    <a:pt x="11142" y="371"/>
                    <a:pt x="10741" y="1"/>
                    <a:pt x="102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2" name="Google Shape;18172;p104"/>
            <p:cNvSpPr/>
            <p:nvPr/>
          </p:nvSpPr>
          <p:spPr>
            <a:xfrm>
              <a:off x="4858188" y="4170206"/>
              <a:ext cx="226875" cy="291675"/>
            </a:xfrm>
            <a:custGeom>
              <a:avLst/>
              <a:gdLst/>
              <a:ahLst/>
              <a:cxnLst/>
              <a:rect l="l" t="t" r="r" b="b"/>
              <a:pathLst>
                <a:path w="9075" h="11667" extrusionOk="0">
                  <a:moveTo>
                    <a:pt x="3643" y="1"/>
                  </a:moveTo>
                  <a:cubicBezTo>
                    <a:pt x="3241" y="1"/>
                    <a:pt x="2933" y="309"/>
                    <a:pt x="2933" y="711"/>
                  </a:cubicBezTo>
                  <a:lnTo>
                    <a:pt x="2933" y="5062"/>
                  </a:lnTo>
                  <a:cubicBezTo>
                    <a:pt x="1" y="7006"/>
                    <a:pt x="1297" y="11543"/>
                    <a:pt x="4815" y="11666"/>
                  </a:cubicBezTo>
                  <a:lnTo>
                    <a:pt x="4908" y="11666"/>
                  </a:lnTo>
                  <a:cubicBezTo>
                    <a:pt x="5710" y="11666"/>
                    <a:pt x="6513" y="11389"/>
                    <a:pt x="7130" y="10895"/>
                  </a:cubicBezTo>
                  <a:cubicBezTo>
                    <a:pt x="7348" y="10774"/>
                    <a:pt x="7205" y="10520"/>
                    <a:pt x="7029" y="10520"/>
                  </a:cubicBezTo>
                  <a:cubicBezTo>
                    <a:pt x="6981" y="10520"/>
                    <a:pt x="6930" y="10540"/>
                    <a:pt x="6883" y="10586"/>
                  </a:cubicBezTo>
                  <a:cubicBezTo>
                    <a:pt x="6288" y="11091"/>
                    <a:pt x="5558" y="11335"/>
                    <a:pt x="4830" y="11335"/>
                  </a:cubicBezTo>
                  <a:cubicBezTo>
                    <a:pt x="3822" y="11335"/>
                    <a:pt x="2820" y="10866"/>
                    <a:pt x="2192" y="9969"/>
                  </a:cubicBezTo>
                  <a:cubicBezTo>
                    <a:pt x="1143" y="8426"/>
                    <a:pt x="1606" y="6266"/>
                    <a:pt x="3272" y="5371"/>
                  </a:cubicBezTo>
                  <a:cubicBezTo>
                    <a:pt x="3303" y="5309"/>
                    <a:pt x="3365" y="5247"/>
                    <a:pt x="3365" y="5186"/>
                  </a:cubicBezTo>
                  <a:lnTo>
                    <a:pt x="3365" y="711"/>
                  </a:lnTo>
                  <a:cubicBezTo>
                    <a:pt x="3365" y="525"/>
                    <a:pt x="3488" y="402"/>
                    <a:pt x="3673" y="402"/>
                  </a:cubicBezTo>
                  <a:lnTo>
                    <a:pt x="6204" y="402"/>
                  </a:lnTo>
                  <a:cubicBezTo>
                    <a:pt x="6358" y="402"/>
                    <a:pt x="6513" y="525"/>
                    <a:pt x="6513" y="711"/>
                  </a:cubicBezTo>
                  <a:lnTo>
                    <a:pt x="6513" y="5186"/>
                  </a:lnTo>
                  <a:cubicBezTo>
                    <a:pt x="6513" y="5247"/>
                    <a:pt x="6544" y="5309"/>
                    <a:pt x="6605" y="5340"/>
                  </a:cubicBezTo>
                  <a:cubicBezTo>
                    <a:pt x="8241" y="6358"/>
                    <a:pt x="8611" y="8519"/>
                    <a:pt x="7469" y="10031"/>
                  </a:cubicBezTo>
                  <a:cubicBezTo>
                    <a:pt x="7356" y="10189"/>
                    <a:pt x="7476" y="10348"/>
                    <a:pt x="7620" y="10348"/>
                  </a:cubicBezTo>
                  <a:cubicBezTo>
                    <a:pt x="7673" y="10348"/>
                    <a:pt x="7729" y="10327"/>
                    <a:pt x="7778" y="10278"/>
                  </a:cubicBezTo>
                  <a:cubicBezTo>
                    <a:pt x="9074" y="8611"/>
                    <a:pt x="8673" y="6204"/>
                    <a:pt x="6914" y="5062"/>
                  </a:cubicBezTo>
                  <a:lnTo>
                    <a:pt x="6914" y="711"/>
                  </a:lnTo>
                  <a:cubicBezTo>
                    <a:pt x="6914" y="309"/>
                    <a:pt x="6605" y="1"/>
                    <a:pt x="6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3" name="Google Shape;18173;p104"/>
            <p:cNvSpPr/>
            <p:nvPr/>
          </p:nvSpPr>
          <p:spPr>
            <a:xfrm>
              <a:off x="4902163" y="4199331"/>
              <a:ext cx="157425" cy="229375"/>
            </a:xfrm>
            <a:custGeom>
              <a:avLst/>
              <a:gdLst/>
              <a:ahLst/>
              <a:cxnLst/>
              <a:rect l="l" t="t" r="r" b="b"/>
              <a:pathLst>
                <a:path w="6297" h="9175" extrusionOk="0">
                  <a:moveTo>
                    <a:pt x="3153" y="1"/>
                  </a:moveTo>
                  <a:cubicBezTo>
                    <a:pt x="2732" y="1"/>
                    <a:pt x="2316" y="271"/>
                    <a:pt x="2285" y="811"/>
                  </a:cubicBezTo>
                  <a:lnTo>
                    <a:pt x="2285" y="1829"/>
                  </a:lnTo>
                  <a:cubicBezTo>
                    <a:pt x="2285" y="1922"/>
                    <a:pt x="2377" y="2015"/>
                    <a:pt x="2501" y="2015"/>
                  </a:cubicBezTo>
                  <a:cubicBezTo>
                    <a:pt x="2593" y="2015"/>
                    <a:pt x="2686" y="1922"/>
                    <a:pt x="2686" y="1829"/>
                  </a:cubicBezTo>
                  <a:lnTo>
                    <a:pt x="2686" y="811"/>
                  </a:lnTo>
                  <a:cubicBezTo>
                    <a:pt x="2655" y="471"/>
                    <a:pt x="2910" y="302"/>
                    <a:pt x="3164" y="302"/>
                  </a:cubicBezTo>
                  <a:cubicBezTo>
                    <a:pt x="3419" y="302"/>
                    <a:pt x="3674" y="471"/>
                    <a:pt x="3643" y="811"/>
                  </a:cubicBezTo>
                  <a:lnTo>
                    <a:pt x="3643" y="4977"/>
                  </a:lnTo>
                  <a:cubicBezTo>
                    <a:pt x="3643" y="5039"/>
                    <a:pt x="3674" y="5132"/>
                    <a:pt x="3766" y="5162"/>
                  </a:cubicBezTo>
                  <a:cubicBezTo>
                    <a:pt x="5741" y="5841"/>
                    <a:pt x="5247" y="8773"/>
                    <a:pt x="3149" y="8773"/>
                  </a:cubicBezTo>
                  <a:cubicBezTo>
                    <a:pt x="1081" y="8773"/>
                    <a:pt x="587" y="5841"/>
                    <a:pt x="2562" y="5162"/>
                  </a:cubicBezTo>
                  <a:cubicBezTo>
                    <a:pt x="2624" y="5132"/>
                    <a:pt x="2686" y="5039"/>
                    <a:pt x="2686" y="4977"/>
                  </a:cubicBezTo>
                  <a:lnTo>
                    <a:pt x="2686" y="2663"/>
                  </a:lnTo>
                  <a:cubicBezTo>
                    <a:pt x="2686" y="2539"/>
                    <a:pt x="2593" y="2447"/>
                    <a:pt x="2501" y="2447"/>
                  </a:cubicBezTo>
                  <a:cubicBezTo>
                    <a:pt x="2485" y="2443"/>
                    <a:pt x="2469" y="2441"/>
                    <a:pt x="2454" y="2441"/>
                  </a:cubicBezTo>
                  <a:cubicBezTo>
                    <a:pt x="2355" y="2441"/>
                    <a:pt x="2285" y="2525"/>
                    <a:pt x="2285" y="2632"/>
                  </a:cubicBezTo>
                  <a:lnTo>
                    <a:pt x="2285" y="4823"/>
                  </a:lnTo>
                  <a:cubicBezTo>
                    <a:pt x="1" y="5780"/>
                    <a:pt x="680" y="9174"/>
                    <a:pt x="3149" y="9174"/>
                  </a:cubicBezTo>
                  <a:cubicBezTo>
                    <a:pt x="5618" y="9174"/>
                    <a:pt x="6297" y="5780"/>
                    <a:pt x="4044" y="4823"/>
                  </a:cubicBezTo>
                  <a:lnTo>
                    <a:pt x="4044" y="811"/>
                  </a:lnTo>
                  <a:cubicBezTo>
                    <a:pt x="3998" y="271"/>
                    <a:pt x="3573" y="1"/>
                    <a:pt x="31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4" name="Google Shape;18174;p104"/>
          <p:cNvGrpSpPr/>
          <p:nvPr/>
        </p:nvGrpSpPr>
        <p:grpSpPr>
          <a:xfrm>
            <a:off x="7019550" y="1765611"/>
            <a:ext cx="366500" cy="345625"/>
            <a:chOff x="4804963" y="3581531"/>
            <a:chExt cx="366500" cy="345625"/>
          </a:xfrm>
        </p:grpSpPr>
        <p:sp>
          <p:nvSpPr>
            <p:cNvPr id="18175" name="Google Shape;18175;p104"/>
            <p:cNvSpPr/>
            <p:nvPr/>
          </p:nvSpPr>
          <p:spPr>
            <a:xfrm>
              <a:off x="5015588" y="3626081"/>
              <a:ext cx="17775" cy="15650"/>
            </a:xfrm>
            <a:custGeom>
              <a:avLst/>
              <a:gdLst/>
              <a:ahLst/>
              <a:cxnLst/>
              <a:rect l="l" t="t" r="r" b="b"/>
              <a:pathLst>
                <a:path w="711" h="626" extrusionOk="0">
                  <a:moveTo>
                    <a:pt x="498" y="1"/>
                  </a:moveTo>
                  <a:cubicBezTo>
                    <a:pt x="448" y="1"/>
                    <a:pt x="402" y="24"/>
                    <a:pt x="371" y="70"/>
                  </a:cubicBezTo>
                  <a:lnTo>
                    <a:pt x="124" y="286"/>
                  </a:lnTo>
                  <a:cubicBezTo>
                    <a:pt x="1" y="410"/>
                    <a:pt x="93" y="626"/>
                    <a:pt x="278" y="626"/>
                  </a:cubicBezTo>
                  <a:cubicBezTo>
                    <a:pt x="309" y="626"/>
                    <a:pt x="371" y="626"/>
                    <a:pt x="402" y="564"/>
                  </a:cubicBezTo>
                  <a:lnTo>
                    <a:pt x="649" y="348"/>
                  </a:lnTo>
                  <a:cubicBezTo>
                    <a:pt x="710" y="255"/>
                    <a:pt x="710" y="132"/>
                    <a:pt x="649" y="70"/>
                  </a:cubicBezTo>
                  <a:cubicBezTo>
                    <a:pt x="602" y="24"/>
                    <a:pt x="548" y="1"/>
                    <a:pt x="4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6" name="Google Shape;18176;p104"/>
            <p:cNvSpPr/>
            <p:nvPr/>
          </p:nvSpPr>
          <p:spPr>
            <a:xfrm>
              <a:off x="5080413" y="3690131"/>
              <a:ext cx="16975" cy="16400"/>
            </a:xfrm>
            <a:custGeom>
              <a:avLst/>
              <a:gdLst/>
              <a:ahLst/>
              <a:cxnLst/>
              <a:rect l="l" t="t" r="r" b="b"/>
              <a:pathLst>
                <a:path w="679" h="656" extrusionOk="0">
                  <a:moveTo>
                    <a:pt x="467" y="0"/>
                  </a:moveTo>
                  <a:cubicBezTo>
                    <a:pt x="417" y="0"/>
                    <a:pt x="370" y="23"/>
                    <a:pt x="340" y="70"/>
                  </a:cubicBezTo>
                  <a:lnTo>
                    <a:pt x="93" y="286"/>
                  </a:lnTo>
                  <a:cubicBezTo>
                    <a:pt x="0" y="378"/>
                    <a:pt x="0" y="502"/>
                    <a:pt x="93" y="594"/>
                  </a:cubicBezTo>
                  <a:cubicBezTo>
                    <a:pt x="123" y="625"/>
                    <a:pt x="185" y="656"/>
                    <a:pt x="247" y="656"/>
                  </a:cubicBezTo>
                  <a:cubicBezTo>
                    <a:pt x="278" y="656"/>
                    <a:pt x="340" y="625"/>
                    <a:pt x="370" y="594"/>
                  </a:cubicBezTo>
                  <a:lnTo>
                    <a:pt x="617" y="347"/>
                  </a:lnTo>
                  <a:cubicBezTo>
                    <a:pt x="679" y="286"/>
                    <a:pt x="679" y="131"/>
                    <a:pt x="617" y="70"/>
                  </a:cubicBezTo>
                  <a:cubicBezTo>
                    <a:pt x="571" y="23"/>
                    <a:pt x="517" y="0"/>
                    <a:pt x="4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7" name="Google Shape;18177;p104"/>
            <p:cNvSpPr/>
            <p:nvPr/>
          </p:nvSpPr>
          <p:spPr>
            <a:xfrm>
              <a:off x="5041063" y="3656531"/>
              <a:ext cx="27025" cy="24700"/>
            </a:xfrm>
            <a:custGeom>
              <a:avLst/>
              <a:gdLst/>
              <a:ahLst/>
              <a:cxnLst/>
              <a:rect l="l" t="t" r="r" b="b"/>
              <a:pathLst>
                <a:path w="1081" h="988" extrusionOk="0">
                  <a:moveTo>
                    <a:pt x="209" y="1"/>
                  </a:moveTo>
                  <a:cubicBezTo>
                    <a:pt x="109" y="1"/>
                    <a:pt x="17" y="48"/>
                    <a:pt x="31" y="148"/>
                  </a:cubicBezTo>
                  <a:cubicBezTo>
                    <a:pt x="0" y="364"/>
                    <a:pt x="93" y="611"/>
                    <a:pt x="278" y="765"/>
                  </a:cubicBezTo>
                  <a:cubicBezTo>
                    <a:pt x="401" y="920"/>
                    <a:pt x="617" y="981"/>
                    <a:pt x="833" y="981"/>
                  </a:cubicBezTo>
                  <a:cubicBezTo>
                    <a:pt x="849" y="985"/>
                    <a:pt x="865" y="987"/>
                    <a:pt x="881" y="987"/>
                  </a:cubicBezTo>
                  <a:cubicBezTo>
                    <a:pt x="987" y="987"/>
                    <a:pt x="1080" y="900"/>
                    <a:pt x="1080" y="765"/>
                  </a:cubicBezTo>
                  <a:cubicBezTo>
                    <a:pt x="1049" y="673"/>
                    <a:pt x="957" y="580"/>
                    <a:pt x="864" y="580"/>
                  </a:cubicBezTo>
                  <a:cubicBezTo>
                    <a:pt x="741" y="580"/>
                    <a:pt x="617" y="549"/>
                    <a:pt x="556" y="488"/>
                  </a:cubicBezTo>
                  <a:cubicBezTo>
                    <a:pt x="463" y="395"/>
                    <a:pt x="432" y="272"/>
                    <a:pt x="432" y="179"/>
                  </a:cubicBezTo>
                  <a:cubicBezTo>
                    <a:pt x="449" y="63"/>
                    <a:pt x="324" y="1"/>
                    <a:pt x="2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8" name="Google Shape;18178;p104"/>
            <p:cNvSpPr/>
            <p:nvPr/>
          </p:nvSpPr>
          <p:spPr>
            <a:xfrm>
              <a:off x="4804963" y="3581531"/>
              <a:ext cx="366500" cy="345625"/>
            </a:xfrm>
            <a:custGeom>
              <a:avLst/>
              <a:gdLst/>
              <a:ahLst/>
              <a:cxnLst/>
              <a:rect l="l" t="t" r="r" b="b"/>
              <a:pathLst>
                <a:path w="14660" h="13825" extrusionOk="0">
                  <a:moveTo>
                    <a:pt x="9777" y="544"/>
                  </a:moveTo>
                  <a:cubicBezTo>
                    <a:pt x="12099" y="544"/>
                    <a:pt x="14040" y="3407"/>
                    <a:pt x="12160" y="5648"/>
                  </a:cubicBezTo>
                  <a:lnTo>
                    <a:pt x="10308" y="7531"/>
                  </a:lnTo>
                  <a:lnTo>
                    <a:pt x="7253" y="4475"/>
                  </a:lnTo>
                  <a:cubicBezTo>
                    <a:pt x="7222" y="4444"/>
                    <a:pt x="7176" y="4429"/>
                    <a:pt x="7126" y="4429"/>
                  </a:cubicBezTo>
                  <a:cubicBezTo>
                    <a:pt x="7075" y="4429"/>
                    <a:pt x="7021" y="4444"/>
                    <a:pt x="6975" y="4475"/>
                  </a:cubicBezTo>
                  <a:cubicBezTo>
                    <a:pt x="6913" y="4568"/>
                    <a:pt x="6913" y="4691"/>
                    <a:pt x="6975" y="4784"/>
                  </a:cubicBezTo>
                  <a:lnTo>
                    <a:pt x="10000" y="7808"/>
                  </a:lnTo>
                  <a:lnTo>
                    <a:pt x="8148" y="9660"/>
                  </a:lnTo>
                  <a:cubicBezTo>
                    <a:pt x="8024" y="9814"/>
                    <a:pt x="7870" y="9907"/>
                    <a:pt x="7716" y="10030"/>
                  </a:cubicBezTo>
                  <a:lnTo>
                    <a:pt x="7716" y="9938"/>
                  </a:lnTo>
                  <a:cubicBezTo>
                    <a:pt x="7531" y="8117"/>
                    <a:pt x="6018" y="6728"/>
                    <a:pt x="4198" y="6728"/>
                  </a:cubicBezTo>
                  <a:lnTo>
                    <a:pt x="3920" y="6728"/>
                  </a:lnTo>
                  <a:cubicBezTo>
                    <a:pt x="3580" y="6759"/>
                    <a:pt x="3272" y="6821"/>
                    <a:pt x="2963" y="6944"/>
                  </a:cubicBezTo>
                  <a:lnTo>
                    <a:pt x="2932" y="6944"/>
                  </a:lnTo>
                  <a:cubicBezTo>
                    <a:pt x="3056" y="6327"/>
                    <a:pt x="3364" y="5771"/>
                    <a:pt x="3796" y="5309"/>
                  </a:cubicBezTo>
                  <a:lnTo>
                    <a:pt x="5648" y="3457"/>
                  </a:lnTo>
                  <a:lnTo>
                    <a:pt x="6420" y="4198"/>
                  </a:lnTo>
                  <a:cubicBezTo>
                    <a:pt x="6463" y="4241"/>
                    <a:pt x="6511" y="4259"/>
                    <a:pt x="6557" y="4259"/>
                  </a:cubicBezTo>
                  <a:cubicBezTo>
                    <a:pt x="6709" y="4259"/>
                    <a:pt x="6840" y="4062"/>
                    <a:pt x="6697" y="3920"/>
                  </a:cubicBezTo>
                  <a:lnTo>
                    <a:pt x="5957" y="3179"/>
                  </a:lnTo>
                  <a:lnTo>
                    <a:pt x="7808" y="1297"/>
                  </a:lnTo>
                  <a:cubicBezTo>
                    <a:pt x="8444" y="769"/>
                    <a:pt x="9125" y="544"/>
                    <a:pt x="9777" y="544"/>
                  </a:cubicBezTo>
                  <a:close/>
                  <a:moveTo>
                    <a:pt x="4195" y="7143"/>
                  </a:moveTo>
                  <a:cubicBezTo>
                    <a:pt x="4968" y="7143"/>
                    <a:pt x="5699" y="7419"/>
                    <a:pt x="6265" y="7932"/>
                  </a:cubicBezTo>
                  <a:cubicBezTo>
                    <a:pt x="6265" y="7932"/>
                    <a:pt x="3364" y="10802"/>
                    <a:pt x="3364" y="10802"/>
                  </a:cubicBezTo>
                  <a:cubicBezTo>
                    <a:pt x="3224" y="10942"/>
                    <a:pt x="3350" y="11154"/>
                    <a:pt x="3513" y="11154"/>
                  </a:cubicBezTo>
                  <a:cubicBezTo>
                    <a:pt x="3565" y="11154"/>
                    <a:pt x="3621" y="11132"/>
                    <a:pt x="3673" y="11080"/>
                  </a:cubicBezTo>
                  <a:lnTo>
                    <a:pt x="6543" y="8210"/>
                  </a:lnTo>
                  <a:cubicBezTo>
                    <a:pt x="6944" y="8672"/>
                    <a:pt x="7191" y="9228"/>
                    <a:pt x="7284" y="9814"/>
                  </a:cubicBezTo>
                  <a:cubicBezTo>
                    <a:pt x="7562" y="11697"/>
                    <a:pt x="6111" y="13394"/>
                    <a:pt x="4198" y="13425"/>
                  </a:cubicBezTo>
                  <a:cubicBezTo>
                    <a:pt x="3426" y="13425"/>
                    <a:pt x="2716" y="13147"/>
                    <a:pt x="2130" y="12654"/>
                  </a:cubicBezTo>
                  <a:lnTo>
                    <a:pt x="3117" y="11666"/>
                  </a:lnTo>
                  <a:cubicBezTo>
                    <a:pt x="3238" y="11522"/>
                    <a:pt x="3095" y="11340"/>
                    <a:pt x="2939" y="11340"/>
                  </a:cubicBezTo>
                  <a:cubicBezTo>
                    <a:pt x="2895" y="11340"/>
                    <a:pt x="2850" y="11354"/>
                    <a:pt x="2809" y="11388"/>
                  </a:cubicBezTo>
                  <a:lnTo>
                    <a:pt x="1852" y="12345"/>
                  </a:lnTo>
                  <a:cubicBezTo>
                    <a:pt x="155" y="10462"/>
                    <a:pt x="1358" y="7438"/>
                    <a:pt x="3889" y="7160"/>
                  </a:cubicBezTo>
                  <a:lnTo>
                    <a:pt x="3858" y="7160"/>
                  </a:lnTo>
                  <a:cubicBezTo>
                    <a:pt x="3971" y="7149"/>
                    <a:pt x="4084" y="7143"/>
                    <a:pt x="4195" y="7143"/>
                  </a:cubicBezTo>
                  <a:close/>
                  <a:moveTo>
                    <a:pt x="10000" y="0"/>
                  </a:moveTo>
                  <a:cubicBezTo>
                    <a:pt x="9074" y="0"/>
                    <a:pt x="8179" y="371"/>
                    <a:pt x="7531" y="1019"/>
                  </a:cubicBezTo>
                  <a:lnTo>
                    <a:pt x="3519" y="5031"/>
                  </a:lnTo>
                  <a:cubicBezTo>
                    <a:pt x="2932" y="5617"/>
                    <a:pt x="2593" y="6358"/>
                    <a:pt x="2500" y="7160"/>
                  </a:cubicBezTo>
                  <a:cubicBezTo>
                    <a:pt x="432" y="8271"/>
                    <a:pt x="0" y="11111"/>
                    <a:pt x="1698" y="12777"/>
                  </a:cubicBezTo>
                  <a:cubicBezTo>
                    <a:pt x="2409" y="13498"/>
                    <a:pt x="3295" y="13824"/>
                    <a:pt x="4168" y="13824"/>
                  </a:cubicBezTo>
                  <a:cubicBezTo>
                    <a:pt x="5908" y="13824"/>
                    <a:pt x="7592" y="12528"/>
                    <a:pt x="7716" y="10493"/>
                  </a:cubicBezTo>
                  <a:cubicBezTo>
                    <a:pt x="7994" y="10339"/>
                    <a:pt x="8210" y="10154"/>
                    <a:pt x="8426" y="9969"/>
                  </a:cubicBezTo>
                  <a:lnTo>
                    <a:pt x="12438" y="5957"/>
                  </a:lnTo>
                  <a:cubicBezTo>
                    <a:pt x="14660" y="3765"/>
                    <a:pt x="13086" y="0"/>
                    <a:pt x="100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9" name="Google Shape;18179;p104"/>
          <p:cNvGrpSpPr/>
          <p:nvPr/>
        </p:nvGrpSpPr>
        <p:grpSpPr>
          <a:xfrm>
            <a:off x="7766436" y="1765786"/>
            <a:ext cx="297075" cy="345275"/>
            <a:chOff x="1799788" y="4142056"/>
            <a:chExt cx="297075" cy="345275"/>
          </a:xfrm>
        </p:grpSpPr>
        <p:sp>
          <p:nvSpPr>
            <p:cNvPr id="18180" name="Google Shape;18180;p104"/>
            <p:cNvSpPr/>
            <p:nvPr/>
          </p:nvSpPr>
          <p:spPr>
            <a:xfrm>
              <a:off x="1898538" y="4197206"/>
              <a:ext cx="10050" cy="18550"/>
            </a:xfrm>
            <a:custGeom>
              <a:avLst/>
              <a:gdLst/>
              <a:ahLst/>
              <a:cxnLst/>
              <a:rect l="l" t="t" r="r" b="b"/>
              <a:pathLst>
                <a:path w="402" h="742" extrusionOk="0">
                  <a:moveTo>
                    <a:pt x="217" y="1"/>
                  </a:moveTo>
                  <a:cubicBezTo>
                    <a:pt x="93" y="1"/>
                    <a:pt x="1" y="93"/>
                    <a:pt x="1" y="217"/>
                  </a:cubicBezTo>
                  <a:lnTo>
                    <a:pt x="1" y="526"/>
                  </a:lnTo>
                  <a:cubicBezTo>
                    <a:pt x="1" y="649"/>
                    <a:pt x="93" y="742"/>
                    <a:pt x="217" y="742"/>
                  </a:cubicBezTo>
                  <a:cubicBezTo>
                    <a:pt x="309" y="742"/>
                    <a:pt x="402" y="649"/>
                    <a:pt x="402" y="526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1" name="Google Shape;18181;p104"/>
            <p:cNvSpPr/>
            <p:nvPr/>
          </p:nvSpPr>
          <p:spPr>
            <a:xfrm>
              <a:off x="1986488" y="4197981"/>
              <a:ext cx="10850" cy="17775"/>
            </a:xfrm>
            <a:custGeom>
              <a:avLst/>
              <a:gdLst/>
              <a:ahLst/>
              <a:cxnLst/>
              <a:rect l="l" t="t" r="r" b="b"/>
              <a:pathLst>
                <a:path w="434" h="711" extrusionOk="0">
                  <a:moveTo>
                    <a:pt x="217" y="1"/>
                  </a:moveTo>
                  <a:cubicBezTo>
                    <a:pt x="109" y="1"/>
                    <a:pt x="1" y="62"/>
                    <a:pt x="32" y="186"/>
                  </a:cubicBezTo>
                  <a:lnTo>
                    <a:pt x="32" y="495"/>
                  </a:lnTo>
                  <a:cubicBezTo>
                    <a:pt x="32" y="618"/>
                    <a:pt x="124" y="711"/>
                    <a:pt x="217" y="711"/>
                  </a:cubicBezTo>
                  <a:cubicBezTo>
                    <a:pt x="310" y="711"/>
                    <a:pt x="402" y="618"/>
                    <a:pt x="402" y="495"/>
                  </a:cubicBezTo>
                  <a:lnTo>
                    <a:pt x="402" y="186"/>
                  </a:lnTo>
                  <a:cubicBezTo>
                    <a:pt x="433" y="62"/>
                    <a:pt x="325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2" name="Google Shape;18182;p104"/>
            <p:cNvSpPr/>
            <p:nvPr/>
          </p:nvSpPr>
          <p:spPr>
            <a:xfrm>
              <a:off x="1931713" y="4204731"/>
              <a:ext cx="33200" cy="14875"/>
            </a:xfrm>
            <a:custGeom>
              <a:avLst/>
              <a:gdLst/>
              <a:ahLst/>
              <a:cxnLst/>
              <a:rect l="l" t="t" r="r" b="b"/>
              <a:pathLst>
                <a:path w="1328" h="595" extrusionOk="0">
                  <a:moveTo>
                    <a:pt x="217" y="1"/>
                  </a:moveTo>
                  <a:cubicBezTo>
                    <a:pt x="163" y="1"/>
                    <a:pt x="109" y="24"/>
                    <a:pt x="62" y="70"/>
                  </a:cubicBezTo>
                  <a:cubicBezTo>
                    <a:pt x="1" y="132"/>
                    <a:pt x="1" y="255"/>
                    <a:pt x="62" y="348"/>
                  </a:cubicBezTo>
                  <a:cubicBezTo>
                    <a:pt x="217" y="502"/>
                    <a:pt x="433" y="595"/>
                    <a:pt x="649" y="595"/>
                  </a:cubicBezTo>
                  <a:cubicBezTo>
                    <a:pt x="896" y="595"/>
                    <a:pt x="1112" y="502"/>
                    <a:pt x="1235" y="348"/>
                  </a:cubicBezTo>
                  <a:cubicBezTo>
                    <a:pt x="1328" y="255"/>
                    <a:pt x="1328" y="132"/>
                    <a:pt x="1235" y="70"/>
                  </a:cubicBezTo>
                  <a:lnTo>
                    <a:pt x="1204" y="70"/>
                  </a:lnTo>
                  <a:cubicBezTo>
                    <a:pt x="1158" y="24"/>
                    <a:pt x="1104" y="1"/>
                    <a:pt x="1054" y="1"/>
                  </a:cubicBezTo>
                  <a:cubicBezTo>
                    <a:pt x="1004" y="1"/>
                    <a:pt x="957" y="24"/>
                    <a:pt x="927" y="70"/>
                  </a:cubicBezTo>
                  <a:cubicBezTo>
                    <a:pt x="849" y="163"/>
                    <a:pt x="741" y="209"/>
                    <a:pt x="637" y="209"/>
                  </a:cubicBezTo>
                  <a:cubicBezTo>
                    <a:pt x="533" y="209"/>
                    <a:pt x="433" y="163"/>
                    <a:pt x="371" y="70"/>
                  </a:cubicBezTo>
                  <a:cubicBezTo>
                    <a:pt x="325" y="24"/>
                    <a:pt x="271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3" name="Google Shape;18183;p104"/>
            <p:cNvSpPr/>
            <p:nvPr/>
          </p:nvSpPr>
          <p:spPr>
            <a:xfrm>
              <a:off x="1931713" y="4160831"/>
              <a:ext cx="37075" cy="31775"/>
            </a:xfrm>
            <a:custGeom>
              <a:avLst/>
              <a:gdLst/>
              <a:ahLst/>
              <a:cxnLst/>
              <a:rect l="l" t="t" r="r" b="b"/>
              <a:pathLst>
                <a:path w="1483" h="1271" extrusionOk="0">
                  <a:moveTo>
                    <a:pt x="649" y="407"/>
                  </a:moveTo>
                  <a:cubicBezTo>
                    <a:pt x="907" y="407"/>
                    <a:pt x="630" y="745"/>
                    <a:pt x="482" y="745"/>
                  </a:cubicBezTo>
                  <a:cubicBezTo>
                    <a:pt x="436" y="745"/>
                    <a:pt x="402" y="712"/>
                    <a:pt x="402" y="623"/>
                  </a:cubicBezTo>
                  <a:cubicBezTo>
                    <a:pt x="402" y="499"/>
                    <a:pt x="495" y="407"/>
                    <a:pt x="649" y="407"/>
                  </a:cubicBezTo>
                  <a:close/>
                  <a:moveTo>
                    <a:pt x="632" y="1"/>
                  </a:moveTo>
                  <a:cubicBezTo>
                    <a:pt x="308" y="1"/>
                    <a:pt x="1" y="249"/>
                    <a:pt x="1" y="623"/>
                  </a:cubicBezTo>
                  <a:cubicBezTo>
                    <a:pt x="1" y="993"/>
                    <a:pt x="279" y="1271"/>
                    <a:pt x="649" y="1271"/>
                  </a:cubicBezTo>
                  <a:cubicBezTo>
                    <a:pt x="1204" y="1271"/>
                    <a:pt x="1482" y="592"/>
                    <a:pt x="1081" y="191"/>
                  </a:cubicBezTo>
                  <a:cubicBezTo>
                    <a:pt x="950" y="59"/>
                    <a:pt x="789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4" name="Google Shape;18184;p104"/>
            <p:cNvSpPr/>
            <p:nvPr/>
          </p:nvSpPr>
          <p:spPr>
            <a:xfrm>
              <a:off x="1871013" y="4280956"/>
              <a:ext cx="48475" cy="23875"/>
            </a:xfrm>
            <a:custGeom>
              <a:avLst/>
              <a:gdLst/>
              <a:ahLst/>
              <a:cxnLst/>
              <a:rect l="l" t="t" r="r" b="b"/>
              <a:pathLst>
                <a:path w="1939" h="955" extrusionOk="0">
                  <a:moveTo>
                    <a:pt x="1650" y="0"/>
                  </a:moveTo>
                  <a:cubicBezTo>
                    <a:pt x="1624" y="0"/>
                    <a:pt x="1595" y="5"/>
                    <a:pt x="1565" y="15"/>
                  </a:cubicBezTo>
                  <a:lnTo>
                    <a:pt x="608" y="385"/>
                  </a:lnTo>
                  <a:lnTo>
                    <a:pt x="639" y="293"/>
                  </a:lnTo>
                  <a:cubicBezTo>
                    <a:pt x="700" y="169"/>
                    <a:pt x="639" y="77"/>
                    <a:pt x="546" y="15"/>
                  </a:cubicBezTo>
                  <a:cubicBezTo>
                    <a:pt x="517" y="8"/>
                    <a:pt x="490" y="4"/>
                    <a:pt x="464" y="4"/>
                  </a:cubicBezTo>
                  <a:cubicBezTo>
                    <a:pt x="381" y="4"/>
                    <a:pt x="316" y="44"/>
                    <a:pt x="268" y="138"/>
                  </a:cubicBezTo>
                  <a:cubicBezTo>
                    <a:pt x="268" y="138"/>
                    <a:pt x="52" y="663"/>
                    <a:pt x="52" y="694"/>
                  </a:cubicBezTo>
                  <a:cubicBezTo>
                    <a:pt x="0" y="824"/>
                    <a:pt x="102" y="955"/>
                    <a:pt x="228" y="955"/>
                  </a:cubicBezTo>
                  <a:cubicBezTo>
                    <a:pt x="252" y="955"/>
                    <a:pt x="275" y="950"/>
                    <a:pt x="299" y="941"/>
                  </a:cubicBezTo>
                  <a:lnTo>
                    <a:pt x="1719" y="385"/>
                  </a:lnTo>
                  <a:cubicBezTo>
                    <a:pt x="1939" y="303"/>
                    <a:pt x="1865" y="0"/>
                    <a:pt x="16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5" name="Google Shape;18185;p104"/>
            <p:cNvSpPr/>
            <p:nvPr/>
          </p:nvSpPr>
          <p:spPr>
            <a:xfrm>
              <a:off x="1946563" y="4288131"/>
              <a:ext cx="75300" cy="10225"/>
            </a:xfrm>
            <a:custGeom>
              <a:avLst/>
              <a:gdLst/>
              <a:ahLst/>
              <a:cxnLst/>
              <a:rect l="l" t="t" r="r" b="b"/>
              <a:pathLst>
                <a:path w="3012" h="409" extrusionOk="0">
                  <a:moveTo>
                    <a:pt x="199" y="0"/>
                  </a:moveTo>
                  <a:cubicBezTo>
                    <a:pt x="1" y="0"/>
                    <a:pt x="7" y="408"/>
                    <a:pt x="218" y="408"/>
                  </a:cubicBezTo>
                  <a:cubicBezTo>
                    <a:pt x="225" y="408"/>
                    <a:pt x="233" y="408"/>
                    <a:pt x="240" y="407"/>
                  </a:cubicBezTo>
                  <a:lnTo>
                    <a:pt x="2802" y="407"/>
                  </a:lnTo>
                  <a:cubicBezTo>
                    <a:pt x="2808" y="408"/>
                    <a:pt x="2814" y="408"/>
                    <a:pt x="2821" y="408"/>
                  </a:cubicBezTo>
                  <a:cubicBezTo>
                    <a:pt x="3005" y="408"/>
                    <a:pt x="3011" y="0"/>
                    <a:pt x="2838" y="0"/>
                  </a:cubicBezTo>
                  <a:cubicBezTo>
                    <a:pt x="2826" y="0"/>
                    <a:pt x="2814" y="2"/>
                    <a:pt x="2802" y="6"/>
                  </a:cubicBezTo>
                  <a:lnTo>
                    <a:pt x="240" y="6"/>
                  </a:lnTo>
                  <a:cubicBezTo>
                    <a:pt x="225" y="2"/>
                    <a:pt x="212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6" name="Google Shape;18186;p104"/>
            <p:cNvSpPr/>
            <p:nvPr/>
          </p:nvSpPr>
          <p:spPr>
            <a:xfrm>
              <a:off x="1870763" y="4329731"/>
              <a:ext cx="47100" cy="24425"/>
            </a:xfrm>
            <a:custGeom>
              <a:avLst/>
              <a:gdLst/>
              <a:ahLst/>
              <a:cxnLst/>
              <a:rect l="l" t="t" r="r" b="b"/>
              <a:pathLst>
                <a:path w="1884" h="977" extrusionOk="0">
                  <a:moveTo>
                    <a:pt x="1626" y="0"/>
                  </a:moveTo>
                  <a:cubicBezTo>
                    <a:pt x="1608" y="0"/>
                    <a:pt x="1591" y="3"/>
                    <a:pt x="1575" y="8"/>
                  </a:cubicBezTo>
                  <a:lnTo>
                    <a:pt x="587" y="409"/>
                  </a:lnTo>
                  <a:lnTo>
                    <a:pt x="649" y="286"/>
                  </a:lnTo>
                  <a:cubicBezTo>
                    <a:pt x="708" y="127"/>
                    <a:pt x="576" y="6"/>
                    <a:pt x="442" y="6"/>
                  </a:cubicBezTo>
                  <a:cubicBezTo>
                    <a:pt x="367" y="6"/>
                    <a:pt x="292" y="44"/>
                    <a:pt x="248" y="132"/>
                  </a:cubicBezTo>
                  <a:lnTo>
                    <a:pt x="32" y="687"/>
                  </a:lnTo>
                  <a:cubicBezTo>
                    <a:pt x="1" y="780"/>
                    <a:pt x="32" y="841"/>
                    <a:pt x="93" y="903"/>
                  </a:cubicBezTo>
                  <a:cubicBezTo>
                    <a:pt x="116" y="948"/>
                    <a:pt x="172" y="977"/>
                    <a:pt x="236" y="977"/>
                  </a:cubicBezTo>
                  <a:cubicBezTo>
                    <a:pt x="260" y="977"/>
                    <a:pt x="284" y="973"/>
                    <a:pt x="309" y="965"/>
                  </a:cubicBezTo>
                  <a:lnTo>
                    <a:pt x="1729" y="409"/>
                  </a:lnTo>
                  <a:cubicBezTo>
                    <a:pt x="1822" y="348"/>
                    <a:pt x="1883" y="255"/>
                    <a:pt x="1822" y="132"/>
                  </a:cubicBezTo>
                  <a:cubicBezTo>
                    <a:pt x="1796" y="55"/>
                    <a:pt x="1708" y="0"/>
                    <a:pt x="16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7" name="Google Shape;18187;p104"/>
            <p:cNvSpPr/>
            <p:nvPr/>
          </p:nvSpPr>
          <p:spPr>
            <a:xfrm>
              <a:off x="1947138" y="4336856"/>
              <a:ext cx="74875" cy="10075"/>
            </a:xfrm>
            <a:custGeom>
              <a:avLst/>
              <a:gdLst/>
              <a:ahLst/>
              <a:cxnLst/>
              <a:rect l="l" t="t" r="r" b="b"/>
              <a:pathLst>
                <a:path w="2995" h="403" extrusionOk="0">
                  <a:moveTo>
                    <a:pt x="217" y="1"/>
                  </a:moveTo>
                  <a:cubicBezTo>
                    <a:pt x="94" y="1"/>
                    <a:pt x="1" y="93"/>
                    <a:pt x="1" y="217"/>
                  </a:cubicBezTo>
                  <a:cubicBezTo>
                    <a:pt x="1" y="309"/>
                    <a:pt x="94" y="402"/>
                    <a:pt x="217" y="402"/>
                  </a:cubicBezTo>
                  <a:lnTo>
                    <a:pt x="2779" y="402"/>
                  </a:lnTo>
                  <a:cubicBezTo>
                    <a:pt x="2902" y="402"/>
                    <a:pt x="2995" y="309"/>
                    <a:pt x="2995" y="217"/>
                  </a:cubicBezTo>
                  <a:cubicBezTo>
                    <a:pt x="2995" y="93"/>
                    <a:pt x="2902" y="1"/>
                    <a:pt x="27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8" name="Google Shape;18188;p104"/>
            <p:cNvSpPr/>
            <p:nvPr/>
          </p:nvSpPr>
          <p:spPr>
            <a:xfrm>
              <a:off x="1870763" y="4378906"/>
              <a:ext cx="47100" cy="23875"/>
            </a:xfrm>
            <a:custGeom>
              <a:avLst/>
              <a:gdLst/>
              <a:ahLst/>
              <a:cxnLst/>
              <a:rect l="l" t="t" r="r" b="b"/>
              <a:pathLst>
                <a:path w="1884" h="955" extrusionOk="0">
                  <a:moveTo>
                    <a:pt x="440" y="1"/>
                  </a:moveTo>
                  <a:cubicBezTo>
                    <a:pt x="366" y="1"/>
                    <a:pt x="291" y="41"/>
                    <a:pt x="248" y="140"/>
                  </a:cubicBezTo>
                  <a:lnTo>
                    <a:pt x="32" y="695"/>
                  </a:lnTo>
                  <a:cubicBezTo>
                    <a:pt x="1" y="757"/>
                    <a:pt x="1" y="850"/>
                    <a:pt x="62" y="911"/>
                  </a:cubicBezTo>
                  <a:lnTo>
                    <a:pt x="93" y="911"/>
                  </a:lnTo>
                  <a:cubicBezTo>
                    <a:pt x="115" y="933"/>
                    <a:pt x="168" y="955"/>
                    <a:pt x="229" y="955"/>
                  </a:cubicBezTo>
                  <a:cubicBezTo>
                    <a:pt x="255" y="955"/>
                    <a:pt x="282" y="951"/>
                    <a:pt x="309" y="942"/>
                  </a:cubicBezTo>
                  <a:lnTo>
                    <a:pt x="1729" y="387"/>
                  </a:lnTo>
                  <a:cubicBezTo>
                    <a:pt x="1822" y="356"/>
                    <a:pt x="1883" y="232"/>
                    <a:pt x="1822" y="140"/>
                  </a:cubicBezTo>
                  <a:cubicBezTo>
                    <a:pt x="1798" y="45"/>
                    <a:pt x="1720" y="5"/>
                    <a:pt x="1644" y="5"/>
                  </a:cubicBezTo>
                  <a:cubicBezTo>
                    <a:pt x="1620" y="5"/>
                    <a:pt x="1596" y="9"/>
                    <a:pt x="1575" y="16"/>
                  </a:cubicBezTo>
                  <a:lnTo>
                    <a:pt x="587" y="417"/>
                  </a:lnTo>
                  <a:lnTo>
                    <a:pt x="649" y="294"/>
                  </a:lnTo>
                  <a:cubicBezTo>
                    <a:pt x="709" y="135"/>
                    <a:pt x="575" y="1"/>
                    <a:pt x="4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9" name="Google Shape;18189;p104"/>
            <p:cNvSpPr/>
            <p:nvPr/>
          </p:nvSpPr>
          <p:spPr>
            <a:xfrm>
              <a:off x="1947138" y="4385481"/>
              <a:ext cx="74875" cy="10825"/>
            </a:xfrm>
            <a:custGeom>
              <a:avLst/>
              <a:gdLst/>
              <a:ahLst/>
              <a:cxnLst/>
              <a:rect l="l" t="t" r="r" b="b"/>
              <a:pathLst>
                <a:path w="2995" h="433" extrusionOk="0">
                  <a:moveTo>
                    <a:pt x="217" y="0"/>
                  </a:moveTo>
                  <a:cubicBezTo>
                    <a:pt x="94" y="0"/>
                    <a:pt x="1" y="93"/>
                    <a:pt x="1" y="216"/>
                  </a:cubicBezTo>
                  <a:cubicBezTo>
                    <a:pt x="1" y="340"/>
                    <a:pt x="94" y="432"/>
                    <a:pt x="217" y="432"/>
                  </a:cubicBezTo>
                  <a:lnTo>
                    <a:pt x="2779" y="432"/>
                  </a:lnTo>
                  <a:cubicBezTo>
                    <a:pt x="2902" y="432"/>
                    <a:pt x="2995" y="340"/>
                    <a:pt x="2995" y="216"/>
                  </a:cubicBezTo>
                  <a:cubicBezTo>
                    <a:pt x="2995" y="93"/>
                    <a:pt x="2902" y="0"/>
                    <a:pt x="27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0" name="Google Shape;18190;p104"/>
            <p:cNvSpPr/>
            <p:nvPr/>
          </p:nvSpPr>
          <p:spPr>
            <a:xfrm>
              <a:off x="1799788" y="4142056"/>
              <a:ext cx="297075" cy="345275"/>
            </a:xfrm>
            <a:custGeom>
              <a:avLst/>
              <a:gdLst/>
              <a:ahLst/>
              <a:cxnLst/>
              <a:rect l="l" t="t" r="r" b="b"/>
              <a:pathLst>
                <a:path w="11883" h="13811" extrusionOk="0">
                  <a:moveTo>
                    <a:pt x="5910" y="394"/>
                  </a:moveTo>
                  <a:cubicBezTo>
                    <a:pt x="6327" y="394"/>
                    <a:pt x="6744" y="648"/>
                    <a:pt x="6852" y="1158"/>
                  </a:cubicBezTo>
                  <a:cubicBezTo>
                    <a:pt x="6883" y="1405"/>
                    <a:pt x="7099" y="1559"/>
                    <a:pt x="7346" y="1559"/>
                  </a:cubicBezTo>
                  <a:lnTo>
                    <a:pt x="8765" y="1559"/>
                  </a:lnTo>
                  <a:cubicBezTo>
                    <a:pt x="8919" y="1559"/>
                    <a:pt x="9074" y="1682"/>
                    <a:pt x="9074" y="1837"/>
                  </a:cubicBezTo>
                  <a:lnTo>
                    <a:pt x="9074" y="3534"/>
                  </a:lnTo>
                  <a:cubicBezTo>
                    <a:pt x="9043" y="3688"/>
                    <a:pt x="8919" y="3781"/>
                    <a:pt x="8765" y="3781"/>
                  </a:cubicBezTo>
                  <a:lnTo>
                    <a:pt x="3056" y="3781"/>
                  </a:lnTo>
                  <a:cubicBezTo>
                    <a:pt x="2901" y="3781"/>
                    <a:pt x="2778" y="3688"/>
                    <a:pt x="2778" y="3534"/>
                  </a:cubicBezTo>
                  <a:lnTo>
                    <a:pt x="2778" y="1837"/>
                  </a:lnTo>
                  <a:lnTo>
                    <a:pt x="2747" y="1837"/>
                  </a:lnTo>
                  <a:cubicBezTo>
                    <a:pt x="2747" y="1682"/>
                    <a:pt x="2871" y="1559"/>
                    <a:pt x="3056" y="1559"/>
                  </a:cubicBezTo>
                  <a:lnTo>
                    <a:pt x="4475" y="1559"/>
                  </a:lnTo>
                  <a:cubicBezTo>
                    <a:pt x="4722" y="1559"/>
                    <a:pt x="4907" y="1405"/>
                    <a:pt x="4969" y="1158"/>
                  </a:cubicBezTo>
                  <a:cubicBezTo>
                    <a:pt x="5077" y="648"/>
                    <a:pt x="5494" y="394"/>
                    <a:pt x="5910" y="394"/>
                  </a:cubicBezTo>
                  <a:close/>
                  <a:moveTo>
                    <a:pt x="5914" y="0"/>
                  </a:moveTo>
                  <a:cubicBezTo>
                    <a:pt x="5324" y="0"/>
                    <a:pt x="4738" y="355"/>
                    <a:pt x="4599" y="1065"/>
                  </a:cubicBezTo>
                  <a:cubicBezTo>
                    <a:pt x="4568" y="1127"/>
                    <a:pt x="4537" y="1158"/>
                    <a:pt x="4475" y="1158"/>
                  </a:cubicBezTo>
                  <a:lnTo>
                    <a:pt x="3056" y="1158"/>
                  </a:lnTo>
                  <a:cubicBezTo>
                    <a:pt x="2747" y="1158"/>
                    <a:pt x="2469" y="1343"/>
                    <a:pt x="2377" y="1651"/>
                  </a:cubicBezTo>
                  <a:lnTo>
                    <a:pt x="1605" y="1651"/>
                  </a:lnTo>
                  <a:cubicBezTo>
                    <a:pt x="710" y="1651"/>
                    <a:pt x="0" y="2361"/>
                    <a:pt x="0" y="3225"/>
                  </a:cubicBezTo>
                  <a:lnTo>
                    <a:pt x="0" y="12206"/>
                  </a:lnTo>
                  <a:cubicBezTo>
                    <a:pt x="0" y="13101"/>
                    <a:pt x="710" y="13811"/>
                    <a:pt x="1605" y="13811"/>
                  </a:cubicBezTo>
                  <a:lnTo>
                    <a:pt x="10247" y="13811"/>
                  </a:lnTo>
                  <a:cubicBezTo>
                    <a:pt x="11111" y="13811"/>
                    <a:pt x="11820" y="13101"/>
                    <a:pt x="11851" y="12237"/>
                  </a:cubicBezTo>
                  <a:lnTo>
                    <a:pt x="11851" y="5231"/>
                  </a:lnTo>
                  <a:cubicBezTo>
                    <a:pt x="11882" y="5108"/>
                    <a:pt x="11759" y="5046"/>
                    <a:pt x="11639" y="5046"/>
                  </a:cubicBezTo>
                  <a:cubicBezTo>
                    <a:pt x="11520" y="5046"/>
                    <a:pt x="11404" y="5108"/>
                    <a:pt x="11450" y="5231"/>
                  </a:cubicBezTo>
                  <a:lnTo>
                    <a:pt x="11450" y="12206"/>
                  </a:lnTo>
                  <a:cubicBezTo>
                    <a:pt x="11450" y="12885"/>
                    <a:pt x="10925" y="13410"/>
                    <a:pt x="10277" y="13410"/>
                  </a:cubicBezTo>
                  <a:lnTo>
                    <a:pt x="1605" y="13410"/>
                  </a:lnTo>
                  <a:cubicBezTo>
                    <a:pt x="926" y="13410"/>
                    <a:pt x="402" y="12854"/>
                    <a:pt x="402" y="12206"/>
                  </a:cubicBezTo>
                  <a:lnTo>
                    <a:pt x="402" y="3225"/>
                  </a:lnTo>
                  <a:cubicBezTo>
                    <a:pt x="402" y="2577"/>
                    <a:pt x="926" y="2053"/>
                    <a:pt x="1605" y="2053"/>
                  </a:cubicBezTo>
                  <a:lnTo>
                    <a:pt x="2377" y="2053"/>
                  </a:lnTo>
                  <a:lnTo>
                    <a:pt x="2377" y="2762"/>
                  </a:lnTo>
                  <a:lnTo>
                    <a:pt x="1605" y="2762"/>
                  </a:lnTo>
                  <a:cubicBezTo>
                    <a:pt x="1327" y="2762"/>
                    <a:pt x="1111" y="2978"/>
                    <a:pt x="1111" y="3225"/>
                  </a:cubicBezTo>
                  <a:lnTo>
                    <a:pt x="1111" y="9305"/>
                  </a:lnTo>
                  <a:cubicBezTo>
                    <a:pt x="1111" y="9398"/>
                    <a:pt x="1204" y="9490"/>
                    <a:pt x="1297" y="9490"/>
                  </a:cubicBezTo>
                  <a:cubicBezTo>
                    <a:pt x="1420" y="9490"/>
                    <a:pt x="1513" y="9398"/>
                    <a:pt x="1513" y="9305"/>
                  </a:cubicBezTo>
                  <a:lnTo>
                    <a:pt x="1513" y="3225"/>
                  </a:lnTo>
                  <a:cubicBezTo>
                    <a:pt x="1513" y="3194"/>
                    <a:pt x="1543" y="3164"/>
                    <a:pt x="1605" y="3164"/>
                  </a:cubicBezTo>
                  <a:lnTo>
                    <a:pt x="2377" y="3164"/>
                  </a:lnTo>
                  <a:lnTo>
                    <a:pt x="2377" y="3503"/>
                  </a:lnTo>
                  <a:cubicBezTo>
                    <a:pt x="2377" y="3873"/>
                    <a:pt x="2685" y="4213"/>
                    <a:pt x="3056" y="4213"/>
                  </a:cubicBezTo>
                  <a:lnTo>
                    <a:pt x="8796" y="4213"/>
                  </a:lnTo>
                  <a:cubicBezTo>
                    <a:pt x="9166" y="4182"/>
                    <a:pt x="9475" y="3873"/>
                    <a:pt x="9475" y="3503"/>
                  </a:cubicBezTo>
                  <a:lnTo>
                    <a:pt x="9475" y="3164"/>
                  </a:lnTo>
                  <a:lnTo>
                    <a:pt x="10247" y="3164"/>
                  </a:lnTo>
                  <a:cubicBezTo>
                    <a:pt x="10277" y="3164"/>
                    <a:pt x="10339" y="3194"/>
                    <a:pt x="10339" y="3225"/>
                  </a:cubicBezTo>
                  <a:lnTo>
                    <a:pt x="10339" y="11681"/>
                  </a:lnTo>
                  <a:cubicBezTo>
                    <a:pt x="10339" y="11712"/>
                    <a:pt x="10277" y="11743"/>
                    <a:pt x="10247" y="11743"/>
                  </a:cubicBezTo>
                  <a:lnTo>
                    <a:pt x="1605" y="11743"/>
                  </a:lnTo>
                  <a:cubicBezTo>
                    <a:pt x="1543" y="11743"/>
                    <a:pt x="1513" y="11712"/>
                    <a:pt x="1513" y="11681"/>
                  </a:cubicBezTo>
                  <a:lnTo>
                    <a:pt x="1513" y="10107"/>
                  </a:lnTo>
                  <a:cubicBezTo>
                    <a:pt x="1513" y="9984"/>
                    <a:pt x="1420" y="9891"/>
                    <a:pt x="1297" y="9891"/>
                  </a:cubicBezTo>
                  <a:cubicBezTo>
                    <a:pt x="1204" y="9891"/>
                    <a:pt x="1111" y="9984"/>
                    <a:pt x="1111" y="10107"/>
                  </a:cubicBezTo>
                  <a:lnTo>
                    <a:pt x="1111" y="11681"/>
                  </a:lnTo>
                  <a:cubicBezTo>
                    <a:pt x="1111" y="11928"/>
                    <a:pt x="1327" y="12144"/>
                    <a:pt x="1605" y="12144"/>
                  </a:cubicBezTo>
                  <a:lnTo>
                    <a:pt x="10247" y="12144"/>
                  </a:lnTo>
                  <a:cubicBezTo>
                    <a:pt x="10524" y="12144"/>
                    <a:pt x="10740" y="11928"/>
                    <a:pt x="10740" y="11681"/>
                  </a:cubicBezTo>
                  <a:lnTo>
                    <a:pt x="10740" y="3225"/>
                  </a:lnTo>
                  <a:cubicBezTo>
                    <a:pt x="10740" y="2978"/>
                    <a:pt x="10524" y="2762"/>
                    <a:pt x="10247" y="2762"/>
                  </a:cubicBezTo>
                  <a:lnTo>
                    <a:pt x="9475" y="2762"/>
                  </a:lnTo>
                  <a:lnTo>
                    <a:pt x="9475" y="2053"/>
                  </a:lnTo>
                  <a:lnTo>
                    <a:pt x="10247" y="2053"/>
                  </a:lnTo>
                  <a:cubicBezTo>
                    <a:pt x="10895" y="2053"/>
                    <a:pt x="11419" y="2577"/>
                    <a:pt x="11419" y="3225"/>
                  </a:cubicBezTo>
                  <a:lnTo>
                    <a:pt x="11419" y="4429"/>
                  </a:lnTo>
                  <a:cubicBezTo>
                    <a:pt x="11419" y="4552"/>
                    <a:pt x="11512" y="4645"/>
                    <a:pt x="11635" y="4645"/>
                  </a:cubicBezTo>
                  <a:cubicBezTo>
                    <a:pt x="11728" y="4645"/>
                    <a:pt x="11820" y="4552"/>
                    <a:pt x="11820" y="4429"/>
                  </a:cubicBezTo>
                  <a:lnTo>
                    <a:pt x="11820" y="3225"/>
                  </a:lnTo>
                  <a:cubicBezTo>
                    <a:pt x="11820" y="2361"/>
                    <a:pt x="11111" y="1651"/>
                    <a:pt x="10247" y="1651"/>
                  </a:cubicBezTo>
                  <a:lnTo>
                    <a:pt x="9444" y="1651"/>
                  </a:lnTo>
                  <a:cubicBezTo>
                    <a:pt x="9352" y="1343"/>
                    <a:pt x="9074" y="1158"/>
                    <a:pt x="8765" y="1158"/>
                  </a:cubicBezTo>
                  <a:lnTo>
                    <a:pt x="7346" y="1158"/>
                  </a:lnTo>
                  <a:cubicBezTo>
                    <a:pt x="7284" y="1158"/>
                    <a:pt x="7253" y="1127"/>
                    <a:pt x="7253" y="1065"/>
                  </a:cubicBezTo>
                  <a:cubicBezTo>
                    <a:pt x="7099" y="355"/>
                    <a:pt x="6505" y="0"/>
                    <a:pt x="5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1" name="Google Shape;18191;p104"/>
          <p:cNvGrpSpPr/>
          <p:nvPr/>
        </p:nvGrpSpPr>
        <p:grpSpPr>
          <a:xfrm>
            <a:off x="7742136" y="2330787"/>
            <a:ext cx="345675" cy="321775"/>
            <a:chOff x="5563388" y="3034481"/>
            <a:chExt cx="345675" cy="321775"/>
          </a:xfrm>
        </p:grpSpPr>
        <p:sp>
          <p:nvSpPr>
            <p:cNvPr id="18192" name="Google Shape;18192;p104"/>
            <p:cNvSpPr/>
            <p:nvPr/>
          </p:nvSpPr>
          <p:spPr>
            <a:xfrm>
              <a:off x="5684513" y="3122456"/>
              <a:ext cx="10075" cy="18550"/>
            </a:xfrm>
            <a:custGeom>
              <a:avLst/>
              <a:gdLst/>
              <a:ahLst/>
              <a:cxnLst/>
              <a:rect l="l" t="t" r="r" b="b"/>
              <a:pathLst>
                <a:path w="403" h="742" extrusionOk="0">
                  <a:moveTo>
                    <a:pt x="186" y="1"/>
                  </a:moveTo>
                  <a:cubicBezTo>
                    <a:pt x="63" y="1"/>
                    <a:pt x="1" y="93"/>
                    <a:pt x="1" y="217"/>
                  </a:cubicBezTo>
                  <a:lnTo>
                    <a:pt x="1" y="525"/>
                  </a:lnTo>
                  <a:cubicBezTo>
                    <a:pt x="1" y="649"/>
                    <a:pt x="63" y="741"/>
                    <a:pt x="186" y="741"/>
                  </a:cubicBezTo>
                  <a:cubicBezTo>
                    <a:pt x="309" y="741"/>
                    <a:pt x="402" y="649"/>
                    <a:pt x="402" y="525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3" name="Google Shape;18193;p104"/>
            <p:cNvSpPr/>
            <p:nvPr/>
          </p:nvSpPr>
          <p:spPr>
            <a:xfrm>
              <a:off x="5777113" y="3122456"/>
              <a:ext cx="10825" cy="18550"/>
            </a:xfrm>
            <a:custGeom>
              <a:avLst/>
              <a:gdLst/>
              <a:ahLst/>
              <a:cxnLst/>
              <a:rect l="l" t="t" r="r" b="b"/>
              <a:pathLst>
                <a:path w="433" h="742" extrusionOk="0">
                  <a:moveTo>
                    <a:pt x="216" y="1"/>
                  </a:moveTo>
                  <a:cubicBezTo>
                    <a:pt x="93" y="1"/>
                    <a:pt x="0" y="93"/>
                    <a:pt x="31" y="217"/>
                  </a:cubicBezTo>
                  <a:lnTo>
                    <a:pt x="31" y="525"/>
                  </a:lnTo>
                  <a:cubicBezTo>
                    <a:pt x="0" y="649"/>
                    <a:pt x="93" y="741"/>
                    <a:pt x="216" y="741"/>
                  </a:cubicBezTo>
                  <a:cubicBezTo>
                    <a:pt x="340" y="741"/>
                    <a:pt x="432" y="649"/>
                    <a:pt x="432" y="525"/>
                  </a:cubicBezTo>
                  <a:lnTo>
                    <a:pt x="432" y="217"/>
                  </a:lnTo>
                  <a:cubicBezTo>
                    <a:pt x="432" y="93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4" name="Google Shape;18194;p104"/>
            <p:cNvSpPr/>
            <p:nvPr/>
          </p:nvSpPr>
          <p:spPr>
            <a:xfrm>
              <a:off x="5719238" y="3129756"/>
              <a:ext cx="35100" cy="15875"/>
            </a:xfrm>
            <a:custGeom>
              <a:avLst/>
              <a:gdLst/>
              <a:ahLst/>
              <a:cxnLst/>
              <a:rect l="l" t="t" r="r" b="b"/>
              <a:pathLst>
                <a:path w="1404" h="635" extrusionOk="0">
                  <a:moveTo>
                    <a:pt x="1113" y="1"/>
                  </a:moveTo>
                  <a:cubicBezTo>
                    <a:pt x="1060" y="1"/>
                    <a:pt x="1005" y="24"/>
                    <a:pt x="957" y="79"/>
                  </a:cubicBezTo>
                  <a:cubicBezTo>
                    <a:pt x="880" y="172"/>
                    <a:pt x="772" y="218"/>
                    <a:pt x="664" y="218"/>
                  </a:cubicBezTo>
                  <a:cubicBezTo>
                    <a:pt x="556" y="218"/>
                    <a:pt x="448" y="172"/>
                    <a:pt x="371" y="79"/>
                  </a:cubicBezTo>
                  <a:cubicBezTo>
                    <a:pt x="325" y="33"/>
                    <a:pt x="271" y="10"/>
                    <a:pt x="217" y="10"/>
                  </a:cubicBezTo>
                  <a:cubicBezTo>
                    <a:pt x="163" y="10"/>
                    <a:pt x="109" y="33"/>
                    <a:pt x="62" y="79"/>
                  </a:cubicBezTo>
                  <a:cubicBezTo>
                    <a:pt x="1" y="172"/>
                    <a:pt x="1" y="295"/>
                    <a:pt x="62" y="357"/>
                  </a:cubicBezTo>
                  <a:cubicBezTo>
                    <a:pt x="217" y="542"/>
                    <a:pt x="464" y="635"/>
                    <a:pt x="680" y="635"/>
                  </a:cubicBezTo>
                  <a:cubicBezTo>
                    <a:pt x="896" y="635"/>
                    <a:pt x="1112" y="511"/>
                    <a:pt x="1266" y="357"/>
                  </a:cubicBezTo>
                  <a:cubicBezTo>
                    <a:pt x="1404" y="196"/>
                    <a:pt x="1268" y="1"/>
                    <a:pt x="11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5" name="Google Shape;18195;p104"/>
            <p:cNvSpPr/>
            <p:nvPr/>
          </p:nvSpPr>
          <p:spPr>
            <a:xfrm>
              <a:off x="5597338" y="3157956"/>
              <a:ext cx="277775" cy="164350"/>
            </a:xfrm>
            <a:custGeom>
              <a:avLst/>
              <a:gdLst/>
              <a:ahLst/>
              <a:cxnLst/>
              <a:rect l="l" t="t" r="r" b="b"/>
              <a:pathLst>
                <a:path w="11111" h="6574" extrusionOk="0">
                  <a:moveTo>
                    <a:pt x="895" y="0"/>
                  </a:moveTo>
                  <a:cubicBezTo>
                    <a:pt x="402" y="0"/>
                    <a:pt x="0" y="402"/>
                    <a:pt x="0" y="926"/>
                  </a:cubicBezTo>
                  <a:lnTo>
                    <a:pt x="0" y="5648"/>
                  </a:lnTo>
                  <a:cubicBezTo>
                    <a:pt x="0" y="6142"/>
                    <a:pt x="402" y="6574"/>
                    <a:pt x="895" y="6574"/>
                  </a:cubicBezTo>
                  <a:lnTo>
                    <a:pt x="10185" y="6574"/>
                  </a:lnTo>
                  <a:cubicBezTo>
                    <a:pt x="10710" y="6574"/>
                    <a:pt x="11111" y="6173"/>
                    <a:pt x="11111" y="5648"/>
                  </a:cubicBezTo>
                  <a:lnTo>
                    <a:pt x="11111" y="4506"/>
                  </a:lnTo>
                  <a:cubicBezTo>
                    <a:pt x="11111" y="4383"/>
                    <a:pt x="11018" y="4290"/>
                    <a:pt x="10926" y="4290"/>
                  </a:cubicBezTo>
                  <a:cubicBezTo>
                    <a:pt x="10802" y="4290"/>
                    <a:pt x="10710" y="4383"/>
                    <a:pt x="10710" y="4506"/>
                  </a:cubicBezTo>
                  <a:lnTo>
                    <a:pt x="10710" y="5648"/>
                  </a:lnTo>
                  <a:cubicBezTo>
                    <a:pt x="10710" y="5926"/>
                    <a:pt x="10463" y="6173"/>
                    <a:pt x="10185" y="6173"/>
                  </a:cubicBezTo>
                  <a:lnTo>
                    <a:pt x="895" y="6173"/>
                  </a:lnTo>
                  <a:cubicBezTo>
                    <a:pt x="618" y="6142"/>
                    <a:pt x="402" y="5926"/>
                    <a:pt x="402" y="5648"/>
                  </a:cubicBezTo>
                  <a:lnTo>
                    <a:pt x="402" y="926"/>
                  </a:lnTo>
                  <a:cubicBezTo>
                    <a:pt x="402" y="648"/>
                    <a:pt x="618" y="402"/>
                    <a:pt x="895" y="402"/>
                  </a:cubicBezTo>
                  <a:lnTo>
                    <a:pt x="10185" y="402"/>
                  </a:lnTo>
                  <a:cubicBezTo>
                    <a:pt x="10463" y="402"/>
                    <a:pt x="10710" y="648"/>
                    <a:pt x="10710" y="926"/>
                  </a:cubicBezTo>
                  <a:lnTo>
                    <a:pt x="10710" y="3704"/>
                  </a:lnTo>
                  <a:cubicBezTo>
                    <a:pt x="10679" y="3796"/>
                    <a:pt x="10771" y="3889"/>
                    <a:pt x="10895" y="3889"/>
                  </a:cubicBezTo>
                  <a:cubicBezTo>
                    <a:pt x="11018" y="3889"/>
                    <a:pt x="11111" y="3796"/>
                    <a:pt x="11111" y="3704"/>
                  </a:cubicBezTo>
                  <a:lnTo>
                    <a:pt x="11111" y="926"/>
                  </a:lnTo>
                  <a:cubicBezTo>
                    <a:pt x="11111" y="402"/>
                    <a:pt x="10679" y="0"/>
                    <a:pt x="10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6" name="Google Shape;18196;p104"/>
            <p:cNvSpPr/>
            <p:nvPr/>
          </p:nvSpPr>
          <p:spPr>
            <a:xfrm>
              <a:off x="5685288" y="3189581"/>
              <a:ext cx="101100" cy="100325"/>
            </a:xfrm>
            <a:custGeom>
              <a:avLst/>
              <a:gdLst/>
              <a:ahLst/>
              <a:cxnLst/>
              <a:rect l="l" t="t" r="r" b="b"/>
              <a:pathLst>
                <a:path w="4044" h="4013" extrusionOk="0">
                  <a:moveTo>
                    <a:pt x="2377" y="402"/>
                  </a:moveTo>
                  <a:cubicBezTo>
                    <a:pt x="2408" y="402"/>
                    <a:pt x="2439" y="433"/>
                    <a:pt x="2439" y="464"/>
                  </a:cubicBezTo>
                  <a:lnTo>
                    <a:pt x="2439" y="1420"/>
                  </a:lnTo>
                  <a:cubicBezTo>
                    <a:pt x="2439" y="1513"/>
                    <a:pt x="2531" y="1605"/>
                    <a:pt x="2624" y="1605"/>
                  </a:cubicBezTo>
                  <a:lnTo>
                    <a:pt x="3581" y="1605"/>
                  </a:lnTo>
                  <a:cubicBezTo>
                    <a:pt x="3612" y="1605"/>
                    <a:pt x="3642" y="1636"/>
                    <a:pt x="3642" y="1667"/>
                  </a:cubicBezTo>
                  <a:lnTo>
                    <a:pt x="3642" y="2377"/>
                  </a:lnTo>
                  <a:cubicBezTo>
                    <a:pt x="3642" y="2408"/>
                    <a:pt x="3612" y="2439"/>
                    <a:pt x="3581" y="2439"/>
                  </a:cubicBezTo>
                  <a:lnTo>
                    <a:pt x="2624" y="2439"/>
                  </a:lnTo>
                  <a:cubicBezTo>
                    <a:pt x="2531" y="2439"/>
                    <a:pt x="2439" y="2500"/>
                    <a:pt x="2439" y="2624"/>
                  </a:cubicBezTo>
                  <a:lnTo>
                    <a:pt x="2439" y="3581"/>
                  </a:lnTo>
                  <a:cubicBezTo>
                    <a:pt x="2439" y="3611"/>
                    <a:pt x="2408" y="3611"/>
                    <a:pt x="2377" y="3611"/>
                  </a:cubicBezTo>
                  <a:lnTo>
                    <a:pt x="1667" y="3611"/>
                  </a:lnTo>
                  <a:cubicBezTo>
                    <a:pt x="1636" y="3611"/>
                    <a:pt x="1606" y="3611"/>
                    <a:pt x="1636" y="3581"/>
                  </a:cubicBezTo>
                  <a:lnTo>
                    <a:pt x="1636" y="2624"/>
                  </a:lnTo>
                  <a:cubicBezTo>
                    <a:pt x="1636" y="2500"/>
                    <a:pt x="1544" y="2439"/>
                    <a:pt x="1420" y="2439"/>
                  </a:cubicBezTo>
                  <a:lnTo>
                    <a:pt x="464" y="2439"/>
                  </a:lnTo>
                  <a:cubicBezTo>
                    <a:pt x="433" y="2439"/>
                    <a:pt x="433" y="2408"/>
                    <a:pt x="433" y="2377"/>
                  </a:cubicBezTo>
                  <a:lnTo>
                    <a:pt x="433" y="1667"/>
                  </a:lnTo>
                  <a:cubicBezTo>
                    <a:pt x="433" y="1636"/>
                    <a:pt x="433" y="1605"/>
                    <a:pt x="464" y="1605"/>
                  </a:cubicBezTo>
                  <a:lnTo>
                    <a:pt x="1420" y="1605"/>
                  </a:lnTo>
                  <a:cubicBezTo>
                    <a:pt x="1544" y="1605"/>
                    <a:pt x="1636" y="1513"/>
                    <a:pt x="1636" y="1420"/>
                  </a:cubicBezTo>
                  <a:lnTo>
                    <a:pt x="1636" y="464"/>
                  </a:lnTo>
                  <a:cubicBezTo>
                    <a:pt x="1606" y="433"/>
                    <a:pt x="1636" y="402"/>
                    <a:pt x="1667" y="402"/>
                  </a:cubicBezTo>
                  <a:close/>
                  <a:moveTo>
                    <a:pt x="1667" y="1"/>
                  </a:moveTo>
                  <a:cubicBezTo>
                    <a:pt x="1420" y="1"/>
                    <a:pt x="1204" y="217"/>
                    <a:pt x="1204" y="464"/>
                  </a:cubicBezTo>
                  <a:lnTo>
                    <a:pt x="1204" y="1204"/>
                  </a:lnTo>
                  <a:lnTo>
                    <a:pt x="464" y="1204"/>
                  </a:lnTo>
                  <a:cubicBezTo>
                    <a:pt x="217" y="1204"/>
                    <a:pt x="1" y="1420"/>
                    <a:pt x="1" y="1667"/>
                  </a:cubicBezTo>
                  <a:lnTo>
                    <a:pt x="1" y="2377"/>
                  </a:lnTo>
                  <a:cubicBezTo>
                    <a:pt x="32" y="2624"/>
                    <a:pt x="217" y="2840"/>
                    <a:pt x="464" y="2840"/>
                  </a:cubicBezTo>
                  <a:lnTo>
                    <a:pt x="1204" y="2840"/>
                  </a:lnTo>
                  <a:lnTo>
                    <a:pt x="1204" y="3581"/>
                  </a:lnTo>
                  <a:cubicBezTo>
                    <a:pt x="1204" y="3827"/>
                    <a:pt x="1420" y="4013"/>
                    <a:pt x="1667" y="4013"/>
                  </a:cubicBezTo>
                  <a:lnTo>
                    <a:pt x="2377" y="4013"/>
                  </a:lnTo>
                  <a:cubicBezTo>
                    <a:pt x="2624" y="4013"/>
                    <a:pt x="2840" y="3827"/>
                    <a:pt x="2840" y="3581"/>
                  </a:cubicBezTo>
                  <a:lnTo>
                    <a:pt x="2840" y="2840"/>
                  </a:lnTo>
                  <a:lnTo>
                    <a:pt x="3581" y="2840"/>
                  </a:lnTo>
                  <a:cubicBezTo>
                    <a:pt x="3828" y="2840"/>
                    <a:pt x="4044" y="2624"/>
                    <a:pt x="4044" y="2377"/>
                  </a:cubicBezTo>
                  <a:lnTo>
                    <a:pt x="4044" y="1667"/>
                  </a:lnTo>
                  <a:cubicBezTo>
                    <a:pt x="4044" y="1420"/>
                    <a:pt x="3828" y="1204"/>
                    <a:pt x="3581" y="1204"/>
                  </a:cubicBezTo>
                  <a:lnTo>
                    <a:pt x="2840" y="1204"/>
                  </a:lnTo>
                  <a:lnTo>
                    <a:pt x="2840" y="464"/>
                  </a:lnTo>
                  <a:cubicBezTo>
                    <a:pt x="2840" y="217"/>
                    <a:pt x="2624" y="1"/>
                    <a:pt x="23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7" name="Google Shape;18197;p104"/>
            <p:cNvSpPr/>
            <p:nvPr/>
          </p:nvSpPr>
          <p:spPr>
            <a:xfrm>
              <a:off x="5563388" y="3034481"/>
              <a:ext cx="345675" cy="321775"/>
            </a:xfrm>
            <a:custGeom>
              <a:avLst/>
              <a:gdLst/>
              <a:ahLst/>
              <a:cxnLst/>
              <a:rect l="l" t="t" r="r" b="b"/>
              <a:pathLst>
                <a:path w="13827" h="12871" extrusionOk="0">
                  <a:moveTo>
                    <a:pt x="7963" y="1452"/>
                  </a:moveTo>
                  <a:cubicBezTo>
                    <a:pt x="7994" y="1452"/>
                    <a:pt x="7994" y="1483"/>
                    <a:pt x="7994" y="1483"/>
                  </a:cubicBezTo>
                  <a:lnTo>
                    <a:pt x="7994" y="2223"/>
                  </a:lnTo>
                  <a:lnTo>
                    <a:pt x="5803" y="2223"/>
                  </a:lnTo>
                  <a:lnTo>
                    <a:pt x="5803" y="1483"/>
                  </a:lnTo>
                  <a:cubicBezTo>
                    <a:pt x="5803" y="1483"/>
                    <a:pt x="5803" y="1452"/>
                    <a:pt x="5833" y="1452"/>
                  </a:cubicBezTo>
                  <a:close/>
                  <a:moveTo>
                    <a:pt x="7963" y="403"/>
                  </a:moveTo>
                  <a:cubicBezTo>
                    <a:pt x="8580" y="403"/>
                    <a:pt x="9074" y="896"/>
                    <a:pt x="9074" y="1483"/>
                  </a:cubicBezTo>
                  <a:lnTo>
                    <a:pt x="9074" y="2223"/>
                  </a:lnTo>
                  <a:lnTo>
                    <a:pt x="8395" y="2223"/>
                  </a:lnTo>
                  <a:lnTo>
                    <a:pt x="8395" y="1483"/>
                  </a:lnTo>
                  <a:cubicBezTo>
                    <a:pt x="8395" y="1267"/>
                    <a:pt x="8210" y="1051"/>
                    <a:pt x="7963" y="1051"/>
                  </a:cubicBezTo>
                  <a:lnTo>
                    <a:pt x="5833" y="1051"/>
                  </a:lnTo>
                  <a:cubicBezTo>
                    <a:pt x="5587" y="1051"/>
                    <a:pt x="5401" y="1267"/>
                    <a:pt x="5401" y="1483"/>
                  </a:cubicBezTo>
                  <a:lnTo>
                    <a:pt x="5401" y="2223"/>
                  </a:lnTo>
                  <a:lnTo>
                    <a:pt x="4722" y="2223"/>
                  </a:lnTo>
                  <a:lnTo>
                    <a:pt x="4722" y="1483"/>
                  </a:lnTo>
                  <a:cubicBezTo>
                    <a:pt x="4722" y="896"/>
                    <a:pt x="5216" y="403"/>
                    <a:pt x="5833" y="403"/>
                  </a:cubicBezTo>
                  <a:close/>
                  <a:moveTo>
                    <a:pt x="3550" y="2933"/>
                  </a:moveTo>
                  <a:lnTo>
                    <a:pt x="3550" y="3551"/>
                  </a:lnTo>
                  <a:cubicBezTo>
                    <a:pt x="3550" y="3612"/>
                    <a:pt x="3488" y="3674"/>
                    <a:pt x="3426" y="3674"/>
                  </a:cubicBezTo>
                  <a:lnTo>
                    <a:pt x="2068" y="3674"/>
                  </a:lnTo>
                  <a:cubicBezTo>
                    <a:pt x="1976" y="3674"/>
                    <a:pt x="1914" y="3612"/>
                    <a:pt x="1914" y="3551"/>
                  </a:cubicBezTo>
                  <a:lnTo>
                    <a:pt x="1914" y="2933"/>
                  </a:lnTo>
                  <a:close/>
                  <a:moveTo>
                    <a:pt x="11882" y="2933"/>
                  </a:moveTo>
                  <a:lnTo>
                    <a:pt x="11882" y="3551"/>
                  </a:lnTo>
                  <a:cubicBezTo>
                    <a:pt x="11882" y="3612"/>
                    <a:pt x="11852" y="3674"/>
                    <a:pt x="11759" y="3674"/>
                  </a:cubicBezTo>
                  <a:lnTo>
                    <a:pt x="10401" y="3674"/>
                  </a:lnTo>
                  <a:cubicBezTo>
                    <a:pt x="10308" y="3674"/>
                    <a:pt x="10278" y="3612"/>
                    <a:pt x="10278" y="3551"/>
                  </a:cubicBezTo>
                  <a:lnTo>
                    <a:pt x="10278" y="2933"/>
                  </a:lnTo>
                  <a:close/>
                  <a:moveTo>
                    <a:pt x="8018" y="0"/>
                  </a:moveTo>
                  <a:cubicBezTo>
                    <a:pt x="7999" y="0"/>
                    <a:pt x="7981" y="1"/>
                    <a:pt x="7963" y="1"/>
                  </a:cubicBezTo>
                  <a:lnTo>
                    <a:pt x="5833" y="1"/>
                  </a:lnTo>
                  <a:cubicBezTo>
                    <a:pt x="5000" y="1"/>
                    <a:pt x="4321" y="650"/>
                    <a:pt x="4321" y="1483"/>
                  </a:cubicBezTo>
                  <a:lnTo>
                    <a:pt x="4321" y="2223"/>
                  </a:lnTo>
                  <a:lnTo>
                    <a:pt x="4043" y="2223"/>
                  </a:lnTo>
                  <a:cubicBezTo>
                    <a:pt x="3858" y="2223"/>
                    <a:pt x="3673" y="2347"/>
                    <a:pt x="3581" y="2532"/>
                  </a:cubicBezTo>
                  <a:lnTo>
                    <a:pt x="1883" y="2532"/>
                  </a:lnTo>
                  <a:cubicBezTo>
                    <a:pt x="1791" y="2347"/>
                    <a:pt x="1605" y="2223"/>
                    <a:pt x="1420" y="2223"/>
                  </a:cubicBezTo>
                  <a:lnTo>
                    <a:pt x="525" y="2223"/>
                  </a:lnTo>
                  <a:cubicBezTo>
                    <a:pt x="217" y="2223"/>
                    <a:pt x="1" y="2440"/>
                    <a:pt x="1" y="2717"/>
                  </a:cubicBezTo>
                  <a:lnTo>
                    <a:pt x="1" y="6266"/>
                  </a:lnTo>
                  <a:cubicBezTo>
                    <a:pt x="1" y="6359"/>
                    <a:pt x="93" y="6452"/>
                    <a:pt x="217" y="6452"/>
                  </a:cubicBezTo>
                  <a:cubicBezTo>
                    <a:pt x="309" y="6452"/>
                    <a:pt x="402" y="6359"/>
                    <a:pt x="402" y="6266"/>
                  </a:cubicBezTo>
                  <a:lnTo>
                    <a:pt x="402" y="2717"/>
                  </a:lnTo>
                  <a:cubicBezTo>
                    <a:pt x="402" y="2656"/>
                    <a:pt x="463" y="2625"/>
                    <a:pt x="494" y="2625"/>
                  </a:cubicBezTo>
                  <a:lnTo>
                    <a:pt x="1389" y="2625"/>
                  </a:lnTo>
                  <a:cubicBezTo>
                    <a:pt x="1451" y="2625"/>
                    <a:pt x="1513" y="2656"/>
                    <a:pt x="1513" y="2717"/>
                  </a:cubicBezTo>
                  <a:lnTo>
                    <a:pt x="1513" y="3551"/>
                  </a:lnTo>
                  <a:cubicBezTo>
                    <a:pt x="1513" y="3828"/>
                    <a:pt x="1760" y="4075"/>
                    <a:pt x="2037" y="4075"/>
                  </a:cubicBezTo>
                  <a:lnTo>
                    <a:pt x="3426" y="4075"/>
                  </a:lnTo>
                  <a:cubicBezTo>
                    <a:pt x="3704" y="4075"/>
                    <a:pt x="3951" y="3828"/>
                    <a:pt x="3951" y="3551"/>
                  </a:cubicBezTo>
                  <a:lnTo>
                    <a:pt x="3951" y="2717"/>
                  </a:lnTo>
                  <a:cubicBezTo>
                    <a:pt x="3951" y="2656"/>
                    <a:pt x="4013" y="2625"/>
                    <a:pt x="4043" y="2625"/>
                  </a:cubicBezTo>
                  <a:lnTo>
                    <a:pt x="9784" y="2625"/>
                  </a:lnTo>
                  <a:cubicBezTo>
                    <a:pt x="9815" y="2625"/>
                    <a:pt x="9876" y="2656"/>
                    <a:pt x="9876" y="2717"/>
                  </a:cubicBezTo>
                  <a:lnTo>
                    <a:pt x="9876" y="3551"/>
                  </a:lnTo>
                  <a:cubicBezTo>
                    <a:pt x="9876" y="3828"/>
                    <a:pt x="10123" y="4075"/>
                    <a:pt x="10401" y="4075"/>
                  </a:cubicBezTo>
                  <a:lnTo>
                    <a:pt x="11790" y="4075"/>
                  </a:lnTo>
                  <a:cubicBezTo>
                    <a:pt x="12068" y="4075"/>
                    <a:pt x="12314" y="3828"/>
                    <a:pt x="12314" y="3551"/>
                  </a:cubicBezTo>
                  <a:lnTo>
                    <a:pt x="12314" y="2717"/>
                  </a:lnTo>
                  <a:cubicBezTo>
                    <a:pt x="12314" y="2656"/>
                    <a:pt x="12376" y="2625"/>
                    <a:pt x="12407" y="2625"/>
                  </a:cubicBezTo>
                  <a:lnTo>
                    <a:pt x="13302" y="2625"/>
                  </a:lnTo>
                  <a:cubicBezTo>
                    <a:pt x="13364" y="2625"/>
                    <a:pt x="13425" y="2656"/>
                    <a:pt x="13425" y="2717"/>
                  </a:cubicBezTo>
                  <a:lnTo>
                    <a:pt x="13425" y="11698"/>
                  </a:lnTo>
                  <a:cubicBezTo>
                    <a:pt x="13425" y="12099"/>
                    <a:pt x="13086" y="12439"/>
                    <a:pt x="12685" y="12439"/>
                  </a:cubicBezTo>
                  <a:lnTo>
                    <a:pt x="1142" y="12439"/>
                  </a:lnTo>
                  <a:cubicBezTo>
                    <a:pt x="741" y="12439"/>
                    <a:pt x="402" y="12099"/>
                    <a:pt x="402" y="11698"/>
                  </a:cubicBezTo>
                  <a:lnTo>
                    <a:pt x="402" y="7069"/>
                  </a:lnTo>
                  <a:cubicBezTo>
                    <a:pt x="402" y="6976"/>
                    <a:pt x="309" y="6884"/>
                    <a:pt x="186" y="6884"/>
                  </a:cubicBezTo>
                  <a:cubicBezTo>
                    <a:pt x="93" y="6884"/>
                    <a:pt x="1" y="6945"/>
                    <a:pt x="1" y="7069"/>
                  </a:cubicBezTo>
                  <a:lnTo>
                    <a:pt x="1" y="11698"/>
                  </a:lnTo>
                  <a:cubicBezTo>
                    <a:pt x="1" y="12346"/>
                    <a:pt x="525" y="12871"/>
                    <a:pt x="1142" y="12871"/>
                  </a:cubicBezTo>
                  <a:lnTo>
                    <a:pt x="1142" y="12840"/>
                  </a:lnTo>
                  <a:lnTo>
                    <a:pt x="12654" y="12840"/>
                  </a:lnTo>
                  <a:cubicBezTo>
                    <a:pt x="13302" y="12840"/>
                    <a:pt x="13827" y="12346"/>
                    <a:pt x="13827" y="11698"/>
                  </a:cubicBezTo>
                  <a:lnTo>
                    <a:pt x="13827" y="2717"/>
                  </a:lnTo>
                  <a:cubicBezTo>
                    <a:pt x="13827" y="2440"/>
                    <a:pt x="13580" y="2223"/>
                    <a:pt x="13302" y="2223"/>
                  </a:cubicBezTo>
                  <a:lnTo>
                    <a:pt x="12407" y="2223"/>
                  </a:lnTo>
                  <a:cubicBezTo>
                    <a:pt x="12222" y="2223"/>
                    <a:pt x="12037" y="2347"/>
                    <a:pt x="11944" y="2532"/>
                  </a:cubicBezTo>
                  <a:lnTo>
                    <a:pt x="10216" y="2532"/>
                  </a:lnTo>
                  <a:cubicBezTo>
                    <a:pt x="10154" y="2316"/>
                    <a:pt x="9969" y="2223"/>
                    <a:pt x="9753" y="2223"/>
                  </a:cubicBezTo>
                  <a:lnTo>
                    <a:pt x="9475" y="2223"/>
                  </a:lnTo>
                  <a:lnTo>
                    <a:pt x="9475" y="1483"/>
                  </a:lnTo>
                  <a:cubicBezTo>
                    <a:pt x="9475" y="668"/>
                    <a:pt x="8826" y="0"/>
                    <a:pt x="80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8" name="Google Shape;18198;p104"/>
          <p:cNvGrpSpPr/>
          <p:nvPr/>
        </p:nvGrpSpPr>
        <p:grpSpPr>
          <a:xfrm>
            <a:off x="7028425" y="2319150"/>
            <a:ext cx="348750" cy="345050"/>
            <a:chOff x="4806513" y="3022356"/>
            <a:chExt cx="348750" cy="345050"/>
          </a:xfrm>
        </p:grpSpPr>
        <p:sp>
          <p:nvSpPr>
            <p:cNvPr id="18199" name="Google Shape;18199;p104"/>
            <p:cNvSpPr/>
            <p:nvPr/>
          </p:nvSpPr>
          <p:spPr>
            <a:xfrm>
              <a:off x="4929188" y="3221606"/>
              <a:ext cx="19225" cy="17050"/>
            </a:xfrm>
            <a:custGeom>
              <a:avLst/>
              <a:gdLst/>
              <a:ahLst/>
              <a:cxnLst/>
              <a:rect l="l" t="t" r="r" b="b"/>
              <a:pathLst>
                <a:path w="769" h="682" extrusionOk="0">
                  <a:moveTo>
                    <a:pt x="216" y="0"/>
                  </a:moveTo>
                  <a:cubicBezTo>
                    <a:pt x="162" y="0"/>
                    <a:pt x="108" y="16"/>
                    <a:pt x="62" y="47"/>
                  </a:cubicBezTo>
                  <a:cubicBezTo>
                    <a:pt x="0" y="139"/>
                    <a:pt x="0" y="263"/>
                    <a:pt x="62" y="355"/>
                  </a:cubicBezTo>
                  <a:lnTo>
                    <a:pt x="370" y="633"/>
                  </a:lnTo>
                  <a:cubicBezTo>
                    <a:pt x="411" y="667"/>
                    <a:pt x="455" y="682"/>
                    <a:pt x="497" y="682"/>
                  </a:cubicBezTo>
                  <a:cubicBezTo>
                    <a:pt x="645" y="682"/>
                    <a:pt x="769" y="500"/>
                    <a:pt x="648" y="355"/>
                  </a:cubicBezTo>
                  <a:lnTo>
                    <a:pt x="370" y="47"/>
                  </a:lnTo>
                  <a:cubicBezTo>
                    <a:pt x="324" y="16"/>
                    <a:pt x="270" y="0"/>
                    <a:pt x="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0" name="Google Shape;18200;p104"/>
            <p:cNvSpPr/>
            <p:nvPr/>
          </p:nvSpPr>
          <p:spPr>
            <a:xfrm>
              <a:off x="5007888" y="3142906"/>
              <a:ext cx="17750" cy="17000"/>
            </a:xfrm>
            <a:custGeom>
              <a:avLst/>
              <a:gdLst/>
              <a:ahLst/>
              <a:cxnLst/>
              <a:rect l="l" t="t" r="r" b="b"/>
              <a:pathLst>
                <a:path w="710" h="680" extrusionOk="0">
                  <a:moveTo>
                    <a:pt x="212" y="1"/>
                  </a:moveTo>
                  <a:cubicBezTo>
                    <a:pt x="162" y="1"/>
                    <a:pt x="108" y="16"/>
                    <a:pt x="62" y="47"/>
                  </a:cubicBezTo>
                  <a:cubicBezTo>
                    <a:pt x="0" y="139"/>
                    <a:pt x="0" y="263"/>
                    <a:pt x="62" y="355"/>
                  </a:cubicBezTo>
                  <a:lnTo>
                    <a:pt x="339" y="633"/>
                  </a:lnTo>
                  <a:cubicBezTo>
                    <a:pt x="386" y="664"/>
                    <a:pt x="440" y="679"/>
                    <a:pt x="494" y="679"/>
                  </a:cubicBezTo>
                  <a:cubicBezTo>
                    <a:pt x="548" y="679"/>
                    <a:pt x="602" y="664"/>
                    <a:pt x="648" y="633"/>
                  </a:cubicBezTo>
                  <a:cubicBezTo>
                    <a:pt x="710" y="541"/>
                    <a:pt x="710" y="417"/>
                    <a:pt x="648" y="355"/>
                  </a:cubicBezTo>
                  <a:lnTo>
                    <a:pt x="339" y="47"/>
                  </a:lnTo>
                  <a:cubicBezTo>
                    <a:pt x="309" y="16"/>
                    <a:pt x="262" y="1"/>
                    <a:pt x="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1" name="Google Shape;18201;p104"/>
            <p:cNvSpPr/>
            <p:nvPr/>
          </p:nvSpPr>
          <p:spPr>
            <a:xfrm>
              <a:off x="4966213" y="3179156"/>
              <a:ext cx="29700" cy="29100"/>
            </a:xfrm>
            <a:custGeom>
              <a:avLst/>
              <a:gdLst/>
              <a:ahLst/>
              <a:cxnLst/>
              <a:rect l="l" t="t" r="r" b="b"/>
              <a:pathLst>
                <a:path w="1188" h="1164" extrusionOk="0">
                  <a:moveTo>
                    <a:pt x="971" y="0"/>
                  </a:moveTo>
                  <a:cubicBezTo>
                    <a:pt x="848" y="0"/>
                    <a:pt x="723" y="70"/>
                    <a:pt x="772" y="202"/>
                  </a:cubicBezTo>
                  <a:cubicBezTo>
                    <a:pt x="772" y="356"/>
                    <a:pt x="710" y="479"/>
                    <a:pt x="618" y="572"/>
                  </a:cubicBezTo>
                  <a:cubicBezTo>
                    <a:pt x="494" y="695"/>
                    <a:pt x="371" y="757"/>
                    <a:pt x="217" y="757"/>
                  </a:cubicBezTo>
                  <a:lnTo>
                    <a:pt x="186" y="788"/>
                  </a:lnTo>
                  <a:cubicBezTo>
                    <a:pt x="0" y="819"/>
                    <a:pt x="0" y="1097"/>
                    <a:pt x="155" y="1158"/>
                  </a:cubicBezTo>
                  <a:cubicBezTo>
                    <a:pt x="183" y="1162"/>
                    <a:pt x="212" y="1163"/>
                    <a:pt x="240" y="1163"/>
                  </a:cubicBezTo>
                  <a:cubicBezTo>
                    <a:pt x="483" y="1163"/>
                    <a:pt x="702" y="1047"/>
                    <a:pt x="895" y="881"/>
                  </a:cubicBezTo>
                  <a:cubicBezTo>
                    <a:pt x="1081" y="695"/>
                    <a:pt x="1173" y="449"/>
                    <a:pt x="1173" y="171"/>
                  </a:cubicBezTo>
                  <a:cubicBezTo>
                    <a:pt x="1188" y="55"/>
                    <a:pt x="1080" y="0"/>
                    <a:pt x="9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2" name="Google Shape;18202;p104"/>
            <p:cNvSpPr/>
            <p:nvPr/>
          </p:nvSpPr>
          <p:spPr>
            <a:xfrm>
              <a:off x="4856663" y="3071531"/>
              <a:ext cx="267750" cy="266225"/>
            </a:xfrm>
            <a:custGeom>
              <a:avLst/>
              <a:gdLst/>
              <a:ahLst/>
              <a:cxnLst/>
              <a:rect l="l" t="t" r="r" b="b"/>
              <a:pathLst>
                <a:path w="10710" h="10649" extrusionOk="0">
                  <a:moveTo>
                    <a:pt x="7854" y="1"/>
                  </a:moveTo>
                  <a:cubicBezTo>
                    <a:pt x="7692" y="1"/>
                    <a:pt x="7530" y="63"/>
                    <a:pt x="7407" y="186"/>
                  </a:cubicBezTo>
                  <a:lnTo>
                    <a:pt x="6697" y="896"/>
                  </a:lnTo>
                  <a:cubicBezTo>
                    <a:pt x="6635" y="958"/>
                    <a:pt x="6635" y="1081"/>
                    <a:pt x="6697" y="1174"/>
                  </a:cubicBezTo>
                  <a:cubicBezTo>
                    <a:pt x="6743" y="1220"/>
                    <a:pt x="6797" y="1243"/>
                    <a:pt x="6851" y="1243"/>
                  </a:cubicBezTo>
                  <a:cubicBezTo>
                    <a:pt x="6905" y="1243"/>
                    <a:pt x="6959" y="1220"/>
                    <a:pt x="7006" y="1174"/>
                  </a:cubicBezTo>
                  <a:lnTo>
                    <a:pt x="7685" y="464"/>
                  </a:lnTo>
                  <a:cubicBezTo>
                    <a:pt x="7731" y="417"/>
                    <a:pt x="7793" y="394"/>
                    <a:pt x="7854" y="394"/>
                  </a:cubicBezTo>
                  <a:cubicBezTo>
                    <a:pt x="7916" y="394"/>
                    <a:pt x="7978" y="417"/>
                    <a:pt x="8024" y="464"/>
                  </a:cubicBezTo>
                  <a:lnTo>
                    <a:pt x="9135" y="1575"/>
                  </a:lnTo>
                  <a:cubicBezTo>
                    <a:pt x="10154" y="2624"/>
                    <a:pt x="10277" y="3241"/>
                    <a:pt x="10277" y="3426"/>
                  </a:cubicBezTo>
                  <a:cubicBezTo>
                    <a:pt x="10277" y="3612"/>
                    <a:pt x="10215" y="3766"/>
                    <a:pt x="10123" y="3859"/>
                  </a:cubicBezTo>
                  <a:cubicBezTo>
                    <a:pt x="9722" y="4167"/>
                    <a:pt x="9228" y="4321"/>
                    <a:pt x="8734" y="4321"/>
                  </a:cubicBezTo>
                  <a:cubicBezTo>
                    <a:pt x="8663" y="4318"/>
                    <a:pt x="8592" y="4316"/>
                    <a:pt x="8521" y="4316"/>
                  </a:cubicBezTo>
                  <a:cubicBezTo>
                    <a:pt x="6149" y="4316"/>
                    <a:pt x="4232" y="6306"/>
                    <a:pt x="4352" y="8704"/>
                  </a:cubicBezTo>
                  <a:cubicBezTo>
                    <a:pt x="4382" y="9198"/>
                    <a:pt x="4228" y="9691"/>
                    <a:pt x="3920" y="10062"/>
                  </a:cubicBezTo>
                  <a:cubicBezTo>
                    <a:pt x="3796" y="10185"/>
                    <a:pt x="3642" y="10247"/>
                    <a:pt x="3487" y="10247"/>
                  </a:cubicBezTo>
                  <a:cubicBezTo>
                    <a:pt x="3271" y="10247"/>
                    <a:pt x="2654" y="10123"/>
                    <a:pt x="1605" y="9074"/>
                  </a:cubicBezTo>
                  <a:lnTo>
                    <a:pt x="494" y="7963"/>
                  </a:lnTo>
                  <a:cubicBezTo>
                    <a:pt x="432" y="7901"/>
                    <a:pt x="432" y="7747"/>
                    <a:pt x="494" y="7654"/>
                  </a:cubicBezTo>
                  <a:lnTo>
                    <a:pt x="6450" y="1729"/>
                  </a:lnTo>
                  <a:cubicBezTo>
                    <a:pt x="6543" y="1636"/>
                    <a:pt x="6543" y="1513"/>
                    <a:pt x="6450" y="1420"/>
                  </a:cubicBezTo>
                  <a:cubicBezTo>
                    <a:pt x="6404" y="1390"/>
                    <a:pt x="6350" y="1374"/>
                    <a:pt x="6300" y="1374"/>
                  </a:cubicBezTo>
                  <a:cubicBezTo>
                    <a:pt x="6250" y="1374"/>
                    <a:pt x="6203" y="1390"/>
                    <a:pt x="6172" y="1420"/>
                  </a:cubicBezTo>
                  <a:lnTo>
                    <a:pt x="247" y="7377"/>
                  </a:lnTo>
                  <a:cubicBezTo>
                    <a:pt x="0" y="7624"/>
                    <a:pt x="0" y="7994"/>
                    <a:pt x="247" y="8241"/>
                  </a:cubicBezTo>
                  <a:lnTo>
                    <a:pt x="1358" y="9352"/>
                  </a:lnTo>
                  <a:cubicBezTo>
                    <a:pt x="2376" y="10401"/>
                    <a:pt x="3086" y="10648"/>
                    <a:pt x="3487" y="10648"/>
                  </a:cubicBezTo>
                  <a:cubicBezTo>
                    <a:pt x="3734" y="10648"/>
                    <a:pt x="4012" y="10555"/>
                    <a:pt x="4197" y="10370"/>
                  </a:cubicBezTo>
                  <a:cubicBezTo>
                    <a:pt x="4599" y="9907"/>
                    <a:pt x="4784" y="9321"/>
                    <a:pt x="4753" y="8704"/>
                  </a:cubicBezTo>
                  <a:cubicBezTo>
                    <a:pt x="4633" y="6522"/>
                    <a:pt x="6395" y="4717"/>
                    <a:pt x="8552" y="4717"/>
                  </a:cubicBezTo>
                  <a:cubicBezTo>
                    <a:pt x="8623" y="4717"/>
                    <a:pt x="8694" y="4719"/>
                    <a:pt x="8765" y="4723"/>
                  </a:cubicBezTo>
                  <a:cubicBezTo>
                    <a:pt x="8802" y="4725"/>
                    <a:pt x="8839" y="4726"/>
                    <a:pt x="8876" y="4726"/>
                  </a:cubicBezTo>
                  <a:cubicBezTo>
                    <a:pt x="9429" y="4726"/>
                    <a:pt x="9996" y="4514"/>
                    <a:pt x="10401" y="4167"/>
                  </a:cubicBezTo>
                  <a:cubicBezTo>
                    <a:pt x="10617" y="3951"/>
                    <a:pt x="10709" y="3704"/>
                    <a:pt x="10709" y="3426"/>
                  </a:cubicBezTo>
                  <a:cubicBezTo>
                    <a:pt x="10709" y="3056"/>
                    <a:pt x="10462" y="2346"/>
                    <a:pt x="9413" y="1297"/>
                  </a:cubicBezTo>
                  <a:lnTo>
                    <a:pt x="8302" y="186"/>
                  </a:lnTo>
                  <a:cubicBezTo>
                    <a:pt x="8178" y="63"/>
                    <a:pt x="8016" y="1"/>
                    <a:pt x="78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3" name="Google Shape;18203;p104"/>
            <p:cNvSpPr/>
            <p:nvPr/>
          </p:nvSpPr>
          <p:spPr>
            <a:xfrm>
              <a:off x="4806513" y="3022356"/>
              <a:ext cx="348750" cy="345050"/>
            </a:xfrm>
            <a:custGeom>
              <a:avLst/>
              <a:gdLst/>
              <a:ahLst/>
              <a:cxnLst/>
              <a:rect l="l" t="t" r="r" b="b"/>
              <a:pathLst>
                <a:path w="13950" h="13802" extrusionOk="0">
                  <a:moveTo>
                    <a:pt x="11666" y="394"/>
                  </a:moveTo>
                  <a:cubicBezTo>
                    <a:pt x="11820" y="394"/>
                    <a:pt x="11974" y="456"/>
                    <a:pt x="12098" y="579"/>
                  </a:cubicBezTo>
                  <a:lnTo>
                    <a:pt x="13178" y="1659"/>
                  </a:lnTo>
                  <a:cubicBezTo>
                    <a:pt x="13425" y="1875"/>
                    <a:pt x="13425" y="2276"/>
                    <a:pt x="13178" y="2523"/>
                  </a:cubicBezTo>
                  <a:lnTo>
                    <a:pt x="12746" y="2955"/>
                  </a:lnTo>
                  <a:cubicBezTo>
                    <a:pt x="12777" y="2925"/>
                    <a:pt x="11604" y="1752"/>
                    <a:pt x="11512" y="1659"/>
                  </a:cubicBezTo>
                  <a:lnTo>
                    <a:pt x="10833" y="980"/>
                  </a:lnTo>
                  <a:lnTo>
                    <a:pt x="11234" y="610"/>
                  </a:lnTo>
                  <a:lnTo>
                    <a:pt x="11234" y="579"/>
                  </a:lnTo>
                  <a:cubicBezTo>
                    <a:pt x="11357" y="456"/>
                    <a:pt x="11512" y="394"/>
                    <a:pt x="11666" y="394"/>
                  </a:cubicBezTo>
                  <a:close/>
                  <a:moveTo>
                    <a:pt x="1080" y="10763"/>
                  </a:moveTo>
                  <a:lnTo>
                    <a:pt x="2531" y="12183"/>
                  </a:lnTo>
                  <a:cubicBezTo>
                    <a:pt x="2680" y="12363"/>
                    <a:pt x="2859" y="12513"/>
                    <a:pt x="3039" y="12663"/>
                  </a:cubicBezTo>
                  <a:lnTo>
                    <a:pt x="3039" y="12663"/>
                  </a:lnTo>
                  <a:lnTo>
                    <a:pt x="2623" y="13078"/>
                  </a:lnTo>
                  <a:cubicBezTo>
                    <a:pt x="2500" y="13201"/>
                    <a:pt x="2346" y="13263"/>
                    <a:pt x="2191" y="13263"/>
                  </a:cubicBezTo>
                  <a:cubicBezTo>
                    <a:pt x="2037" y="13263"/>
                    <a:pt x="1883" y="13201"/>
                    <a:pt x="1759" y="13078"/>
                  </a:cubicBezTo>
                  <a:lnTo>
                    <a:pt x="710" y="11998"/>
                  </a:lnTo>
                  <a:cubicBezTo>
                    <a:pt x="463" y="11751"/>
                    <a:pt x="463" y="11381"/>
                    <a:pt x="710" y="11134"/>
                  </a:cubicBezTo>
                  <a:lnTo>
                    <a:pt x="1080" y="10763"/>
                  </a:lnTo>
                  <a:close/>
                  <a:moveTo>
                    <a:pt x="11666" y="0"/>
                  </a:moveTo>
                  <a:cubicBezTo>
                    <a:pt x="11411" y="0"/>
                    <a:pt x="11157" y="101"/>
                    <a:pt x="10956" y="301"/>
                  </a:cubicBezTo>
                  <a:lnTo>
                    <a:pt x="10524" y="702"/>
                  </a:lnTo>
                  <a:cubicBezTo>
                    <a:pt x="10324" y="569"/>
                    <a:pt x="10095" y="505"/>
                    <a:pt x="9870" y="505"/>
                  </a:cubicBezTo>
                  <a:cubicBezTo>
                    <a:pt x="9574" y="505"/>
                    <a:pt x="9284" y="616"/>
                    <a:pt x="9073" y="826"/>
                  </a:cubicBezTo>
                  <a:lnTo>
                    <a:pt x="926" y="8973"/>
                  </a:lnTo>
                  <a:cubicBezTo>
                    <a:pt x="556" y="9375"/>
                    <a:pt x="494" y="9961"/>
                    <a:pt x="802" y="10424"/>
                  </a:cubicBezTo>
                  <a:lnTo>
                    <a:pt x="401" y="10856"/>
                  </a:lnTo>
                  <a:cubicBezTo>
                    <a:pt x="0" y="11257"/>
                    <a:pt x="0" y="11905"/>
                    <a:pt x="401" y="12306"/>
                  </a:cubicBezTo>
                  <a:lnTo>
                    <a:pt x="1451" y="13356"/>
                  </a:lnTo>
                  <a:cubicBezTo>
                    <a:pt x="1651" y="13556"/>
                    <a:pt x="1914" y="13657"/>
                    <a:pt x="2176" y="13657"/>
                  </a:cubicBezTo>
                  <a:cubicBezTo>
                    <a:pt x="2438" y="13657"/>
                    <a:pt x="2700" y="13556"/>
                    <a:pt x="2901" y="13356"/>
                  </a:cubicBezTo>
                  <a:lnTo>
                    <a:pt x="3364" y="12924"/>
                  </a:lnTo>
                  <a:cubicBezTo>
                    <a:pt x="3889" y="13387"/>
                    <a:pt x="4568" y="13695"/>
                    <a:pt x="5277" y="13788"/>
                  </a:cubicBezTo>
                  <a:cubicBezTo>
                    <a:pt x="5358" y="13797"/>
                    <a:pt x="5438" y="13801"/>
                    <a:pt x="5518" y="13801"/>
                  </a:cubicBezTo>
                  <a:cubicBezTo>
                    <a:pt x="5991" y="13801"/>
                    <a:pt x="6451" y="13646"/>
                    <a:pt x="6821" y="13356"/>
                  </a:cubicBezTo>
                  <a:cubicBezTo>
                    <a:pt x="6913" y="13263"/>
                    <a:pt x="6913" y="13140"/>
                    <a:pt x="6851" y="13078"/>
                  </a:cubicBezTo>
                  <a:cubicBezTo>
                    <a:pt x="6816" y="13024"/>
                    <a:pt x="6748" y="12991"/>
                    <a:pt x="6686" y="12991"/>
                  </a:cubicBezTo>
                  <a:cubicBezTo>
                    <a:pt x="6642" y="12991"/>
                    <a:pt x="6600" y="13008"/>
                    <a:pt x="6574" y="13047"/>
                  </a:cubicBezTo>
                  <a:cubicBezTo>
                    <a:pt x="6266" y="13278"/>
                    <a:pt x="5916" y="13402"/>
                    <a:pt x="5558" y="13402"/>
                  </a:cubicBezTo>
                  <a:cubicBezTo>
                    <a:pt x="5485" y="13402"/>
                    <a:pt x="5412" y="13397"/>
                    <a:pt x="5339" y="13387"/>
                  </a:cubicBezTo>
                  <a:cubicBezTo>
                    <a:pt x="4629" y="13263"/>
                    <a:pt x="3981" y="12955"/>
                    <a:pt x="3487" y="12492"/>
                  </a:cubicBezTo>
                  <a:cubicBezTo>
                    <a:pt x="3241" y="12306"/>
                    <a:pt x="3025" y="12090"/>
                    <a:pt x="2808" y="11874"/>
                  </a:cubicBezTo>
                  <a:lnTo>
                    <a:pt x="1235" y="10300"/>
                  </a:lnTo>
                  <a:cubicBezTo>
                    <a:pt x="957" y="10023"/>
                    <a:pt x="957" y="9560"/>
                    <a:pt x="1235" y="9251"/>
                  </a:cubicBezTo>
                  <a:lnTo>
                    <a:pt x="9351" y="1135"/>
                  </a:lnTo>
                  <a:cubicBezTo>
                    <a:pt x="9490" y="980"/>
                    <a:pt x="9675" y="903"/>
                    <a:pt x="9864" y="903"/>
                  </a:cubicBezTo>
                  <a:cubicBezTo>
                    <a:pt x="10053" y="903"/>
                    <a:pt x="10246" y="980"/>
                    <a:pt x="10401" y="1135"/>
                  </a:cubicBezTo>
                  <a:lnTo>
                    <a:pt x="11974" y="2708"/>
                  </a:lnTo>
                  <a:cubicBezTo>
                    <a:pt x="12715" y="3418"/>
                    <a:pt x="13610" y="4468"/>
                    <a:pt x="13487" y="5579"/>
                  </a:cubicBezTo>
                  <a:cubicBezTo>
                    <a:pt x="13456" y="6011"/>
                    <a:pt x="13240" y="6412"/>
                    <a:pt x="12900" y="6690"/>
                  </a:cubicBezTo>
                  <a:lnTo>
                    <a:pt x="12869" y="6690"/>
                  </a:lnTo>
                  <a:cubicBezTo>
                    <a:pt x="12384" y="7202"/>
                    <a:pt x="11734" y="7479"/>
                    <a:pt x="11063" y="7479"/>
                  </a:cubicBezTo>
                  <a:cubicBezTo>
                    <a:pt x="10966" y="7479"/>
                    <a:pt x="10868" y="7473"/>
                    <a:pt x="10771" y="7461"/>
                  </a:cubicBezTo>
                  <a:cubicBezTo>
                    <a:pt x="10701" y="7456"/>
                    <a:pt x="10632" y="7454"/>
                    <a:pt x="10563" y="7454"/>
                  </a:cubicBezTo>
                  <a:cubicBezTo>
                    <a:pt x="8836" y="7454"/>
                    <a:pt x="7443" y="8920"/>
                    <a:pt x="7561" y="10671"/>
                  </a:cubicBezTo>
                  <a:cubicBezTo>
                    <a:pt x="7623" y="11319"/>
                    <a:pt x="7438" y="11967"/>
                    <a:pt x="7067" y="12492"/>
                  </a:cubicBezTo>
                  <a:cubicBezTo>
                    <a:pt x="7006" y="12584"/>
                    <a:pt x="7006" y="12708"/>
                    <a:pt x="7098" y="12769"/>
                  </a:cubicBezTo>
                  <a:cubicBezTo>
                    <a:pt x="7140" y="12797"/>
                    <a:pt x="7188" y="12812"/>
                    <a:pt x="7233" y="12812"/>
                  </a:cubicBezTo>
                  <a:cubicBezTo>
                    <a:pt x="7289" y="12812"/>
                    <a:pt x="7342" y="12789"/>
                    <a:pt x="7376" y="12739"/>
                  </a:cubicBezTo>
                  <a:cubicBezTo>
                    <a:pt x="7839" y="12152"/>
                    <a:pt x="8024" y="11411"/>
                    <a:pt x="7962" y="10702"/>
                  </a:cubicBezTo>
                  <a:cubicBezTo>
                    <a:pt x="7901" y="9930"/>
                    <a:pt x="8178" y="9159"/>
                    <a:pt x="8734" y="8634"/>
                  </a:cubicBezTo>
                  <a:cubicBezTo>
                    <a:pt x="9475" y="7893"/>
                    <a:pt x="10092" y="7893"/>
                    <a:pt x="10771" y="7893"/>
                  </a:cubicBezTo>
                  <a:cubicBezTo>
                    <a:pt x="10846" y="7898"/>
                    <a:pt x="10920" y="7901"/>
                    <a:pt x="10995" y="7901"/>
                  </a:cubicBezTo>
                  <a:cubicBezTo>
                    <a:pt x="11809" y="7901"/>
                    <a:pt x="12582" y="7592"/>
                    <a:pt x="13147" y="6998"/>
                  </a:cubicBezTo>
                  <a:cubicBezTo>
                    <a:pt x="13579" y="6690"/>
                    <a:pt x="13826" y="6165"/>
                    <a:pt x="13888" y="5640"/>
                  </a:cubicBezTo>
                  <a:cubicBezTo>
                    <a:pt x="13950" y="4900"/>
                    <a:pt x="13672" y="4097"/>
                    <a:pt x="13024" y="3264"/>
                  </a:cubicBezTo>
                  <a:lnTo>
                    <a:pt x="13456" y="2801"/>
                  </a:lnTo>
                  <a:cubicBezTo>
                    <a:pt x="13857" y="2400"/>
                    <a:pt x="13857" y="1752"/>
                    <a:pt x="13456" y="1351"/>
                  </a:cubicBezTo>
                  <a:lnTo>
                    <a:pt x="12376" y="301"/>
                  </a:lnTo>
                  <a:cubicBezTo>
                    <a:pt x="12175" y="101"/>
                    <a:pt x="11920" y="0"/>
                    <a:pt x="11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4" name="Google Shape;18204;p104"/>
          <p:cNvGrpSpPr/>
          <p:nvPr/>
        </p:nvGrpSpPr>
        <p:grpSpPr>
          <a:xfrm>
            <a:off x="6248738" y="2318837"/>
            <a:ext cx="348750" cy="345675"/>
            <a:chOff x="4806513" y="2463556"/>
            <a:chExt cx="348750" cy="345675"/>
          </a:xfrm>
        </p:grpSpPr>
        <p:sp>
          <p:nvSpPr>
            <p:cNvPr id="18205" name="Google Shape;18205;p104"/>
            <p:cNvSpPr/>
            <p:nvPr/>
          </p:nvSpPr>
          <p:spPr>
            <a:xfrm>
              <a:off x="4966988" y="2641406"/>
              <a:ext cx="10050" cy="9275"/>
            </a:xfrm>
            <a:custGeom>
              <a:avLst/>
              <a:gdLst/>
              <a:ahLst/>
              <a:cxnLst/>
              <a:rect l="l" t="t" r="r" b="b"/>
              <a:pathLst>
                <a:path w="402" h="371" extrusionOk="0">
                  <a:moveTo>
                    <a:pt x="213" y="0"/>
                  </a:moveTo>
                  <a:cubicBezTo>
                    <a:pt x="162" y="0"/>
                    <a:pt x="108" y="16"/>
                    <a:pt x="62" y="47"/>
                  </a:cubicBezTo>
                  <a:cubicBezTo>
                    <a:pt x="0" y="139"/>
                    <a:pt x="0" y="263"/>
                    <a:pt x="62" y="325"/>
                  </a:cubicBezTo>
                  <a:cubicBezTo>
                    <a:pt x="108" y="355"/>
                    <a:pt x="162" y="371"/>
                    <a:pt x="213" y="371"/>
                  </a:cubicBezTo>
                  <a:cubicBezTo>
                    <a:pt x="263" y="371"/>
                    <a:pt x="309" y="355"/>
                    <a:pt x="340" y="325"/>
                  </a:cubicBezTo>
                  <a:cubicBezTo>
                    <a:pt x="402" y="263"/>
                    <a:pt x="402" y="139"/>
                    <a:pt x="340" y="47"/>
                  </a:cubicBezTo>
                  <a:cubicBezTo>
                    <a:pt x="309" y="16"/>
                    <a:pt x="263" y="0"/>
                    <a:pt x="2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6" name="Google Shape;18206;p104"/>
            <p:cNvSpPr/>
            <p:nvPr/>
          </p:nvSpPr>
          <p:spPr>
            <a:xfrm>
              <a:off x="4806513" y="2463556"/>
              <a:ext cx="348750" cy="345675"/>
            </a:xfrm>
            <a:custGeom>
              <a:avLst/>
              <a:gdLst/>
              <a:ahLst/>
              <a:cxnLst/>
              <a:rect l="l" t="t" r="r" b="b"/>
              <a:pathLst>
                <a:path w="13950" h="13827" extrusionOk="0">
                  <a:moveTo>
                    <a:pt x="13332" y="2871"/>
                  </a:moveTo>
                  <a:cubicBezTo>
                    <a:pt x="13394" y="2871"/>
                    <a:pt x="13425" y="2902"/>
                    <a:pt x="13456" y="2933"/>
                  </a:cubicBezTo>
                  <a:cubicBezTo>
                    <a:pt x="13487" y="2964"/>
                    <a:pt x="13518" y="3025"/>
                    <a:pt x="13518" y="3056"/>
                  </a:cubicBezTo>
                  <a:lnTo>
                    <a:pt x="13518" y="3828"/>
                  </a:lnTo>
                  <a:cubicBezTo>
                    <a:pt x="13518" y="3951"/>
                    <a:pt x="13487" y="4044"/>
                    <a:pt x="13425" y="4136"/>
                  </a:cubicBezTo>
                  <a:lnTo>
                    <a:pt x="11728" y="6852"/>
                  </a:lnTo>
                  <a:cubicBezTo>
                    <a:pt x="11635" y="6976"/>
                    <a:pt x="11512" y="7068"/>
                    <a:pt x="11326" y="7099"/>
                  </a:cubicBezTo>
                  <a:lnTo>
                    <a:pt x="9691" y="7377"/>
                  </a:lnTo>
                  <a:lnTo>
                    <a:pt x="9506" y="6235"/>
                  </a:lnTo>
                  <a:lnTo>
                    <a:pt x="10771" y="5988"/>
                  </a:lnTo>
                  <a:cubicBezTo>
                    <a:pt x="10833" y="5988"/>
                    <a:pt x="10863" y="5957"/>
                    <a:pt x="10894" y="5895"/>
                  </a:cubicBezTo>
                  <a:lnTo>
                    <a:pt x="12283" y="3704"/>
                  </a:lnTo>
                  <a:cubicBezTo>
                    <a:pt x="12314" y="3673"/>
                    <a:pt x="12314" y="3612"/>
                    <a:pt x="12314" y="3581"/>
                  </a:cubicBezTo>
                  <a:lnTo>
                    <a:pt x="12314" y="3056"/>
                  </a:lnTo>
                  <a:cubicBezTo>
                    <a:pt x="12314" y="2964"/>
                    <a:pt x="12407" y="2871"/>
                    <a:pt x="12499" y="2871"/>
                  </a:cubicBezTo>
                  <a:close/>
                  <a:moveTo>
                    <a:pt x="9104" y="6451"/>
                  </a:moveTo>
                  <a:lnTo>
                    <a:pt x="9259" y="7284"/>
                  </a:lnTo>
                  <a:lnTo>
                    <a:pt x="7407" y="7593"/>
                  </a:lnTo>
                  <a:lnTo>
                    <a:pt x="7561" y="6729"/>
                  </a:lnTo>
                  <a:lnTo>
                    <a:pt x="9104" y="6451"/>
                  </a:lnTo>
                  <a:close/>
                  <a:moveTo>
                    <a:pt x="6666" y="4661"/>
                  </a:moveTo>
                  <a:lnTo>
                    <a:pt x="7469" y="4815"/>
                  </a:lnTo>
                  <a:lnTo>
                    <a:pt x="6203" y="12160"/>
                  </a:lnTo>
                  <a:cubicBezTo>
                    <a:pt x="6203" y="12222"/>
                    <a:pt x="6234" y="12284"/>
                    <a:pt x="6265" y="12346"/>
                  </a:cubicBezTo>
                  <a:cubicBezTo>
                    <a:pt x="6327" y="12376"/>
                    <a:pt x="6388" y="12407"/>
                    <a:pt x="6450" y="12407"/>
                  </a:cubicBezTo>
                  <a:lnTo>
                    <a:pt x="7654" y="12129"/>
                  </a:lnTo>
                  <a:cubicBezTo>
                    <a:pt x="7716" y="12099"/>
                    <a:pt x="7777" y="12037"/>
                    <a:pt x="7777" y="11944"/>
                  </a:cubicBezTo>
                  <a:lnTo>
                    <a:pt x="8148" y="9877"/>
                  </a:lnTo>
                  <a:cubicBezTo>
                    <a:pt x="8148" y="9815"/>
                    <a:pt x="8117" y="9753"/>
                    <a:pt x="8086" y="9722"/>
                  </a:cubicBezTo>
                  <a:lnTo>
                    <a:pt x="7808" y="9414"/>
                  </a:lnTo>
                  <a:cubicBezTo>
                    <a:pt x="7716" y="9352"/>
                    <a:pt x="7716" y="9259"/>
                    <a:pt x="7808" y="9198"/>
                  </a:cubicBezTo>
                  <a:lnTo>
                    <a:pt x="8148" y="8827"/>
                  </a:lnTo>
                  <a:cubicBezTo>
                    <a:pt x="8178" y="8796"/>
                    <a:pt x="8217" y="8781"/>
                    <a:pt x="8256" y="8781"/>
                  </a:cubicBezTo>
                  <a:cubicBezTo>
                    <a:pt x="8294" y="8781"/>
                    <a:pt x="8333" y="8796"/>
                    <a:pt x="8364" y="8827"/>
                  </a:cubicBezTo>
                  <a:lnTo>
                    <a:pt x="8888" y="9352"/>
                  </a:lnTo>
                  <a:cubicBezTo>
                    <a:pt x="8981" y="9445"/>
                    <a:pt x="9043" y="9568"/>
                    <a:pt x="9012" y="9722"/>
                  </a:cubicBezTo>
                  <a:lnTo>
                    <a:pt x="8549" y="12500"/>
                  </a:lnTo>
                  <a:cubicBezTo>
                    <a:pt x="8518" y="12654"/>
                    <a:pt x="8394" y="12778"/>
                    <a:pt x="8209" y="12839"/>
                  </a:cubicBezTo>
                  <a:lnTo>
                    <a:pt x="5771" y="13395"/>
                  </a:lnTo>
                  <a:cubicBezTo>
                    <a:pt x="5727" y="13408"/>
                    <a:pt x="5683" y="13415"/>
                    <a:pt x="5642" y="13415"/>
                  </a:cubicBezTo>
                  <a:cubicBezTo>
                    <a:pt x="5397" y="13415"/>
                    <a:pt x="5220" y="13196"/>
                    <a:pt x="5247" y="12932"/>
                  </a:cubicBezTo>
                  <a:lnTo>
                    <a:pt x="6666" y="4661"/>
                  </a:lnTo>
                  <a:close/>
                  <a:moveTo>
                    <a:pt x="10123" y="1"/>
                  </a:moveTo>
                  <a:cubicBezTo>
                    <a:pt x="9938" y="1"/>
                    <a:pt x="9752" y="63"/>
                    <a:pt x="9598" y="155"/>
                  </a:cubicBezTo>
                  <a:lnTo>
                    <a:pt x="8981" y="556"/>
                  </a:lnTo>
                  <a:cubicBezTo>
                    <a:pt x="8888" y="618"/>
                    <a:pt x="8857" y="742"/>
                    <a:pt x="8919" y="834"/>
                  </a:cubicBezTo>
                  <a:cubicBezTo>
                    <a:pt x="8959" y="894"/>
                    <a:pt x="9025" y="928"/>
                    <a:pt x="9091" y="928"/>
                  </a:cubicBezTo>
                  <a:cubicBezTo>
                    <a:pt x="9127" y="928"/>
                    <a:pt x="9164" y="918"/>
                    <a:pt x="9197" y="896"/>
                  </a:cubicBezTo>
                  <a:lnTo>
                    <a:pt x="9814" y="495"/>
                  </a:lnTo>
                  <a:cubicBezTo>
                    <a:pt x="9907" y="433"/>
                    <a:pt x="9999" y="402"/>
                    <a:pt x="10123" y="402"/>
                  </a:cubicBezTo>
                  <a:lnTo>
                    <a:pt x="10894" y="402"/>
                  </a:lnTo>
                  <a:cubicBezTo>
                    <a:pt x="10987" y="402"/>
                    <a:pt x="11079" y="495"/>
                    <a:pt x="11079" y="587"/>
                  </a:cubicBezTo>
                  <a:lnTo>
                    <a:pt x="11079" y="1420"/>
                  </a:lnTo>
                  <a:cubicBezTo>
                    <a:pt x="11079" y="1513"/>
                    <a:pt x="10987" y="1606"/>
                    <a:pt x="10894" y="1606"/>
                  </a:cubicBezTo>
                  <a:lnTo>
                    <a:pt x="10339" y="1606"/>
                  </a:lnTo>
                  <a:cubicBezTo>
                    <a:pt x="10308" y="1606"/>
                    <a:pt x="10277" y="1606"/>
                    <a:pt x="10246" y="1637"/>
                  </a:cubicBezTo>
                  <a:lnTo>
                    <a:pt x="8024" y="3025"/>
                  </a:lnTo>
                  <a:cubicBezTo>
                    <a:pt x="7962" y="3056"/>
                    <a:pt x="7932" y="3118"/>
                    <a:pt x="7932" y="3180"/>
                  </a:cubicBezTo>
                  <a:lnTo>
                    <a:pt x="7716" y="4445"/>
                  </a:lnTo>
                  <a:lnTo>
                    <a:pt x="6543" y="4260"/>
                  </a:lnTo>
                  <a:lnTo>
                    <a:pt x="6821" y="2624"/>
                  </a:lnTo>
                  <a:cubicBezTo>
                    <a:pt x="6851" y="2439"/>
                    <a:pt x="6944" y="2315"/>
                    <a:pt x="7098" y="2223"/>
                  </a:cubicBezTo>
                  <a:lnTo>
                    <a:pt x="8518" y="1328"/>
                  </a:lnTo>
                  <a:cubicBezTo>
                    <a:pt x="8678" y="1195"/>
                    <a:pt x="8562" y="970"/>
                    <a:pt x="8388" y="970"/>
                  </a:cubicBezTo>
                  <a:cubicBezTo>
                    <a:pt x="8361" y="970"/>
                    <a:pt x="8332" y="976"/>
                    <a:pt x="8302" y="988"/>
                  </a:cubicBezTo>
                  <a:lnTo>
                    <a:pt x="6882" y="1883"/>
                  </a:lnTo>
                  <a:cubicBezTo>
                    <a:pt x="6635" y="2007"/>
                    <a:pt x="6450" y="2254"/>
                    <a:pt x="6419" y="2562"/>
                  </a:cubicBezTo>
                  <a:lnTo>
                    <a:pt x="6142" y="4229"/>
                  </a:lnTo>
                  <a:cubicBezTo>
                    <a:pt x="6111" y="4352"/>
                    <a:pt x="6172" y="4476"/>
                    <a:pt x="6265" y="4568"/>
                  </a:cubicBezTo>
                  <a:lnTo>
                    <a:pt x="5926" y="6605"/>
                  </a:lnTo>
                  <a:lnTo>
                    <a:pt x="2006" y="7284"/>
                  </a:lnTo>
                  <a:lnTo>
                    <a:pt x="2006" y="7284"/>
                  </a:lnTo>
                  <a:lnTo>
                    <a:pt x="2160" y="6513"/>
                  </a:lnTo>
                  <a:lnTo>
                    <a:pt x="4012" y="6204"/>
                  </a:lnTo>
                  <a:lnTo>
                    <a:pt x="4228" y="6420"/>
                  </a:lnTo>
                  <a:cubicBezTo>
                    <a:pt x="4336" y="6528"/>
                    <a:pt x="4475" y="6582"/>
                    <a:pt x="4618" y="6582"/>
                  </a:cubicBezTo>
                  <a:cubicBezTo>
                    <a:pt x="4761" y="6582"/>
                    <a:pt x="4907" y="6528"/>
                    <a:pt x="5031" y="6420"/>
                  </a:cubicBezTo>
                  <a:lnTo>
                    <a:pt x="5370" y="6081"/>
                  </a:lnTo>
                  <a:cubicBezTo>
                    <a:pt x="5586" y="5865"/>
                    <a:pt x="5586" y="5494"/>
                    <a:pt x="5370" y="5278"/>
                  </a:cubicBezTo>
                  <a:lnTo>
                    <a:pt x="4876" y="4754"/>
                  </a:lnTo>
                  <a:cubicBezTo>
                    <a:pt x="4705" y="4607"/>
                    <a:pt x="4515" y="4518"/>
                    <a:pt x="4305" y="4518"/>
                  </a:cubicBezTo>
                  <a:cubicBezTo>
                    <a:pt x="4250" y="4518"/>
                    <a:pt x="4194" y="4525"/>
                    <a:pt x="4136" y="4538"/>
                  </a:cubicBezTo>
                  <a:lnTo>
                    <a:pt x="1358" y="5000"/>
                  </a:lnTo>
                  <a:cubicBezTo>
                    <a:pt x="1049" y="5062"/>
                    <a:pt x="772" y="5278"/>
                    <a:pt x="710" y="5618"/>
                  </a:cubicBezTo>
                  <a:lnTo>
                    <a:pt x="124" y="8087"/>
                  </a:lnTo>
                  <a:cubicBezTo>
                    <a:pt x="0" y="8580"/>
                    <a:pt x="370" y="9074"/>
                    <a:pt x="895" y="9074"/>
                  </a:cubicBezTo>
                  <a:cubicBezTo>
                    <a:pt x="957" y="9074"/>
                    <a:pt x="2130" y="8889"/>
                    <a:pt x="2130" y="8889"/>
                  </a:cubicBezTo>
                  <a:lnTo>
                    <a:pt x="2160" y="8889"/>
                  </a:lnTo>
                  <a:cubicBezTo>
                    <a:pt x="2253" y="8858"/>
                    <a:pt x="2315" y="8766"/>
                    <a:pt x="2315" y="8673"/>
                  </a:cubicBezTo>
                  <a:cubicBezTo>
                    <a:pt x="2288" y="8566"/>
                    <a:pt x="2215" y="8482"/>
                    <a:pt x="2115" y="8482"/>
                  </a:cubicBezTo>
                  <a:cubicBezTo>
                    <a:pt x="2100" y="8482"/>
                    <a:pt x="2084" y="8484"/>
                    <a:pt x="2068" y="8488"/>
                  </a:cubicBezTo>
                  <a:lnTo>
                    <a:pt x="988" y="8673"/>
                  </a:lnTo>
                  <a:cubicBezTo>
                    <a:pt x="970" y="8675"/>
                    <a:pt x="953" y="8676"/>
                    <a:pt x="936" y="8676"/>
                  </a:cubicBezTo>
                  <a:cubicBezTo>
                    <a:pt x="655" y="8676"/>
                    <a:pt x="467" y="8441"/>
                    <a:pt x="525" y="8179"/>
                  </a:cubicBezTo>
                  <a:lnTo>
                    <a:pt x="1111" y="5710"/>
                  </a:lnTo>
                  <a:cubicBezTo>
                    <a:pt x="1142" y="5556"/>
                    <a:pt x="1265" y="5433"/>
                    <a:pt x="1420" y="5402"/>
                  </a:cubicBezTo>
                  <a:lnTo>
                    <a:pt x="4228" y="4939"/>
                  </a:lnTo>
                  <a:cubicBezTo>
                    <a:pt x="4259" y="4931"/>
                    <a:pt x="4290" y="4927"/>
                    <a:pt x="4320" y="4927"/>
                  </a:cubicBezTo>
                  <a:cubicBezTo>
                    <a:pt x="4411" y="4927"/>
                    <a:pt x="4498" y="4962"/>
                    <a:pt x="4568" y="5031"/>
                  </a:cubicBezTo>
                  <a:lnTo>
                    <a:pt x="5092" y="5556"/>
                  </a:lnTo>
                  <a:cubicBezTo>
                    <a:pt x="5154" y="5618"/>
                    <a:pt x="5154" y="5710"/>
                    <a:pt x="5092" y="5772"/>
                  </a:cubicBezTo>
                  <a:lnTo>
                    <a:pt x="4722" y="6142"/>
                  </a:lnTo>
                  <a:cubicBezTo>
                    <a:pt x="4691" y="6173"/>
                    <a:pt x="4652" y="6189"/>
                    <a:pt x="4614" y="6189"/>
                  </a:cubicBezTo>
                  <a:cubicBezTo>
                    <a:pt x="4575" y="6189"/>
                    <a:pt x="4537" y="6173"/>
                    <a:pt x="4506" y="6142"/>
                  </a:cubicBezTo>
                  <a:lnTo>
                    <a:pt x="4228" y="5834"/>
                  </a:lnTo>
                  <a:cubicBezTo>
                    <a:pt x="4166" y="5803"/>
                    <a:pt x="4105" y="5772"/>
                    <a:pt x="4043" y="5772"/>
                  </a:cubicBezTo>
                  <a:lnTo>
                    <a:pt x="1975" y="6142"/>
                  </a:lnTo>
                  <a:cubicBezTo>
                    <a:pt x="1883" y="6142"/>
                    <a:pt x="1821" y="6204"/>
                    <a:pt x="1821" y="6297"/>
                  </a:cubicBezTo>
                  <a:cubicBezTo>
                    <a:pt x="1821" y="6297"/>
                    <a:pt x="1543" y="7439"/>
                    <a:pt x="1543" y="7469"/>
                  </a:cubicBezTo>
                  <a:cubicBezTo>
                    <a:pt x="1512" y="7593"/>
                    <a:pt x="1605" y="7716"/>
                    <a:pt x="1759" y="7716"/>
                  </a:cubicBezTo>
                  <a:lnTo>
                    <a:pt x="5833" y="7006"/>
                  </a:lnTo>
                  <a:lnTo>
                    <a:pt x="5710" y="7871"/>
                  </a:lnTo>
                  <a:lnTo>
                    <a:pt x="2870" y="8364"/>
                  </a:lnTo>
                  <a:cubicBezTo>
                    <a:pt x="2778" y="8364"/>
                    <a:pt x="2685" y="8488"/>
                    <a:pt x="2716" y="8580"/>
                  </a:cubicBezTo>
                  <a:cubicBezTo>
                    <a:pt x="2747" y="8704"/>
                    <a:pt x="2839" y="8766"/>
                    <a:pt x="2963" y="8766"/>
                  </a:cubicBezTo>
                  <a:lnTo>
                    <a:pt x="5648" y="8303"/>
                  </a:lnTo>
                  <a:lnTo>
                    <a:pt x="4876" y="12870"/>
                  </a:lnTo>
                  <a:cubicBezTo>
                    <a:pt x="4815" y="13210"/>
                    <a:pt x="4969" y="13549"/>
                    <a:pt x="5277" y="13703"/>
                  </a:cubicBezTo>
                  <a:cubicBezTo>
                    <a:pt x="5401" y="13796"/>
                    <a:pt x="5524" y="13827"/>
                    <a:pt x="5679" y="13827"/>
                  </a:cubicBezTo>
                  <a:cubicBezTo>
                    <a:pt x="5740" y="13827"/>
                    <a:pt x="5833" y="13827"/>
                    <a:pt x="5895" y="13796"/>
                  </a:cubicBezTo>
                  <a:lnTo>
                    <a:pt x="8333" y="13210"/>
                  </a:lnTo>
                  <a:cubicBezTo>
                    <a:pt x="8672" y="13148"/>
                    <a:pt x="8919" y="12870"/>
                    <a:pt x="8950" y="12562"/>
                  </a:cubicBezTo>
                  <a:lnTo>
                    <a:pt x="9444" y="9784"/>
                  </a:lnTo>
                  <a:cubicBezTo>
                    <a:pt x="9475" y="9506"/>
                    <a:pt x="9382" y="9259"/>
                    <a:pt x="9197" y="9074"/>
                  </a:cubicBezTo>
                  <a:lnTo>
                    <a:pt x="8703" y="8550"/>
                  </a:lnTo>
                  <a:cubicBezTo>
                    <a:pt x="8580" y="8442"/>
                    <a:pt x="8433" y="8388"/>
                    <a:pt x="8290" y="8388"/>
                  </a:cubicBezTo>
                  <a:cubicBezTo>
                    <a:pt x="8148" y="8388"/>
                    <a:pt x="8009" y="8442"/>
                    <a:pt x="7901" y="8550"/>
                  </a:cubicBezTo>
                  <a:lnTo>
                    <a:pt x="7530" y="8889"/>
                  </a:lnTo>
                  <a:cubicBezTo>
                    <a:pt x="7314" y="9136"/>
                    <a:pt x="7314" y="9475"/>
                    <a:pt x="7530" y="9691"/>
                  </a:cubicBezTo>
                  <a:lnTo>
                    <a:pt x="7746" y="9907"/>
                  </a:lnTo>
                  <a:lnTo>
                    <a:pt x="7438" y="11759"/>
                  </a:lnTo>
                  <a:lnTo>
                    <a:pt x="6697" y="11944"/>
                  </a:lnTo>
                  <a:lnTo>
                    <a:pt x="6697" y="11944"/>
                  </a:lnTo>
                  <a:lnTo>
                    <a:pt x="7376" y="7994"/>
                  </a:lnTo>
                  <a:lnTo>
                    <a:pt x="9413" y="7655"/>
                  </a:lnTo>
                  <a:cubicBezTo>
                    <a:pt x="9475" y="7747"/>
                    <a:pt x="9567" y="7809"/>
                    <a:pt x="9691" y="7809"/>
                  </a:cubicBezTo>
                  <a:lnTo>
                    <a:pt x="9752" y="7809"/>
                  </a:lnTo>
                  <a:lnTo>
                    <a:pt x="11419" y="7500"/>
                  </a:lnTo>
                  <a:cubicBezTo>
                    <a:pt x="11697" y="7469"/>
                    <a:pt x="11944" y="7315"/>
                    <a:pt x="12098" y="7068"/>
                  </a:cubicBezTo>
                  <a:lnTo>
                    <a:pt x="13795" y="4352"/>
                  </a:lnTo>
                  <a:cubicBezTo>
                    <a:pt x="13888" y="4198"/>
                    <a:pt x="13950" y="4013"/>
                    <a:pt x="13950" y="3828"/>
                  </a:cubicBezTo>
                  <a:lnTo>
                    <a:pt x="13950" y="3056"/>
                  </a:lnTo>
                  <a:cubicBezTo>
                    <a:pt x="13950" y="2748"/>
                    <a:pt x="13672" y="2470"/>
                    <a:pt x="13363" y="2470"/>
                  </a:cubicBezTo>
                  <a:lnTo>
                    <a:pt x="12530" y="2470"/>
                  </a:lnTo>
                  <a:cubicBezTo>
                    <a:pt x="12221" y="2470"/>
                    <a:pt x="11944" y="2748"/>
                    <a:pt x="11944" y="3056"/>
                  </a:cubicBezTo>
                  <a:lnTo>
                    <a:pt x="11944" y="3519"/>
                  </a:lnTo>
                  <a:lnTo>
                    <a:pt x="10647" y="5618"/>
                  </a:lnTo>
                  <a:lnTo>
                    <a:pt x="9413" y="5834"/>
                  </a:lnTo>
                  <a:cubicBezTo>
                    <a:pt x="9289" y="5865"/>
                    <a:pt x="9166" y="5926"/>
                    <a:pt x="9135" y="6050"/>
                  </a:cubicBezTo>
                  <a:lnTo>
                    <a:pt x="7654" y="6297"/>
                  </a:lnTo>
                  <a:lnTo>
                    <a:pt x="7901" y="4815"/>
                  </a:lnTo>
                  <a:cubicBezTo>
                    <a:pt x="7932" y="4815"/>
                    <a:pt x="7962" y="4815"/>
                    <a:pt x="7993" y="4784"/>
                  </a:cubicBezTo>
                  <a:cubicBezTo>
                    <a:pt x="8055" y="4723"/>
                    <a:pt x="8117" y="4630"/>
                    <a:pt x="8148" y="4538"/>
                  </a:cubicBezTo>
                  <a:lnTo>
                    <a:pt x="8333" y="3303"/>
                  </a:lnTo>
                  <a:lnTo>
                    <a:pt x="10431" y="2007"/>
                  </a:lnTo>
                  <a:lnTo>
                    <a:pt x="10894" y="2007"/>
                  </a:lnTo>
                  <a:cubicBezTo>
                    <a:pt x="11234" y="2007"/>
                    <a:pt x="11481" y="1760"/>
                    <a:pt x="11481" y="1420"/>
                  </a:cubicBezTo>
                  <a:lnTo>
                    <a:pt x="11481" y="587"/>
                  </a:lnTo>
                  <a:cubicBezTo>
                    <a:pt x="11481" y="279"/>
                    <a:pt x="11234" y="1"/>
                    <a:pt x="108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7" name="Google Shape;18207;p104"/>
          <p:cNvGrpSpPr/>
          <p:nvPr/>
        </p:nvGrpSpPr>
        <p:grpSpPr>
          <a:xfrm>
            <a:off x="5497231" y="2360887"/>
            <a:ext cx="345675" cy="261575"/>
            <a:chOff x="4051938" y="3063831"/>
            <a:chExt cx="345675" cy="261575"/>
          </a:xfrm>
        </p:grpSpPr>
        <p:sp>
          <p:nvSpPr>
            <p:cNvPr id="18208" name="Google Shape;18208;p104"/>
            <p:cNvSpPr/>
            <p:nvPr/>
          </p:nvSpPr>
          <p:spPr>
            <a:xfrm>
              <a:off x="4222713" y="3063831"/>
              <a:ext cx="174900" cy="261575"/>
            </a:xfrm>
            <a:custGeom>
              <a:avLst/>
              <a:gdLst/>
              <a:ahLst/>
              <a:cxnLst/>
              <a:rect l="l" t="t" r="r" b="b"/>
              <a:pathLst>
                <a:path w="6996" h="10463" extrusionOk="0">
                  <a:moveTo>
                    <a:pt x="4928" y="417"/>
                  </a:moveTo>
                  <a:cubicBezTo>
                    <a:pt x="5128" y="417"/>
                    <a:pt x="5329" y="556"/>
                    <a:pt x="5329" y="833"/>
                  </a:cubicBezTo>
                  <a:lnTo>
                    <a:pt x="5329" y="2222"/>
                  </a:lnTo>
                  <a:cubicBezTo>
                    <a:pt x="5329" y="2346"/>
                    <a:pt x="5421" y="2438"/>
                    <a:pt x="5545" y="2438"/>
                  </a:cubicBezTo>
                  <a:cubicBezTo>
                    <a:pt x="5668" y="2438"/>
                    <a:pt x="5761" y="2346"/>
                    <a:pt x="5730" y="2222"/>
                  </a:cubicBezTo>
                  <a:lnTo>
                    <a:pt x="5730" y="833"/>
                  </a:lnTo>
                  <a:cubicBezTo>
                    <a:pt x="5730" y="617"/>
                    <a:pt x="5915" y="432"/>
                    <a:pt x="6131" y="432"/>
                  </a:cubicBezTo>
                  <a:cubicBezTo>
                    <a:pt x="6347" y="432"/>
                    <a:pt x="6501" y="617"/>
                    <a:pt x="6501" y="833"/>
                  </a:cubicBezTo>
                  <a:lnTo>
                    <a:pt x="6501" y="7685"/>
                  </a:lnTo>
                  <a:lnTo>
                    <a:pt x="2150" y="7685"/>
                  </a:lnTo>
                  <a:lnTo>
                    <a:pt x="2150" y="4568"/>
                  </a:lnTo>
                  <a:cubicBezTo>
                    <a:pt x="2150" y="4506"/>
                    <a:pt x="2119" y="4444"/>
                    <a:pt x="2088" y="4413"/>
                  </a:cubicBezTo>
                  <a:lnTo>
                    <a:pt x="915" y="3549"/>
                  </a:lnTo>
                  <a:cubicBezTo>
                    <a:pt x="569" y="3277"/>
                    <a:pt x="818" y="2806"/>
                    <a:pt x="1154" y="2806"/>
                  </a:cubicBezTo>
                  <a:cubicBezTo>
                    <a:pt x="1236" y="2806"/>
                    <a:pt x="1324" y="2834"/>
                    <a:pt x="1409" y="2901"/>
                  </a:cubicBezTo>
                  <a:lnTo>
                    <a:pt x="1841" y="3210"/>
                  </a:lnTo>
                  <a:cubicBezTo>
                    <a:pt x="1875" y="3235"/>
                    <a:pt x="1914" y="3247"/>
                    <a:pt x="1952" y="3247"/>
                  </a:cubicBezTo>
                  <a:cubicBezTo>
                    <a:pt x="2053" y="3247"/>
                    <a:pt x="2150" y="3167"/>
                    <a:pt x="2150" y="3055"/>
                  </a:cubicBezTo>
                  <a:lnTo>
                    <a:pt x="2150" y="833"/>
                  </a:lnTo>
                  <a:cubicBezTo>
                    <a:pt x="2150" y="556"/>
                    <a:pt x="2351" y="417"/>
                    <a:pt x="2551" y="417"/>
                  </a:cubicBezTo>
                  <a:cubicBezTo>
                    <a:pt x="2752" y="417"/>
                    <a:pt x="2952" y="556"/>
                    <a:pt x="2952" y="833"/>
                  </a:cubicBezTo>
                  <a:lnTo>
                    <a:pt x="2952" y="2222"/>
                  </a:lnTo>
                  <a:cubicBezTo>
                    <a:pt x="2968" y="2346"/>
                    <a:pt x="3060" y="2407"/>
                    <a:pt x="3153" y="2407"/>
                  </a:cubicBezTo>
                  <a:cubicBezTo>
                    <a:pt x="3246" y="2407"/>
                    <a:pt x="3338" y="2346"/>
                    <a:pt x="3354" y="2222"/>
                  </a:cubicBezTo>
                  <a:lnTo>
                    <a:pt x="3354" y="833"/>
                  </a:lnTo>
                  <a:cubicBezTo>
                    <a:pt x="3354" y="617"/>
                    <a:pt x="3539" y="432"/>
                    <a:pt x="3755" y="432"/>
                  </a:cubicBezTo>
                  <a:cubicBezTo>
                    <a:pt x="3971" y="432"/>
                    <a:pt x="4125" y="617"/>
                    <a:pt x="4125" y="833"/>
                  </a:cubicBezTo>
                  <a:lnTo>
                    <a:pt x="4125" y="2222"/>
                  </a:lnTo>
                  <a:cubicBezTo>
                    <a:pt x="4125" y="2346"/>
                    <a:pt x="4218" y="2438"/>
                    <a:pt x="4341" y="2438"/>
                  </a:cubicBezTo>
                  <a:cubicBezTo>
                    <a:pt x="4434" y="2438"/>
                    <a:pt x="4526" y="2346"/>
                    <a:pt x="4526" y="2222"/>
                  </a:cubicBezTo>
                  <a:lnTo>
                    <a:pt x="4526" y="833"/>
                  </a:lnTo>
                  <a:cubicBezTo>
                    <a:pt x="4526" y="556"/>
                    <a:pt x="4727" y="417"/>
                    <a:pt x="4928" y="417"/>
                  </a:cubicBezTo>
                  <a:close/>
                  <a:moveTo>
                    <a:pt x="3770" y="0"/>
                  </a:moveTo>
                  <a:cubicBezTo>
                    <a:pt x="3546" y="0"/>
                    <a:pt x="3323" y="93"/>
                    <a:pt x="3168" y="278"/>
                  </a:cubicBezTo>
                  <a:cubicBezTo>
                    <a:pt x="3014" y="124"/>
                    <a:pt x="2798" y="0"/>
                    <a:pt x="2551" y="0"/>
                  </a:cubicBezTo>
                  <a:cubicBezTo>
                    <a:pt x="2119" y="0"/>
                    <a:pt x="1749" y="371"/>
                    <a:pt x="1749" y="833"/>
                  </a:cubicBezTo>
                  <a:lnTo>
                    <a:pt x="1749" y="2654"/>
                  </a:lnTo>
                  <a:lnTo>
                    <a:pt x="1656" y="2562"/>
                  </a:lnTo>
                  <a:cubicBezTo>
                    <a:pt x="1491" y="2438"/>
                    <a:pt x="1323" y="2385"/>
                    <a:pt x="1164" y="2385"/>
                  </a:cubicBezTo>
                  <a:cubicBezTo>
                    <a:pt x="493" y="2385"/>
                    <a:pt x="0" y="3334"/>
                    <a:pt x="699" y="3858"/>
                  </a:cubicBezTo>
                  <a:lnTo>
                    <a:pt x="1749" y="4660"/>
                  </a:lnTo>
                  <a:lnTo>
                    <a:pt x="1749" y="8857"/>
                  </a:lnTo>
                  <a:cubicBezTo>
                    <a:pt x="1749" y="8950"/>
                    <a:pt x="1841" y="9043"/>
                    <a:pt x="1965" y="9043"/>
                  </a:cubicBezTo>
                  <a:cubicBezTo>
                    <a:pt x="2057" y="9043"/>
                    <a:pt x="2150" y="8950"/>
                    <a:pt x="2150" y="8857"/>
                  </a:cubicBezTo>
                  <a:lnTo>
                    <a:pt x="2150" y="8086"/>
                  </a:lnTo>
                  <a:lnTo>
                    <a:pt x="6594" y="8086"/>
                  </a:lnTo>
                  <a:lnTo>
                    <a:pt x="6594" y="10030"/>
                  </a:lnTo>
                  <a:lnTo>
                    <a:pt x="2150" y="10030"/>
                  </a:lnTo>
                  <a:lnTo>
                    <a:pt x="2150" y="9629"/>
                  </a:lnTo>
                  <a:cubicBezTo>
                    <a:pt x="2150" y="9506"/>
                    <a:pt x="2057" y="9444"/>
                    <a:pt x="1965" y="9444"/>
                  </a:cubicBezTo>
                  <a:cubicBezTo>
                    <a:pt x="1841" y="9444"/>
                    <a:pt x="1749" y="9536"/>
                    <a:pt x="1749" y="9660"/>
                  </a:cubicBezTo>
                  <a:lnTo>
                    <a:pt x="1749" y="10277"/>
                  </a:lnTo>
                  <a:cubicBezTo>
                    <a:pt x="1749" y="10370"/>
                    <a:pt x="1841" y="10462"/>
                    <a:pt x="1965" y="10462"/>
                  </a:cubicBezTo>
                  <a:lnTo>
                    <a:pt x="6779" y="10462"/>
                  </a:lnTo>
                  <a:cubicBezTo>
                    <a:pt x="6903" y="10462"/>
                    <a:pt x="6995" y="10370"/>
                    <a:pt x="6995" y="10277"/>
                  </a:cubicBezTo>
                  <a:lnTo>
                    <a:pt x="6995" y="833"/>
                  </a:lnTo>
                  <a:cubicBezTo>
                    <a:pt x="6995" y="371"/>
                    <a:pt x="6625" y="0"/>
                    <a:pt x="6193" y="0"/>
                  </a:cubicBezTo>
                  <a:cubicBezTo>
                    <a:pt x="6023" y="185"/>
                    <a:pt x="5799" y="278"/>
                    <a:pt x="5579" y="278"/>
                  </a:cubicBezTo>
                  <a:cubicBezTo>
                    <a:pt x="5360" y="278"/>
                    <a:pt x="5144" y="185"/>
                    <a:pt x="4989" y="0"/>
                  </a:cubicBezTo>
                  <a:cubicBezTo>
                    <a:pt x="4742" y="0"/>
                    <a:pt x="4526" y="124"/>
                    <a:pt x="4372" y="278"/>
                  </a:cubicBezTo>
                  <a:cubicBezTo>
                    <a:pt x="4218" y="93"/>
                    <a:pt x="3994" y="0"/>
                    <a:pt x="37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9" name="Google Shape;18209;p104"/>
            <p:cNvSpPr/>
            <p:nvPr/>
          </p:nvSpPr>
          <p:spPr>
            <a:xfrm>
              <a:off x="4051938" y="3063831"/>
              <a:ext cx="175025" cy="261575"/>
            </a:xfrm>
            <a:custGeom>
              <a:avLst/>
              <a:gdLst/>
              <a:ahLst/>
              <a:cxnLst/>
              <a:rect l="l" t="t" r="r" b="b"/>
              <a:pathLst>
                <a:path w="7001" h="10463" extrusionOk="0">
                  <a:moveTo>
                    <a:pt x="4845" y="8086"/>
                  </a:moveTo>
                  <a:lnTo>
                    <a:pt x="4845" y="10061"/>
                  </a:lnTo>
                  <a:lnTo>
                    <a:pt x="401" y="10061"/>
                  </a:lnTo>
                  <a:lnTo>
                    <a:pt x="401" y="8086"/>
                  </a:lnTo>
                  <a:close/>
                  <a:moveTo>
                    <a:pt x="2022" y="0"/>
                  </a:moveTo>
                  <a:cubicBezTo>
                    <a:pt x="1798" y="0"/>
                    <a:pt x="1574" y="93"/>
                    <a:pt x="1420" y="278"/>
                  </a:cubicBezTo>
                  <a:cubicBezTo>
                    <a:pt x="1266" y="124"/>
                    <a:pt x="1049" y="0"/>
                    <a:pt x="833" y="0"/>
                  </a:cubicBezTo>
                  <a:cubicBezTo>
                    <a:pt x="371" y="0"/>
                    <a:pt x="0" y="371"/>
                    <a:pt x="0" y="803"/>
                  </a:cubicBezTo>
                  <a:lnTo>
                    <a:pt x="0" y="4259"/>
                  </a:lnTo>
                  <a:cubicBezTo>
                    <a:pt x="0" y="4366"/>
                    <a:pt x="70" y="4450"/>
                    <a:pt x="169" y="4450"/>
                  </a:cubicBezTo>
                  <a:cubicBezTo>
                    <a:pt x="184" y="4450"/>
                    <a:pt x="200" y="4448"/>
                    <a:pt x="216" y="4444"/>
                  </a:cubicBezTo>
                  <a:cubicBezTo>
                    <a:pt x="309" y="4444"/>
                    <a:pt x="401" y="4383"/>
                    <a:pt x="401" y="4259"/>
                  </a:cubicBezTo>
                  <a:lnTo>
                    <a:pt x="401" y="803"/>
                  </a:lnTo>
                  <a:cubicBezTo>
                    <a:pt x="401" y="540"/>
                    <a:pt x="602" y="409"/>
                    <a:pt x="803" y="409"/>
                  </a:cubicBezTo>
                  <a:cubicBezTo>
                    <a:pt x="1003" y="409"/>
                    <a:pt x="1204" y="540"/>
                    <a:pt x="1204" y="803"/>
                  </a:cubicBezTo>
                  <a:lnTo>
                    <a:pt x="1204" y="2222"/>
                  </a:lnTo>
                  <a:cubicBezTo>
                    <a:pt x="1204" y="2346"/>
                    <a:pt x="1296" y="2438"/>
                    <a:pt x="1420" y="2438"/>
                  </a:cubicBezTo>
                  <a:cubicBezTo>
                    <a:pt x="1543" y="2438"/>
                    <a:pt x="1636" y="2346"/>
                    <a:pt x="1636" y="2222"/>
                  </a:cubicBezTo>
                  <a:lnTo>
                    <a:pt x="1636" y="803"/>
                  </a:lnTo>
                  <a:cubicBezTo>
                    <a:pt x="1636" y="540"/>
                    <a:pt x="1836" y="409"/>
                    <a:pt x="2037" y="409"/>
                  </a:cubicBezTo>
                  <a:cubicBezTo>
                    <a:pt x="2238" y="409"/>
                    <a:pt x="2438" y="540"/>
                    <a:pt x="2438" y="803"/>
                  </a:cubicBezTo>
                  <a:lnTo>
                    <a:pt x="2438" y="2222"/>
                  </a:lnTo>
                  <a:cubicBezTo>
                    <a:pt x="2438" y="2346"/>
                    <a:pt x="2531" y="2438"/>
                    <a:pt x="2623" y="2438"/>
                  </a:cubicBezTo>
                  <a:cubicBezTo>
                    <a:pt x="2747" y="2438"/>
                    <a:pt x="2839" y="2346"/>
                    <a:pt x="2839" y="2222"/>
                  </a:cubicBezTo>
                  <a:lnTo>
                    <a:pt x="2839" y="803"/>
                  </a:lnTo>
                  <a:cubicBezTo>
                    <a:pt x="2839" y="540"/>
                    <a:pt x="3040" y="409"/>
                    <a:pt x="3241" y="409"/>
                  </a:cubicBezTo>
                  <a:cubicBezTo>
                    <a:pt x="3441" y="409"/>
                    <a:pt x="3642" y="540"/>
                    <a:pt x="3642" y="803"/>
                  </a:cubicBezTo>
                  <a:lnTo>
                    <a:pt x="3642" y="2222"/>
                  </a:lnTo>
                  <a:cubicBezTo>
                    <a:pt x="3642" y="2346"/>
                    <a:pt x="3734" y="2438"/>
                    <a:pt x="3827" y="2438"/>
                  </a:cubicBezTo>
                  <a:cubicBezTo>
                    <a:pt x="3950" y="2438"/>
                    <a:pt x="4043" y="2346"/>
                    <a:pt x="4043" y="2222"/>
                  </a:cubicBezTo>
                  <a:lnTo>
                    <a:pt x="4043" y="803"/>
                  </a:lnTo>
                  <a:cubicBezTo>
                    <a:pt x="4043" y="540"/>
                    <a:pt x="4244" y="409"/>
                    <a:pt x="4444" y="409"/>
                  </a:cubicBezTo>
                  <a:cubicBezTo>
                    <a:pt x="4645" y="409"/>
                    <a:pt x="4845" y="540"/>
                    <a:pt x="4845" y="803"/>
                  </a:cubicBezTo>
                  <a:lnTo>
                    <a:pt x="4845" y="3055"/>
                  </a:lnTo>
                  <a:cubicBezTo>
                    <a:pt x="4845" y="3167"/>
                    <a:pt x="4943" y="3247"/>
                    <a:pt x="5043" y="3247"/>
                  </a:cubicBezTo>
                  <a:cubicBezTo>
                    <a:pt x="5081" y="3247"/>
                    <a:pt x="5120" y="3235"/>
                    <a:pt x="5154" y="3210"/>
                  </a:cubicBezTo>
                  <a:lnTo>
                    <a:pt x="5586" y="2901"/>
                  </a:lnTo>
                  <a:cubicBezTo>
                    <a:pt x="5672" y="2834"/>
                    <a:pt x="5760" y="2805"/>
                    <a:pt x="5843" y="2805"/>
                  </a:cubicBezTo>
                  <a:cubicBezTo>
                    <a:pt x="6178" y="2805"/>
                    <a:pt x="6426" y="3271"/>
                    <a:pt x="6080" y="3518"/>
                  </a:cubicBezTo>
                  <a:lnTo>
                    <a:pt x="4907" y="4383"/>
                  </a:lnTo>
                  <a:cubicBezTo>
                    <a:pt x="4876" y="4444"/>
                    <a:pt x="4845" y="4506"/>
                    <a:pt x="4845" y="4568"/>
                  </a:cubicBezTo>
                  <a:lnTo>
                    <a:pt x="4845" y="7685"/>
                  </a:lnTo>
                  <a:lnTo>
                    <a:pt x="401" y="7685"/>
                  </a:lnTo>
                  <a:lnTo>
                    <a:pt x="401" y="5062"/>
                  </a:lnTo>
                  <a:cubicBezTo>
                    <a:pt x="401" y="4969"/>
                    <a:pt x="309" y="4876"/>
                    <a:pt x="216" y="4876"/>
                  </a:cubicBezTo>
                  <a:cubicBezTo>
                    <a:pt x="93" y="4876"/>
                    <a:pt x="0" y="4969"/>
                    <a:pt x="0" y="5062"/>
                  </a:cubicBezTo>
                  <a:lnTo>
                    <a:pt x="0" y="10277"/>
                  </a:lnTo>
                  <a:cubicBezTo>
                    <a:pt x="0" y="10370"/>
                    <a:pt x="93" y="10462"/>
                    <a:pt x="216" y="10462"/>
                  </a:cubicBezTo>
                  <a:lnTo>
                    <a:pt x="5031" y="10462"/>
                  </a:lnTo>
                  <a:cubicBezTo>
                    <a:pt x="5154" y="10462"/>
                    <a:pt x="5247" y="10370"/>
                    <a:pt x="5247" y="10277"/>
                  </a:cubicBezTo>
                  <a:lnTo>
                    <a:pt x="5247" y="4660"/>
                  </a:lnTo>
                  <a:lnTo>
                    <a:pt x="6327" y="3858"/>
                  </a:lnTo>
                  <a:cubicBezTo>
                    <a:pt x="7001" y="3334"/>
                    <a:pt x="6504" y="2385"/>
                    <a:pt x="5831" y="2385"/>
                  </a:cubicBezTo>
                  <a:cubicBezTo>
                    <a:pt x="5673" y="2385"/>
                    <a:pt x="5504" y="2438"/>
                    <a:pt x="5339" y="2562"/>
                  </a:cubicBezTo>
                  <a:lnTo>
                    <a:pt x="5247" y="2623"/>
                  </a:lnTo>
                  <a:lnTo>
                    <a:pt x="5247" y="803"/>
                  </a:lnTo>
                  <a:cubicBezTo>
                    <a:pt x="5247" y="371"/>
                    <a:pt x="4876" y="0"/>
                    <a:pt x="4444" y="0"/>
                  </a:cubicBezTo>
                  <a:cubicBezTo>
                    <a:pt x="4290" y="185"/>
                    <a:pt x="4066" y="278"/>
                    <a:pt x="3842" y="278"/>
                  </a:cubicBezTo>
                  <a:cubicBezTo>
                    <a:pt x="3619" y="278"/>
                    <a:pt x="3395" y="185"/>
                    <a:pt x="3241" y="0"/>
                  </a:cubicBezTo>
                  <a:cubicBezTo>
                    <a:pt x="2994" y="0"/>
                    <a:pt x="2778" y="124"/>
                    <a:pt x="2623" y="278"/>
                  </a:cubicBezTo>
                  <a:cubicBezTo>
                    <a:pt x="2469" y="93"/>
                    <a:pt x="2245" y="0"/>
                    <a:pt x="20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0" name="Google Shape;18210;p104"/>
          <p:cNvGrpSpPr/>
          <p:nvPr/>
        </p:nvGrpSpPr>
        <p:grpSpPr>
          <a:xfrm>
            <a:off x="4802650" y="2343087"/>
            <a:ext cx="347975" cy="297175"/>
            <a:chOff x="3292738" y="3045206"/>
            <a:chExt cx="347975" cy="297175"/>
          </a:xfrm>
        </p:grpSpPr>
        <p:sp>
          <p:nvSpPr>
            <p:cNvPr id="18211" name="Google Shape;18211;p104"/>
            <p:cNvSpPr/>
            <p:nvPr/>
          </p:nvSpPr>
          <p:spPr>
            <a:xfrm>
              <a:off x="3575888" y="3204256"/>
              <a:ext cx="10050" cy="20275"/>
            </a:xfrm>
            <a:custGeom>
              <a:avLst/>
              <a:gdLst/>
              <a:ahLst/>
              <a:cxnLst/>
              <a:rect l="l" t="t" r="r" b="b"/>
              <a:pathLst>
                <a:path w="402" h="811" extrusionOk="0">
                  <a:moveTo>
                    <a:pt x="186" y="0"/>
                  </a:moveTo>
                  <a:cubicBezTo>
                    <a:pt x="93" y="0"/>
                    <a:pt x="0" y="93"/>
                    <a:pt x="0" y="185"/>
                  </a:cubicBezTo>
                  <a:lnTo>
                    <a:pt x="0" y="648"/>
                  </a:lnTo>
                  <a:cubicBezTo>
                    <a:pt x="16" y="756"/>
                    <a:pt x="108" y="810"/>
                    <a:pt x="201" y="810"/>
                  </a:cubicBezTo>
                  <a:cubicBezTo>
                    <a:pt x="294" y="810"/>
                    <a:pt x="386" y="756"/>
                    <a:pt x="402" y="648"/>
                  </a:cubicBezTo>
                  <a:lnTo>
                    <a:pt x="402" y="185"/>
                  </a:lnTo>
                  <a:cubicBezTo>
                    <a:pt x="402" y="93"/>
                    <a:pt x="309" y="0"/>
                    <a:pt x="1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2" name="Google Shape;18212;p104"/>
            <p:cNvSpPr/>
            <p:nvPr/>
          </p:nvSpPr>
          <p:spPr>
            <a:xfrm>
              <a:off x="3292738" y="3045206"/>
              <a:ext cx="347975" cy="297175"/>
            </a:xfrm>
            <a:custGeom>
              <a:avLst/>
              <a:gdLst/>
              <a:ahLst/>
              <a:cxnLst/>
              <a:rect l="l" t="t" r="r" b="b"/>
              <a:pathLst>
                <a:path w="13919" h="11887" extrusionOk="0">
                  <a:moveTo>
                    <a:pt x="9752" y="3492"/>
                  </a:moveTo>
                  <a:cubicBezTo>
                    <a:pt x="10061" y="3492"/>
                    <a:pt x="10308" y="3739"/>
                    <a:pt x="10339" y="4078"/>
                  </a:cubicBezTo>
                  <a:cubicBezTo>
                    <a:pt x="10339" y="4078"/>
                    <a:pt x="10339" y="4109"/>
                    <a:pt x="10339" y="4140"/>
                  </a:cubicBezTo>
                  <a:lnTo>
                    <a:pt x="10123" y="4140"/>
                  </a:lnTo>
                  <a:cubicBezTo>
                    <a:pt x="9907" y="4140"/>
                    <a:pt x="9722" y="4140"/>
                    <a:pt x="9536" y="4202"/>
                  </a:cubicBezTo>
                  <a:cubicBezTo>
                    <a:pt x="9413" y="4202"/>
                    <a:pt x="9320" y="4233"/>
                    <a:pt x="9228" y="4294"/>
                  </a:cubicBezTo>
                  <a:cubicBezTo>
                    <a:pt x="9197" y="4202"/>
                    <a:pt x="9166" y="4140"/>
                    <a:pt x="9166" y="4078"/>
                  </a:cubicBezTo>
                  <a:cubicBezTo>
                    <a:pt x="9166" y="3770"/>
                    <a:pt x="9444" y="3523"/>
                    <a:pt x="9752" y="3523"/>
                  </a:cubicBezTo>
                  <a:lnTo>
                    <a:pt x="9752" y="3492"/>
                  </a:lnTo>
                  <a:close/>
                  <a:moveTo>
                    <a:pt x="13209" y="6485"/>
                  </a:moveTo>
                  <a:cubicBezTo>
                    <a:pt x="13271" y="6485"/>
                    <a:pt x="13363" y="6516"/>
                    <a:pt x="13425" y="6578"/>
                  </a:cubicBezTo>
                  <a:cubicBezTo>
                    <a:pt x="13456" y="6609"/>
                    <a:pt x="13487" y="6671"/>
                    <a:pt x="13487" y="6732"/>
                  </a:cubicBezTo>
                  <a:lnTo>
                    <a:pt x="13487" y="6918"/>
                  </a:lnTo>
                  <a:cubicBezTo>
                    <a:pt x="13302" y="6856"/>
                    <a:pt x="13178" y="6732"/>
                    <a:pt x="13116" y="6578"/>
                  </a:cubicBezTo>
                  <a:lnTo>
                    <a:pt x="13116" y="6485"/>
                  </a:lnTo>
                  <a:close/>
                  <a:moveTo>
                    <a:pt x="5218" y="4046"/>
                  </a:moveTo>
                  <a:cubicBezTo>
                    <a:pt x="5248" y="4046"/>
                    <a:pt x="5278" y="4047"/>
                    <a:pt x="5308" y="4047"/>
                  </a:cubicBezTo>
                  <a:cubicBezTo>
                    <a:pt x="6265" y="4047"/>
                    <a:pt x="7191" y="4449"/>
                    <a:pt x="7839" y="5128"/>
                  </a:cubicBezTo>
                  <a:cubicBezTo>
                    <a:pt x="7962" y="5236"/>
                    <a:pt x="8117" y="5290"/>
                    <a:pt x="8267" y="5290"/>
                  </a:cubicBezTo>
                  <a:cubicBezTo>
                    <a:pt x="8418" y="5290"/>
                    <a:pt x="8564" y="5236"/>
                    <a:pt x="8672" y="5128"/>
                  </a:cubicBezTo>
                  <a:cubicBezTo>
                    <a:pt x="9044" y="4743"/>
                    <a:pt x="9527" y="4561"/>
                    <a:pt x="10007" y="4561"/>
                  </a:cubicBezTo>
                  <a:cubicBezTo>
                    <a:pt x="10684" y="4561"/>
                    <a:pt x="11354" y="4923"/>
                    <a:pt x="11697" y="5590"/>
                  </a:cubicBezTo>
                  <a:cubicBezTo>
                    <a:pt x="11882" y="6023"/>
                    <a:pt x="12252" y="6300"/>
                    <a:pt x="12684" y="6455"/>
                  </a:cubicBezTo>
                  <a:cubicBezTo>
                    <a:pt x="12715" y="6578"/>
                    <a:pt x="12746" y="6732"/>
                    <a:pt x="12808" y="6856"/>
                  </a:cubicBezTo>
                  <a:cubicBezTo>
                    <a:pt x="12962" y="7103"/>
                    <a:pt x="13178" y="7257"/>
                    <a:pt x="13425" y="7319"/>
                  </a:cubicBezTo>
                  <a:cubicBezTo>
                    <a:pt x="13394" y="7473"/>
                    <a:pt x="13363" y="7627"/>
                    <a:pt x="13302" y="7782"/>
                  </a:cubicBezTo>
                  <a:cubicBezTo>
                    <a:pt x="13116" y="7782"/>
                    <a:pt x="12931" y="7689"/>
                    <a:pt x="12777" y="7566"/>
                  </a:cubicBezTo>
                  <a:cubicBezTo>
                    <a:pt x="12734" y="7523"/>
                    <a:pt x="12686" y="7505"/>
                    <a:pt x="12640" y="7505"/>
                  </a:cubicBezTo>
                  <a:cubicBezTo>
                    <a:pt x="12488" y="7505"/>
                    <a:pt x="12357" y="7701"/>
                    <a:pt x="12499" y="7843"/>
                  </a:cubicBezTo>
                  <a:cubicBezTo>
                    <a:pt x="12684" y="8029"/>
                    <a:pt x="12900" y="8152"/>
                    <a:pt x="13147" y="8183"/>
                  </a:cubicBezTo>
                  <a:cubicBezTo>
                    <a:pt x="12746" y="9047"/>
                    <a:pt x="12036" y="9726"/>
                    <a:pt x="11141" y="10127"/>
                  </a:cubicBezTo>
                  <a:lnTo>
                    <a:pt x="11141" y="10158"/>
                  </a:lnTo>
                  <a:cubicBezTo>
                    <a:pt x="10802" y="10312"/>
                    <a:pt x="10462" y="10436"/>
                    <a:pt x="10092" y="10528"/>
                  </a:cubicBezTo>
                  <a:cubicBezTo>
                    <a:pt x="9938" y="10436"/>
                    <a:pt x="9722" y="10374"/>
                    <a:pt x="9536" y="10374"/>
                  </a:cubicBezTo>
                  <a:lnTo>
                    <a:pt x="8981" y="10374"/>
                  </a:lnTo>
                  <a:cubicBezTo>
                    <a:pt x="8703" y="10374"/>
                    <a:pt x="8425" y="10528"/>
                    <a:pt x="8302" y="10744"/>
                  </a:cubicBezTo>
                  <a:lnTo>
                    <a:pt x="5185" y="10744"/>
                  </a:lnTo>
                  <a:cubicBezTo>
                    <a:pt x="5031" y="10559"/>
                    <a:pt x="4784" y="10436"/>
                    <a:pt x="4537" y="10374"/>
                  </a:cubicBezTo>
                  <a:lnTo>
                    <a:pt x="3796" y="10374"/>
                  </a:lnTo>
                  <a:cubicBezTo>
                    <a:pt x="3704" y="10374"/>
                    <a:pt x="3580" y="10405"/>
                    <a:pt x="3487" y="10436"/>
                  </a:cubicBezTo>
                  <a:lnTo>
                    <a:pt x="3426" y="10467"/>
                  </a:lnTo>
                  <a:cubicBezTo>
                    <a:pt x="2469" y="10004"/>
                    <a:pt x="1821" y="9109"/>
                    <a:pt x="1667" y="8059"/>
                  </a:cubicBezTo>
                  <a:cubicBezTo>
                    <a:pt x="1574" y="7134"/>
                    <a:pt x="1821" y="6208"/>
                    <a:pt x="2407" y="5467"/>
                  </a:cubicBezTo>
                  <a:cubicBezTo>
                    <a:pt x="3068" y="4596"/>
                    <a:pt x="4110" y="4046"/>
                    <a:pt x="5218" y="4046"/>
                  </a:cubicBezTo>
                  <a:close/>
                  <a:moveTo>
                    <a:pt x="4352" y="10775"/>
                  </a:moveTo>
                  <a:cubicBezTo>
                    <a:pt x="4722" y="10775"/>
                    <a:pt x="5031" y="11084"/>
                    <a:pt x="5061" y="11485"/>
                  </a:cubicBezTo>
                  <a:cubicBezTo>
                    <a:pt x="5061" y="11507"/>
                    <a:pt x="5046" y="11529"/>
                    <a:pt x="5026" y="11529"/>
                  </a:cubicBezTo>
                  <a:cubicBezTo>
                    <a:pt x="5018" y="11529"/>
                    <a:pt x="5009" y="11525"/>
                    <a:pt x="5000" y="11516"/>
                  </a:cubicBezTo>
                  <a:lnTo>
                    <a:pt x="5000" y="11547"/>
                  </a:lnTo>
                  <a:lnTo>
                    <a:pt x="3796" y="11547"/>
                  </a:lnTo>
                  <a:cubicBezTo>
                    <a:pt x="3580" y="11547"/>
                    <a:pt x="3395" y="11362"/>
                    <a:pt x="3395" y="11146"/>
                  </a:cubicBezTo>
                  <a:cubicBezTo>
                    <a:pt x="3395" y="10930"/>
                    <a:pt x="3580" y="10775"/>
                    <a:pt x="3796" y="10775"/>
                  </a:cubicBezTo>
                  <a:close/>
                  <a:moveTo>
                    <a:pt x="9506" y="10775"/>
                  </a:moveTo>
                  <a:cubicBezTo>
                    <a:pt x="9907" y="10775"/>
                    <a:pt x="10215" y="11084"/>
                    <a:pt x="10215" y="11485"/>
                  </a:cubicBezTo>
                  <a:cubicBezTo>
                    <a:pt x="10215" y="11516"/>
                    <a:pt x="10185" y="11516"/>
                    <a:pt x="10185" y="11516"/>
                  </a:cubicBezTo>
                  <a:lnTo>
                    <a:pt x="10185" y="11547"/>
                  </a:lnTo>
                  <a:lnTo>
                    <a:pt x="8950" y="11547"/>
                  </a:lnTo>
                  <a:cubicBezTo>
                    <a:pt x="8734" y="11547"/>
                    <a:pt x="8580" y="11362"/>
                    <a:pt x="8580" y="11146"/>
                  </a:cubicBezTo>
                  <a:cubicBezTo>
                    <a:pt x="8580" y="10930"/>
                    <a:pt x="8734" y="10775"/>
                    <a:pt x="8950" y="10775"/>
                  </a:cubicBezTo>
                  <a:close/>
                  <a:moveTo>
                    <a:pt x="2163" y="1"/>
                  </a:moveTo>
                  <a:cubicBezTo>
                    <a:pt x="1783" y="1"/>
                    <a:pt x="1416" y="377"/>
                    <a:pt x="1605" y="838"/>
                  </a:cubicBezTo>
                  <a:cubicBezTo>
                    <a:pt x="1759" y="1116"/>
                    <a:pt x="1852" y="1424"/>
                    <a:pt x="1883" y="1764"/>
                  </a:cubicBezTo>
                  <a:cubicBezTo>
                    <a:pt x="1883" y="2504"/>
                    <a:pt x="1451" y="3122"/>
                    <a:pt x="988" y="3770"/>
                  </a:cubicBezTo>
                  <a:cubicBezTo>
                    <a:pt x="710" y="4140"/>
                    <a:pt x="494" y="4510"/>
                    <a:pt x="278" y="4912"/>
                  </a:cubicBezTo>
                  <a:cubicBezTo>
                    <a:pt x="247" y="5035"/>
                    <a:pt x="278" y="5158"/>
                    <a:pt x="401" y="5189"/>
                  </a:cubicBezTo>
                  <a:cubicBezTo>
                    <a:pt x="427" y="5207"/>
                    <a:pt x="455" y="5214"/>
                    <a:pt x="483" y="5214"/>
                  </a:cubicBezTo>
                  <a:cubicBezTo>
                    <a:pt x="556" y="5214"/>
                    <a:pt x="626" y="5163"/>
                    <a:pt x="648" y="5097"/>
                  </a:cubicBezTo>
                  <a:cubicBezTo>
                    <a:pt x="833" y="4695"/>
                    <a:pt x="1080" y="4325"/>
                    <a:pt x="1327" y="3986"/>
                  </a:cubicBezTo>
                  <a:cubicBezTo>
                    <a:pt x="1790" y="3307"/>
                    <a:pt x="2284" y="2597"/>
                    <a:pt x="2284" y="1733"/>
                  </a:cubicBezTo>
                  <a:cubicBezTo>
                    <a:pt x="2253" y="1362"/>
                    <a:pt x="2160" y="992"/>
                    <a:pt x="1975" y="653"/>
                  </a:cubicBezTo>
                  <a:cubicBezTo>
                    <a:pt x="1944" y="560"/>
                    <a:pt x="1975" y="437"/>
                    <a:pt x="2068" y="406"/>
                  </a:cubicBezTo>
                  <a:cubicBezTo>
                    <a:pt x="2093" y="397"/>
                    <a:pt x="2117" y="394"/>
                    <a:pt x="2142" y="394"/>
                  </a:cubicBezTo>
                  <a:cubicBezTo>
                    <a:pt x="2208" y="394"/>
                    <a:pt x="2270" y="422"/>
                    <a:pt x="2315" y="467"/>
                  </a:cubicBezTo>
                  <a:cubicBezTo>
                    <a:pt x="2531" y="838"/>
                    <a:pt x="2685" y="1270"/>
                    <a:pt x="2747" y="1733"/>
                  </a:cubicBezTo>
                  <a:cubicBezTo>
                    <a:pt x="2747" y="2196"/>
                    <a:pt x="2685" y="2659"/>
                    <a:pt x="2500" y="3060"/>
                  </a:cubicBezTo>
                  <a:cubicBezTo>
                    <a:pt x="2346" y="3430"/>
                    <a:pt x="2160" y="3770"/>
                    <a:pt x="1975" y="4078"/>
                  </a:cubicBezTo>
                  <a:cubicBezTo>
                    <a:pt x="1667" y="4572"/>
                    <a:pt x="1420" y="5066"/>
                    <a:pt x="1265" y="5621"/>
                  </a:cubicBezTo>
                  <a:cubicBezTo>
                    <a:pt x="1204" y="5899"/>
                    <a:pt x="1265" y="6177"/>
                    <a:pt x="1389" y="6424"/>
                  </a:cubicBezTo>
                  <a:cubicBezTo>
                    <a:pt x="1296" y="6701"/>
                    <a:pt x="1235" y="7010"/>
                    <a:pt x="1235" y="7288"/>
                  </a:cubicBezTo>
                  <a:lnTo>
                    <a:pt x="1235" y="7596"/>
                  </a:lnTo>
                  <a:cubicBezTo>
                    <a:pt x="710" y="7134"/>
                    <a:pt x="432" y="6485"/>
                    <a:pt x="463" y="5807"/>
                  </a:cubicBezTo>
                  <a:cubicBezTo>
                    <a:pt x="446" y="5691"/>
                    <a:pt x="359" y="5628"/>
                    <a:pt x="272" y="5628"/>
                  </a:cubicBezTo>
                  <a:cubicBezTo>
                    <a:pt x="197" y="5628"/>
                    <a:pt x="121" y="5675"/>
                    <a:pt x="93" y="5776"/>
                  </a:cubicBezTo>
                  <a:cubicBezTo>
                    <a:pt x="0" y="6609"/>
                    <a:pt x="432" y="7442"/>
                    <a:pt x="1296" y="8183"/>
                  </a:cubicBezTo>
                  <a:cubicBezTo>
                    <a:pt x="1451" y="9263"/>
                    <a:pt x="2130" y="10220"/>
                    <a:pt x="3117" y="10713"/>
                  </a:cubicBezTo>
                  <a:cubicBezTo>
                    <a:pt x="3055" y="10837"/>
                    <a:pt x="2994" y="10960"/>
                    <a:pt x="2994" y="11115"/>
                  </a:cubicBezTo>
                  <a:cubicBezTo>
                    <a:pt x="2994" y="11516"/>
                    <a:pt x="3333" y="11886"/>
                    <a:pt x="3765" y="11886"/>
                  </a:cubicBezTo>
                  <a:lnTo>
                    <a:pt x="4969" y="11886"/>
                  </a:lnTo>
                  <a:cubicBezTo>
                    <a:pt x="5247" y="11886"/>
                    <a:pt x="5432" y="11670"/>
                    <a:pt x="5432" y="11423"/>
                  </a:cubicBezTo>
                  <a:cubicBezTo>
                    <a:pt x="5432" y="11300"/>
                    <a:pt x="5432" y="11207"/>
                    <a:pt x="5401" y="11084"/>
                  </a:cubicBezTo>
                  <a:lnTo>
                    <a:pt x="8178" y="11084"/>
                  </a:lnTo>
                  <a:cubicBezTo>
                    <a:pt x="8178" y="11516"/>
                    <a:pt x="8518" y="11855"/>
                    <a:pt x="8950" y="11855"/>
                  </a:cubicBezTo>
                  <a:lnTo>
                    <a:pt x="10154" y="11855"/>
                  </a:lnTo>
                  <a:cubicBezTo>
                    <a:pt x="10401" y="11855"/>
                    <a:pt x="10617" y="11670"/>
                    <a:pt x="10617" y="11392"/>
                  </a:cubicBezTo>
                  <a:cubicBezTo>
                    <a:pt x="10617" y="11176"/>
                    <a:pt x="10555" y="10960"/>
                    <a:pt x="10431" y="10775"/>
                  </a:cubicBezTo>
                  <a:cubicBezTo>
                    <a:pt x="10709" y="10683"/>
                    <a:pt x="11018" y="10559"/>
                    <a:pt x="11296" y="10436"/>
                  </a:cubicBezTo>
                  <a:cubicBezTo>
                    <a:pt x="12067" y="10065"/>
                    <a:pt x="12746" y="9479"/>
                    <a:pt x="13240" y="8769"/>
                  </a:cubicBezTo>
                  <a:cubicBezTo>
                    <a:pt x="13548" y="8245"/>
                    <a:pt x="13764" y="7689"/>
                    <a:pt x="13826" y="7072"/>
                  </a:cubicBezTo>
                  <a:cubicBezTo>
                    <a:pt x="13919" y="6794"/>
                    <a:pt x="13888" y="6455"/>
                    <a:pt x="13703" y="6208"/>
                  </a:cubicBezTo>
                  <a:cubicBezTo>
                    <a:pt x="13548" y="6053"/>
                    <a:pt x="13363" y="5992"/>
                    <a:pt x="13147" y="5992"/>
                  </a:cubicBezTo>
                  <a:lnTo>
                    <a:pt x="13178" y="6084"/>
                  </a:lnTo>
                  <a:lnTo>
                    <a:pt x="12931" y="6084"/>
                  </a:lnTo>
                  <a:cubicBezTo>
                    <a:pt x="12530" y="6023"/>
                    <a:pt x="12221" y="5776"/>
                    <a:pt x="12036" y="5436"/>
                  </a:cubicBezTo>
                  <a:cubicBezTo>
                    <a:pt x="11944" y="5220"/>
                    <a:pt x="11820" y="5035"/>
                    <a:pt x="11697" y="4881"/>
                  </a:cubicBezTo>
                  <a:cubicBezTo>
                    <a:pt x="11913" y="4325"/>
                    <a:pt x="11913" y="3708"/>
                    <a:pt x="11635" y="3183"/>
                  </a:cubicBezTo>
                  <a:cubicBezTo>
                    <a:pt x="11593" y="3100"/>
                    <a:pt x="11526" y="3066"/>
                    <a:pt x="11460" y="3066"/>
                  </a:cubicBezTo>
                  <a:cubicBezTo>
                    <a:pt x="11331" y="3066"/>
                    <a:pt x="11203" y="3195"/>
                    <a:pt x="11265" y="3338"/>
                  </a:cubicBezTo>
                  <a:cubicBezTo>
                    <a:pt x="11450" y="3739"/>
                    <a:pt x="11481" y="4171"/>
                    <a:pt x="11357" y="4572"/>
                  </a:cubicBezTo>
                  <a:cubicBezTo>
                    <a:pt x="11172" y="4449"/>
                    <a:pt x="10956" y="4325"/>
                    <a:pt x="10740" y="4263"/>
                  </a:cubicBezTo>
                  <a:cubicBezTo>
                    <a:pt x="10740" y="4202"/>
                    <a:pt x="10740" y="4140"/>
                    <a:pt x="10740" y="4078"/>
                  </a:cubicBezTo>
                  <a:cubicBezTo>
                    <a:pt x="10740" y="3430"/>
                    <a:pt x="10246" y="3106"/>
                    <a:pt x="9752" y="3106"/>
                  </a:cubicBezTo>
                  <a:cubicBezTo>
                    <a:pt x="9259" y="3106"/>
                    <a:pt x="8765" y="3430"/>
                    <a:pt x="8765" y="4078"/>
                  </a:cubicBezTo>
                  <a:cubicBezTo>
                    <a:pt x="8765" y="4202"/>
                    <a:pt x="8796" y="4356"/>
                    <a:pt x="8857" y="4449"/>
                  </a:cubicBezTo>
                  <a:cubicBezTo>
                    <a:pt x="8672" y="4572"/>
                    <a:pt x="8487" y="4695"/>
                    <a:pt x="8364" y="4850"/>
                  </a:cubicBezTo>
                  <a:cubicBezTo>
                    <a:pt x="8333" y="4881"/>
                    <a:pt x="8302" y="4881"/>
                    <a:pt x="8271" y="4881"/>
                  </a:cubicBezTo>
                  <a:cubicBezTo>
                    <a:pt x="7586" y="3652"/>
                    <a:pt x="8600" y="2388"/>
                    <a:pt x="9764" y="2388"/>
                  </a:cubicBezTo>
                  <a:cubicBezTo>
                    <a:pt x="10121" y="2388"/>
                    <a:pt x="10492" y="2507"/>
                    <a:pt x="10833" y="2782"/>
                  </a:cubicBezTo>
                  <a:cubicBezTo>
                    <a:pt x="10863" y="2818"/>
                    <a:pt x="10897" y="2833"/>
                    <a:pt x="10932" y="2833"/>
                  </a:cubicBezTo>
                  <a:cubicBezTo>
                    <a:pt x="11077" y="2833"/>
                    <a:pt x="11229" y="2573"/>
                    <a:pt x="11079" y="2473"/>
                  </a:cubicBezTo>
                  <a:cubicBezTo>
                    <a:pt x="10677" y="2135"/>
                    <a:pt x="10213" y="1984"/>
                    <a:pt x="9759" y="1984"/>
                  </a:cubicBezTo>
                  <a:cubicBezTo>
                    <a:pt x="8678" y="1984"/>
                    <a:pt x="7654" y="2840"/>
                    <a:pt x="7654" y="4078"/>
                  </a:cubicBezTo>
                  <a:cubicBezTo>
                    <a:pt x="7654" y="4202"/>
                    <a:pt x="7685" y="4325"/>
                    <a:pt x="7716" y="4449"/>
                  </a:cubicBezTo>
                  <a:cubicBezTo>
                    <a:pt x="6991" y="3892"/>
                    <a:pt x="6129" y="3617"/>
                    <a:pt x="5270" y="3617"/>
                  </a:cubicBezTo>
                  <a:cubicBezTo>
                    <a:pt x="4226" y="3617"/>
                    <a:pt x="3186" y="4023"/>
                    <a:pt x="2407" y="4819"/>
                  </a:cubicBezTo>
                  <a:cubicBezTo>
                    <a:pt x="2099" y="5097"/>
                    <a:pt x="1852" y="5436"/>
                    <a:pt x="1667" y="5807"/>
                  </a:cubicBezTo>
                  <a:cubicBezTo>
                    <a:pt x="1667" y="5807"/>
                    <a:pt x="1667" y="5776"/>
                    <a:pt x="1667" y="5745"/>
                  </a:cubicBezTo>
                  <a:cubicBezTo>
                    <a:pt x="1790" y="5220"/>
                    <a:pt x="2037" y="4757"/>
                    <a:pt x="2315" y="4325"/>
                  </a:cubicBezTo>
                  <a:cubicBezTo>
                    <a:pt x="2531" y="3986"/>
                    <a:pt x="2716" y="3615"/>
                    <a:pt x="2870" y="3245"/>
                  </a:cubicBezTo>
                  <a:cubicBezTo>
                    <a:pt x="3086" y="2751"/>
                    <a:pt x="3179" y="2227"/>
                    <a:pt x="3148" y="1702"/>
                  </a:cubicBezTo>
                  <a:cubicBezTo>
                    <a:pt x="3086" y="1208"/>
                    <a:pt x="2932" y="714"/>
                    <a:pt x="2654" y="282"/>
                  </a:cubicBezTo>
                  <a:cubicBezTo>
                    <a:pt x="2526" y="84"/>
                    <a:pt x="2343" y="1"/>
                    <a:pt x="2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3" name="Google Shape;18213;p104"/>
          <p:cNvGrpSpPr/>
          <p:nvPr/>
        </p:nvGrpSpPr>
        <p:grpSpPr>
          <a:xfrm>
            <a:off x="4818450" y="2850724"/>
            <a:ext cx="316375" cy="345675"/>
            <a:chOff x="5578038" y="3581531"/>
            <a:chExt cx="316375" cy="345675"/>
          </a:xfrm>
        </p:grpSpPr>
        <p:sp>
          <p:nvSpPr>
            <p:cNvPr id="18214" name="Google Shape;18214;p104"/>
            <p:cNvSpPr/>
            <p:nvPr/>
          </p:nvSpPr>
          <p:spPr>
            <a:xfrm>
              <a:off x="5659838" y="3846006"/>
              <a:ext cx="10050" cy="17925"/>
            </a:xfrm>
            <a:custGeom>
              <a:avLst/>
              <a:gdLst/>
              <a:ahLst/>
              <a:cxnLst/>
              <a:rect l="l" t="t" r="r" b="b"/>
              <a:pathLst>
                <a:path w="402" h="717" extrusionOk="0">
                  <a:moveTo>
                    <a:pt x="253" y="1"/>
                  </a:moveTo>
                  <a:cubicBezTo>
                    <a:pt x="241" y="1"/>
                    <a:pt x="228" y="3"/>
                    <a:pt x="216" y="7"/>
                  </a:cubicBezTo>
                  <a:cubicBezTo>
                    <a:pt x="93" y="7"/>
                    <a:pt x="0" y="69"/>
                    <a:pt x="0" y="192"/>
                  </a:cubicBezTo>
                  <a:lnTo>
                    <a:pt x="0" y="501"/>
                  </a:lnTo>
                  <a:cubicBezTo>
                    <a:pt x="0" y="624"/>
                    <a:pt x="93" y="717"/>
                    <a:pt x="216" y="717"/>
                  </a:cubicBezTo>
                  <a:cubicBezTo>
                    <a:pt x="309" y="717"/>
                    <a:pt x="401" y="624"/>
                    <a:pt x="401" y="501"/>
                  </a:cubicBezTo>
                  <a:lnTo>
                    <a:pt x="401" y="192"/>
                  </a:lnTo>
                  <a:cubicBezTo>
                    <a:pt x="401" y="85"/>
                    <a:pt x="332" y="1"/>
                    <a:pt x="2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5" name="Google Shape;18215;p104"/>
            <p:cNvSpPr/>
            <p:nvPr/>
          </p:nvSpPr>
          <p:spPr>
            <a:xfrm>
              <a:off x="5747788" y="3847331"/>
              <a:ext cx="9275" cy="16600"/>
            </a:xfrm>
            <a:custGeom>
              <a:avLst/>
              <a:gdLst/>
              <a:ahLst/>
              <a:cxnLst/>
              <a:rect l="l" t="t" r="r" b="b"/>
              <a:pathLst>
                <a:path w="371" h="664" extrusionOk="0">
                  <a:moveTo>
                    <a:pt x="174" y="0"/>
                  </a:moveTo>
                  <a:cubicBezTo>
                    <a:pt x="93" y="0"/>
                    <a:pt x="16" y="46"/>
                    <a:pt x="1" y="139"/>
                  </a:cubicBezTo>
                  <a:lnTo>
                    <a:pt x="1" y="448"/>
                  </a:lnTo>
                  <a:cubicBezTo>
                    <a:pt x="1" y="571"/>
                    <a:pt x="62" y="664"/>
                    <a:pt x="186" y="664"/>
                  </a:cubicBezTo>
                  <a:cubicBezTo>
                    <a:pt x="278" y="664"/>
                    <a:pt x="371" y="571"/>
                    <a:pt x="371" y="448"/>
                  </a:cubicBezTo>
                  <a:lnTo>
                    <a:pt x="371" y="139"/>
                  </a:lnTo>
                  <a:cubicBezTo>
                    <a:pt x="340" y="46"/>
                    <a:pt x="255" y="0"/>
                    <a:pt x="1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6" name="Google Shape;18216;p104"/>
            <p:cNvSpPr/>
            <p:nvPr/>
          </p:nvSpPr>
          <p:spPr>
            <a:xfrm>
              <a:off x="5690888" y="3852256"/>
              <a:ext cx="33775" cy="15525"/>
            </a:xfrm>
            <a:custGeom>
              <a:avLst/>
              <a:gdLst/>
              <a:ahLst/>
              <a:cxnLst/>
              <a:rect l="l" t="t" r="r" b="b"/>
              <a:pathLst>
                <a:path w="1351" h="621" extrusionOk="0">
                  <a:moveTo>
                    <a:pt x="279" y="0"/>
                  </a:moveTo>
                  <a:cubicBezTo>
                    <a:pt x="129" y="0"/>
                    <a:pt x="0" y="181"/>
                    <a:pt x="116" y="343"/>
                  </a:cubicBezTo>
                  <a:cubicBezTo>
                    <a:pt x="271" y="498"/>
                    <a:pt x="487" y="590"/>
                    <a:pt x="703" y="590"/>
                  </a:cubicBezTo>
                  <a:lnTo>
                    <a:pt x="703" y="621"/>
                  </a:lnTo>
                  <a:cubicBezTo>
                    <a:pt x="919" y="621"/>
                    <a:pt x="1135" y="528"/>
                    <a:pt x="1289" y="374"/>
                  </a:cubicBezTo>
                  <a:cubicBezTo>
                    <a:pt x="1351" y="282"/>
                    <a:pt x="1351" y="158"/>
                    <a:pt x="1258" y="65"/>
                  </a:cubicBezTo>
                  <a:cubicBezTo>
                    <a:pt x="1227" y="35"/>
                    <a:pt x="1181" y="19"/>
                    <a:pt x="1131" y="19"/>
                  </a:cubicBezTo>
                  <a:cubicBezTo>
                    <a:pt x="1081" y="19"/>
                    <a:pt x="1027" y="35"/>
                    <a:pt x="980" y="65"/>
                  </a:cubicBezTo>
                  <a:cubicBezTo>
                    <a:pt x="919" y="158"/>
                    <a:pt x="826" y="189"/>
                    <a:pt x="703" y="189"/>
                  </a:cubicBezTo>
                  <a:cubicBezTo>
                    <a:pt x="610" y="189"/>
                    <a:pt x="487" y="158"/>
                    <a:pt x="425" y="65"/>
                  </a:cubicBezTo>
                  <a:cubicBezTo>
                    <a:pt x="379" y="20"/>
                    <a:pt x="328" y="0"/>
                    <a:pt x="2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7" name="Google Shape;18217;p104"/>
            <p:cNvSpPr/>
            <p:nvPr/>
          </p:nvSpPr>
          <p:spPr>
            <a:xfrm>
              <a:off x="5604288" y="3800656"/>
              <a:ext cx="209575" cy="100325"/>
            </a:xfrm>
            <a:custGeom>
              <a:avLst/>
              <a:gdLst/>
              <a:ahLst/>
              <a:cxnLst/>
              <a:rect l="l" t="t" r="r" b="b"/>
              <a:pathLst>
                <a:path w="8383" h="4013" extrusionOk="0">
                  <a:moveTo>
                    <a:pt x="1574" y="432"/>
                  </a:moveTo>
                  <a:cubicBezTo>
                    <a:pt x="2161" y="432"/>
                    <a:pt x="2716" y="586"/>
                    <a:pt x="3210" y="864"/>
                  </a:cubicBezTo>
                  <a:cubicBezTo>
                    <a:pt x="3796" y="1173"/>
                    <a:pt x="4413" y="1327"/>
                    <a:pt x="5062" y="1327"/>
                  </a:cubicBezTo>
                  <a:cubicBezTo>
                    <a:pt x="5926" y="1296"/>
                    <a:pt x="6821" y="1111"/>
                    <a:pt x="7654" y="802"/>
                  </a:cubicBezTo>
                  <a:cubicBezTo>
                    <a:pt x="7682" y="791"/>
                    <a:pt x="7709" y="786"/>
                    <a:pt x="7734" y="786"/>
                  </a:cubicBezTo>
                  <a:cubicBezTo>
                    <a:pt x="7848" y="786"/>
                    <a:pt x="7926" y="892"/>
                    <a:pt x="7901" y="1018"/>
                  </a:cubicBezTo>
                  <a:cubicBezTo>
                    <a:pt x="7777" y="1636"/>
                    <a:pt x="7438" y="2191"/>
                    <a:pt x="7006" y="2654"/>
                  </a:cubicBezTo>
                  <a:cubicBezTo>
                    <a:pt x="6389" y="3241"/>
                    <a:pt x="5555" y="3580"/>
                    <a:pt x="4691" y="3611"/>
                  </a:cubicBezTo>
                  <a:lnTo>
                    <a:pt x="3765" y="3611"/>
                  </a:lnTo>
                  <a:cubicBezTo>
                    <a:pt x="2901" y="3580"/>
                    <a:pt x="2068" y="3271"/>
                    <a:pt x="1451" y="2654"/>
                  </a:cubicBezTo>
                  <a:cubicBezTo>
                    <a:pt x="926" y="2129"/>
                    <a:pt x="587" y="1451"/>
                    <a:pt x="494" y="741"/>
                  </a:cubicBezTo>
                  <a:cubicBezTo>
                    <a:pt x="463" y="617"/>
                    <a:pt x="556" y="525"/>
                    <a:pt x="648" y="525"/>
                  </a:cubicBezTo>
                  <a:cubicBezTo>
                    <a:pt x="957" y="463"/>
                    <a:pt x="1266" y="432"/>
                    <a:pt x="1574" y="432"/>
                  </a:cubicBezTo>
                  <a:close/>
                  <a:moveTo>
                    <a:pt x="1543" y="0"/>
                  </a:moveTo>
                  <a:cubicBezTo>
                    <a:pt x="1204" y="0"/>
                    <a:pt x="864" y="31"/>
                    <a:pt x="525" y="93"/>
                  </a:cubicBezTo>
                  <a:lnTo>
                    <a:pt x="525" y="123"/>
                  </a:lnTo>
                  <a:cubicBezTo>
                    <a:pt x="216" y="185"/>
                    <a:pt x="0" y="463"/>
                    <a:pt x="31" y="772"/>
                  </a:cubicBezTo>
                  <a:cubicBezTo>
                    <a:pt x="155" y="1605"/>
                    <a:pt x="525" y="2376"/>
                    <a:pt x="1142" y="2932"/>
                  </a:cubicBezTo>
                  <a:cubicBezTo>
                    <a:pt x="1821" y="3611"/>
                    <a:pt x="2778" y="4012"/>
                    <a:pt x="3735" y="4012"/>
                  </a:cubicBezTo>
                  <a:lnTo>
                    <a:pt x="4660" y="4012"/>
                  </a:lnTo>
                  <a:cubicBezTo>
                    <a:pt x="5648" y="4012"/>
                    <a:pt x="6574" y="3611"/>
                    <a:pt x="7284" y="2932"/>
                  </a:cubicBezTo>
                  <a:cubicBezTo>
                    <a:pt x="7777" y="2438"/>
                    <a:pt x="8148" y="1790"/>
                    <a:pt x="8302" y="1111"/>
                  </a:cubicBezTo>
                  <a:cubicBezTo>
                    <a:pt x="8382" y="709"/>
                    <a:pt x="8068" y="377"/>
                    <a:pt x="7701" y="377"/>
                  </a:cubicBezTo>
                  <a:cubicBezTo>
                    <a:pt x="7645" y="377"/>
                    <a:pt x="7588" y="385"/>
                    <a:pt x="7531" y="401"/>
                  </a:cubicBezTo>
                  <a:cubicBezTo>
                    <a:pt x="6728" y="710"/>
                    <a:pt x="5895" y="864"/>
                    <a:pt x="5062" y="926"/>
                  </a:cubicBezTo>
                  <a:cubicBezTo>
                    <a:pt x="4444" y="895"/>
                    <a:pt x="3858" y="741"/>
                    <a:pt x="3364" y="463"/>
                  </a:cubicBezTo>
                  <a:cubicBezTo>
                    <a:pt x="2778" y="154"/>
                    <a:pt x="2161" y="0"/>
                    <a:pt x="15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8" name="Google Shape;18218;p104"/>
            <p:cNvSpPr/>
            <p:nvPr/>
          </p:nvSpPr>
          <p:spPr>
            <a:xfrm>
              <a:off x="5713313" y="3762831"/>
              <a:ext cx="55325" cy="47450"/>
            </a:xfrm>
            <a:custGeom>
              <a:avLst/>
              <a:gdLst/>
              <a:ahLst/>
              <a:cxnLst/>
              <a:rect l="l" t="t" r="r" b="b"/>
              <a:pathLst>
                <a:path w="2213" h="1898" extrusionOk="0">
                  <a:moveTo>
                    <a:pt x="947" y="402"/>
                  </a:moveTo>
                  <a:cubicBezTo>
                    <a:pt x="1441" y="402"/>
                    <a:pt x="1688" y="988"/>
                    <a:pt x="1349" y="1328"/>
                  </a:cubicBezTo>
                  <a:cubicBezTo>
                    <a:pt x="1239" y="1437"/>
                    <a:pt x="1104" y="1486"/>
                    <a:pt x="971" y="1486"/>
                  </a:cubicBezTo>
                  <a:cubicBezTo>
                    <a:pt x="692" y="1486"/>
                    <a:pt x="423" y="1271"/>
                    <a:pt x="423" y="958"/>
                  </a:cubicBezTo>
                  <a:cubicBezTo>
                    <a:pt x="423" y="649"/>
                    <a:pt x="639" y="402"/>
                    <a:pt x="947" y="402"/>
                  </a:cubicBezTo>
                  <a:close/>
                  <a:moveTo>
                    <a:pt x="947" y="1"/>
                  </a:moveTo>
                  <a:cubicBezTo>
                    <a:pt x="423" y="1"/>
                    <a:pt x="22" y="433"/>
                    <a:pt x="22" y="958"/>
                  </a:cubicBezTo>
                  <a:cubicBezTo>
                    <a:pt x="1" y="1518"/>
                    <a:pt x="469" y="1897"/>
                    <a:pt x="956" y="1897"/>
                  </a:cubicBezTo>
                  <a:cubicBezTo>
                    <a:pt x="1193" y="1897"/>
                    <a:pt x="1435" y="1808"/>
                    <a:pt x="1626" y="1606"/>
                  </a:cubicBezTo>
                  <a:cubicBezTo>
                    <a:pt x="2213" y="1019"/>
                    <a:pt x="1812" y="1"/>
                    <a:pt x="94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9" name="Google Shape;18219;p104"/>
            <p:cNvSpPr/>
            <p:nvPr/>
          </p:nvSpPr>
          <p:spPr>
            <a:xfrm>
              <a:off x="5652888" y="3749256"/>
              <a:ext cx="45550" cy="38300"/>
            </a:xfrm>
            <a:custGeom>
              <a:avLst/>
              <a:gdLst/>
              <a:ahLst/>
              <a:cxnLst/>
              <a:rect l="l" t="t" r="r" b="b"/>
              <a:pathLst>
                <a:path w="1822" h="1532" extrusionOk="0">
                  <a:moveTo>
                    <a:pt x="1050" y="412"/>
                  </a:moveTo>
                  <a:cubicBezTo>
                    <a:pt x="1138" y="412"/>
                    <a:pt x="1227" y="443"/>
                    <a:pt x="1297" y="513"/>
                  </a:cubicBezTo>
                  <a:cubicBezTo>
                    <a:pt x="1544" y="760"/>
                    <a:pt x="1358" y="1130"/>
                    <a:pt x="1050" y="1130"/>
                  </a:cubicBezTo>
                  <a:cubicBezTo>
                    <a:pt x="834" y="1130"/>
                    <a:pt x="679" y="976"/>
                    <a:pt x="679" y="760"/>
                  </a:cubicBezTo>
                  <a:cubicBezTo>
                    <a:pt x="679" y="551"/>
                    <a:pt x="864" y="412"/>
                    <a:pt x="1050" y="412"/>
                  </a:cubicBezTo>
                  <a:close/>
                  <a:moveTo>
                    <a:pt x="1049" y="1"/>
                  </a:moveTo>
                  <a:cubicBezTo>
                    <a:pt x="855" y="1"/>
                    <a:pt x="656" y="73"/>
                    <a:pt x="494" y="235"/>
                  </a:cubicBezTo>
                  <a:cubicBezTo>
                    <a:pt x="1" y="698"/>
                    <a:pt x="371" y="1531"/>
                    <a:pt x="1050" y="1531"/>
                  </a:cubicBezTo>
                  <a:cubicBezTo>
                    <a:pt x="1482" y="1531"/>
                    <a:pt x="1821" y="1192"/>
                    <a:pt x="1821" y="760"/>
                  </a:cubicBezTo>
                  <a:cubicBezTo>
                    <a:pt x="1821" y="304"/>
                    <a:pt x="1445" y="1"/>
                    <a:pt x="1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0" name="Google Shape;18220;p104"/>
            <p:cNvSpPr/>
            <p:nvPr/>
          </p:nvSpPr>
          <p:spPr>
            <a:xfrm>
              <a:off x="5693788" y="3706506"/>
              <a:ext cx="38600" cy="33300"/>
            </a:xfrm>
            <a:custGeom>
              <a:avLst/>
              <a:gdLst/>
              <a:ahLst/>
              <a:cxnLst/>
              <a:rect l="l" t="t" r="r" b="b"/>
              <a:pathLst>
                <a:path w="1544" h="1332" extrusionOk="0">
                  <a:moveTo>
                    <a:pt x="884" y="448"/>
                  </a:moveTo>
                  <a:cubicBezTo>
                    <a:pt x="1019" y="448"/>
                    <a:pt x="1158" y="526"/>
                    <a:pt x="1142" y="680"/>
                  </a:cubicBezTo>
                  <a:cubicBezTo>
                    <a:pt x="1142" y="803"/>
                    <a:pt x="1019" y="927"/>
                    <a:pt x="895" y="927"/>
                  </a:cubicBezTo>
                  <a:cubicBezTo>
                    <a:pt x="741" y="927"/>
                    <a:pt x="617" y="803"/>
                    <a:pt x="648" y="680"/>
                  </a:cubicBezTo>
                  <a:cubicBezTo>
                    <a:pt x="617" y="526"/>
                    <a:pt x="749" y="448"/>
                    <a:pt x="884" y="448"/>
                  </a:cubicBezTo>
                  <a:close/>
                  <a:moveTo>
                    <a:pt x="895" y="1"/>
                  </a:moveTo>
                  <a:cubicBezTo>
                    <a:pt x="309" y="1"/>
                    <a:pt x="0" y="711"/>
                    <a:pt x="401" y="1143"/>
                  </a:cubicBezTo>
                  <a:cubicBezTo>
                    <a:pt x="541" y="1273"/>
                    <a:pt x="711" y="1332"/>
                    <a:pt x="875" y="1332"/>
                  </a:cubicBezTo>
                  <a:cubicBezTo>
                    <a:pt x="1219" y="1332"/>
                    <a:pt x="1543" y="1076"/>
                    <a:pt x="1543" y="680"/>
                  </a:cubicBezTo>
                  <a:cubicBezTo>
                    <a:pt x="1543" y="310"/>
                    <a:pt x="1235" y="1"/>
                    <a:pt x="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1" name="Google Shape;18221;p104"/>
            <p:cNvSpPr/>
            <p:nvPr/>
          </p:nvSpPr>
          <p:spPr>
            <a:xfrm>
              <a:off x="5597338" y="3660081"/>
              <a:ext cx="243050" cy="267125"/>
            </a:xfrm>
            <a:custGeom>
              <a:avLst/>
              <a:gdLst/>
              <a:ahLst/>
              <a:cxnLst/>
              <a:rect l="l" t="t" r="r" b="b"/>
              <a:pathLst>
                <a:path w="9722" h="10685" extrusionOk="0">
                  <a:moveTo>
                    <a:pt x="5353" y="0"/>
                  </a:moveTo>
                  <a:cubicBezTo>
                    <a:pt x="5248" y="0"/>
                    <a:pt x="5154" y="84"/>
                    <a:pt x="5154" y="191"/>
                  </a:cubicBezTo>
                  <a:lnTo>
                    <a:pt x="5154" y="994"/>
                  </a:lnTo>
                  <a:cubicBezTo>
                    <a:pt x="5154" y="1086"/>
                    <a:pt x="5216" y="1179"/>
                    <a:pt x="5309" y="1179"/>
                  </a:cubicBezTo>
                  <a:cubicBezTo>
                    <a:pt x="7592" y="1580"/>
                    <a:pt x="9290" y="3555"/>
                    <a:pt x="9290" y="5901"/>
                  </a:cubicBezTo>
                  <a:cubicBezTo>
                    <a:pt x="9321" y="8308"/>
                    <a:pt x="7346" y="10283"/>
                    <a:pt x="4938" y="10283"/>
                  </a:cubicBezTo>
                  <a:lnTo>
                    <a:pt x="4043" y="10283"/>
                  </a:lnTo>
                  <a:cubicBezTo>
                    <a:pt x="2593" y="10283"/>
                    <a:pt x="1235" y="9573"/>
                    <a:pt x="402" y="8370"/>
                  </a:cubicBezTo>
                  <a:cubicBezTo>
                    <a:pt x="362" y="8310"/>
                    <a:pt x="296" y="8276"/>
                    <a:pt x="230" y="8276"/>
                  </a:cubicBezTo>
                  <a:cubicBezTo>
                    <a:pt x="193" y="8276"/>
                    <a:pt x="157" y="8286"/>
                    <a:pt x="124" y="8308"/>
                  </a:cubicBezTo>
                  <a:cubicBezTo>
                    <a:pt x="31" y="8370"/>
                    <a:pt x="0" y="8493"/>
                    <a:pt x="62" y="8586"/>
                  </a:cubicBezTo>
                  <a:cubicBezTo>
                    <a:pt x="957" y="9882"/>
                    <a:pt x="2439" y="10684"/>
                    <a:pt x="4013" y="10684"/>
                  </a:cubicBezTo>
                  <a:lnTo>
                    <a:pt x="4938" y="10684"/>
                  </a:lnTo>
                  <a:cubicBezTo>
                    <a:pt x="7592" y="10684"/>
                    <a:pt x="9722" y="8524"/>
                    <a:pt x="9722" y="5901"/>
                  </a:cubicBezTo>
                  <a:cubicBezTo>
                    <a:pt x="9691" y="3432"/>
                    <a:pt x="7963" y="1302"/>
                    <a:pt x="5556" y="809"/>
                  </a:cubicBezTo>
                  <a:lnTo>
                    <a:pt x="5556" y="469"/>
                  </a:lnTo>
                  <a:lnTo>
                    <a:pt x="8889" y="1549"/>
                  </a:lnTo>
                  <a:cubicBezTo>
                    <a:pt x="8908" y="1554"/>
                    <a:pt x="8926" y="1556"/>
                    <a:pt x="8943" y="1556"/>
                  </a:cubicBezTo>
                  <a:cubicBezTo>
                    <a:pt x="9152" y="1556"/>
                    <a:pt x="9240" y="1234"/>
                    <a:pt x="9012" y="1148"/>
                  </a:cubicBezTo>
                  <a:lnTo>
                    <a:pt x="5401" y="6"/>
                  </a:lnTo>
                  <a:cubicBezTo>
                    <a:pt x="5385" y="2"/>
                    <a:pt x="5369" y="0"/>
                    <a:pt x="53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2" name="Google Shape;18222;p104"/>
            <p:cNvSpPr/>
            <p:nvPr/>
          </p:nvSpPr>
          <p:spPr>
            <a:xfrm>
              <a:off x="5578038" y="3581531"/>
              <a:ext cx="316375" cy="278075"/>
            </a:xfrm>
            <a:custGeom>
              <a:avLst/>
              <a:gdLst/>
              <a:ahLst/>
              <a:cxnLst/>
              <a:rect l="l" t="t" r="r" b="b"/>
              <a:pathLst>
                <a:path w="12655" h="11123" extrusionOk="0">
                  <a:moveTo>
                    <a:pt x="6112" y="402"/>
                  </a:moveTo>
                  <a:cubicBezTo>
                    <a:pt x="6729" y="463"/>
                    <a:pt x="6729" y="1389"/>
                    <a:pt x="6112" y="1451"/>
                  </a:cubicBezTo>
                  <a:lnTo>
                    <a:pt x="4352" y="1451"/>
                  </a:lnTo>
                  <a:cubicBezTo>
                    <a:pt x="4075" y="1451"/>
                    <a:pt x="3859" y="1204"/>
                    <a:pt x="3859" y="926"/>
                  </a:cubicBezTo>
                  <a:lnTo>
                    <a:pt x="3890" y="926"/>
                  </a:lnTo>
                  <a:cubicBezTo>
                    <a:pt x="3890" y="648"/>
                    <a:pt x="4106" y="402"/>
                    <a:pt x="4383" y="402"/>
                  </a:cubicBezTo>
                  <a:close/>
                  <a:moveTo>
                    <a:pt x="4383" y="0"/>
                  </a:moveTo>
                  <a:cubicBezTo>
                    <a:pt x="3272" y="0"/>
                    <a:pt x="3087" y="1574"/>
                    <a:pt x="4167" y="1821"/>
                  </a:cubicBezTo>
                  <a:lnTo>
                    <a:pt x="4167" y="3951"/>
                  </a:lnTo>
                  <a:cubicBezTo>
                    <a:pt x="3025" y="4167"/>
                    <a:pt x="2007" y="4784"/>
                    <a:pt x="1266" y="5679"/>
                  </a:cubicBezTo>
                  <a:cubicBezTo>
                    <a:pt x="433" y="6636"/>
                    <a:pt x="1" y="7870"/>
                    <a:pt x="1" y="9166"/>
                  </a:cubicBezTo>
                  <a:lnTo>
                    <a:pt x="32" y="9166"/>
                  </a:lnTo>
                  <a:cubicBezTo>
                    <a:pt x="32" y="9814"/>
                    <a:pt x="155" y="10432"/>
                    <a:pt x="433" y="11018"/>
                  </a:cubicBezTo>
                  <a:cubicBezTo>
                    <a:pt x="456" y="11087"/>
                    <a:pt x="531" y="11122"/>
                    <a:pt x="620" y="11122"/>
                  </a:cubicBezTo>
                  <a:cubicBezTo>
                    <a:pt x="649" y="11122"/>
                    <a:pt x="680" y="11118"/>
                    <a:pt x="711" y="11111"/>
                  </a:cubicBezTo>
                  <a:cubicBezTo>
                    <a:pt x="803" y="11049"/>
                    <a:pt x="834" y="10925"/>
                    <a:pt x="803" y="10833"/>
                  </a:cubicBezTo>
                  <a:cubicBezTo>
                    <a:pt x="556" y="10277"/>
                    <a:pt x="402" y="9691"/>
                    <a:pt x="402" y="9074"/>
                  </a:cubicBezTo>
                  <a:cubicBezTo>
                    <a:pt x="402" y="6728"/>
                    <a:pt x="2100" y="4722"/>
                    <a:pt x="4414" y="4321"/>
                  </a:cubicBezTo>
                  <a:cubicBezTo>
                    <a:pt x="4507" y="4290"/>
                    <a:pt x="4568" y="4198"/>
                    <a:pt x="4568" y="4105"/>
                  </a:cubicBezTo>
                  <a:lnTo>
                    <a:pt x="4568" y="1852"/>
                  </a:lnTo>
                  <a:lnTo>
                    <a:pt x="5896" y="1852"/>
                  </a:lnTo>
                  <a:lnTo>
                    <a:pt x="5896" y="2222"/>
                  </a:lnTo>
                  <a:cubicBezTo>
                    <a:pt x="5896" y="2315"/>
                    <a:pt x="5957" y="2408"/>
                    <a:pt x="6050" y="2408"/>
                  </a:cubicBezTo>
                  <a:lnTo>
                    <a:pt x="12068" y="4383"/>
                  </a:lnTo>
                  <a:cubicBezTo>
                    <a:pt x="12161" y="4414"/>
                    <a:pt x="12191" y="4506"/>
                    <a:pt x="12191" y="4599"/>
                  </a:cubicBezTo>
                  <a:lnTo>
                    <a:pt x="12068" y="4876"/>
                  </a:lnTo>
                  <a:cubicBezTo>
                    <a:pt x="12043" y="4953"/>
                    <a:pt x="11975" y="5008"/>
                    <a:pt x="11918" y="5008"/>
                  </a:cubicBezTo>
                  <a:cubicBezTo>
                    <a:pt x="11906" y="5008"/>
                    <a:pt x="11894" y="5005"/>
                    <a:pt x="11883" y="5000"/>
                  </a:cubicBezTo>
                  <a:lnTo>
                    <a:pt x="10525" y="4568"/>
                  </a:lnTo>
                  <a:cubicBezTo>
                    <a:pt x="10498" y="4558"/>
                    <a:pt x="10472" y="4553"/>
                    <a:pt x="10448" y="4553"/>
                  </a:cubicBezTo>
                  <a:cubicBezTo>
                    <a:pt x="10255" y="4553"/>
                    <a:pt x="10182" y="4856"/>
                    <a:pt x="10401" y="4938"/>
                  </a:cubicBezTo>
                  <a:lnTo>
                    <a:pt x="11759" y="5370"/>
                  </a:lnTo>
                  <a:cubicBezTo>
                    <a:pt x="11814" y="5389"/>
                    <a:pt x="11871" y="5397"/>
                    <a:pt x="11928" y="5397"/>
                  </a:cubicBezTo>
                  <a:cubicBezTo>
                    <a:pt x="12161" y="5397"/>
                    <a:pt x="12395" y="5254"/>
                    <a:pt x="12469" y="5031"/>
                  </a:cubicBezTo>
                  <a:lnTo>
                    <a:pt x="12562" y="4722"/>
                  </a:lnTo>
                  <a:cubicBezTo>
                    <a:pt x="12654" y="4414"/>
                    <a:pt x="12500" y="4105"/>
                    <a:pt x="12191" y="4012"/>
                  </a:cubicBezTo>
                  <a:lnTo>
                    <a:pt x="6297" y="2068"/>
                  </a:lnTo>
                  <a:lnTo>
                    <a:pt x="6297" y="1821"/>
                  </a:lnTo>
                  <a:cubicBezTo>
                    <a:pt x="7377" y="1574"/>
                    <a:pt x="7192" y="0"/>
                    <a:pt x="61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23" name="Google Shape;18223;p104"/>
          <p:cNvGrpSpPr/>
          <p:nvPr/>
        </p:nvGrpSpPr>
        <p:grpSpPr>
          <a:xfrm>
            <a:off x="5504556" y="2850824"/>
            <a:ext cx="331025" cy="345475"/>
            <a:chOff x="2540463" y="3580956"/>
            <a:chExt cx="331025" cy="345475"/>
          </a:xfrm>
        </p:grpSpPr>
        <p:sp>
          <p:nvSpPr>
            <p:cNvPr id="18224" name="Google Shape;18224;p104"/>
            <p:cNvSpPr/>
            <p:nvPr/>
          </p:nvSpPr>
          <p:spPr>
            <a:xfrm>
              <a:off x="2601413" y="3888456"/>
              <a:ext cx="10825" cy="16375"/>
            </a:xfrm>
            <a:custGeom>
              <a:avLst/>
              <a:gdLst/>
              <a:ahLst/>
              <a:cxnLst/>
              <a:rect l="l" t="t" r="r" b="b"/>
              <a:pathLst>
                <a:path w="433" h="655" extrusionOk="0">
                  <a:moveTo>
                    <a:pt x="264" y="0"/>
                  </a:moveTo>
                  <a:cubicBezTo>
                    <a:pt x="249" y="0"/>
                    <a:pt x="233" y="2"/>
                    <a:pt x="217" y="6"/>
                  </a:cubicBezTo>
                  <a:cubicBezTo>
                    <a:pt x="93" y="6"/>
                    <a:pt x="32" y="68"/>
                    <a:pt x="32" y="191"/>
                  </a:cubicBezTo>
                  <a:lnTo>
                    <a:pt x="32" y="438"/>
                  </a:lnTo>
                  <a:cubicBezTo>
                    <a:pt x="1" y="562"/>
                    <a:pt x="93" y="654"/>
                    <a:pt x="217" y="654"/>
                  </a:cubicBezTo>
                  <a:cubicBezTo>
                    <a:pt x="340" y="654"/>
                    <a:pt x="433" y="562"/>
                    <a:pt x="433" y="438"/>
                  </a:cubicBezTo>
                  <a:lnTo>
                    <a:pt x="433" y="191"/>
                  </a:lnTo>
                  <a:cubicBezTo>
                    <a:pt x="433" y="84"/>
                    <a:pt x="363" y="0"/>
                    <a:pt x="2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5" name="Google Shape;18225;p104"/>
            <p:cNvSpPr/>
            <p:nvPr/>
          </p:nvSpPr>
          <p:spPr>
            <a:xfrm>
              <a:off x="2670088" y="3888606"/>
              <a:ext cx="11600" cy="16225"/>
            </a:xfrm>
            <a:custGeom>
              <a:avLst/>
              <a:gdLst/>
              <a:ahLst/>
              <a:cxnLst/>
              <a:rect l="l" t="t" r="r" b="b"/>
              <a:pathLst>
                <a:path w="464" h="649" extrusionOk="0">
                  <a:moveTo>
                    <a:pt x="232" y="0"/>
                  </a:moveTo>
                  <a:cubicBezTo>
                    <a:pt x="116" y="0"/>
                    <a:pt x="1" y="62"/>
                    <a:pt x="31" y="185"/>
                  </a:cubicBezTo>
                  <a:lnTo>
                    <a:pt x="31" y="432"/>
                  </a:lnTo>
                  <a:cubicBezTo>
                    <a:pt x="31" y="551"/>
                    <a:pt x="116" y="641"/>
                    <a:pt x="232" y="648"/>
                  </a:cubicBezTo>
                  <a:lnTo>
                    <a:pt x="232" y="648"/>
                  </a:lnTo>
                  <a:cubicBezTo>
                    <a:pt x="348" y="641"/>
                    <a:pt x="433" y="551"/>
                    <a:pt x="433" y="432"/>
                  </a:cubicBezTo>
                  <a:lnTo>
                    <a:pt x="433" y="185"/>
                  </a:lnTo>
                  <a:cubicBezTo>
                    <a:pt x="463" y="62"/>
                    <a:pt x="348" y="0"/>
                    <a:pt x="232" y="0"/>
                  </a:cubicBezTo>
                  <a:close/>
                  <a:moveTo>
                    <a:pt x="232" y="648"/>
                  </a:moveTo>
                  <a:cubicBezTo>
                    <a:pt x="227" y="648"/>
                    <a:pt x="222" y="648"/>
                    <a:pt x="217" y="648"/>
                  </a:cubicBezTo>
                  <a:lnTo>
                    <a:pt x="247" y="648"/>
                  </a:lnTo>
                  <a:cubicBezTo>
                    <a:pt x="242" y="648"/>
                    <a:pt x="237" y="648"/>
                    <a:pt x="232" y="648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6" name="Google Shape;18226;p104"/>
            <p:cNvSpPr/>
            <p:nvPr/>
          </p:nvSpPr>
          <p:spPr>
            <a:xfrm>
              <a:off x="2625763" y="3893581"/>
              <a:ext cx="29700" cy="13950"/>
            </a:xfrm>
            <a:custGeom>
              <a:avLst/>
              <a:gdLst/>
              <a:ahLst/>
              <a:cxnLst/>
              <a:rect l="l" t="t" r="r" b="b"/>
              <a:pathLst>
                <a:path w="1188" h="558" extrusionOk="0">
                  <a:moveTo>
                    <a:pt x="289" y="0"/>
                  </a:moveTo>
                  <a:cubicBezTo>
                    <a:pt x="135" y="0"/>
                    <a:pt x="1" y="189"/>
                    <a:pt x="138" y="326"/>
                  </a:cubicBezTo>
                  <a:cubicBezTo>
                    <a:pt x="261" y="480"/>
                    <a:pt x="439" y="557"/>
                    <a:pt x="616" y="557"/>
                  </a:cubicBezTo>
                  <a:cubicBezTo>
                    <a:pt x="794" y="557"/>
                    <a:pt x="971" y="480"/>
                    <a:pt x="1095" y="326"/>
                  </a:cubicBezTo>
                  <a:cubicBezTo>
                    <a:pt x="1187" y="264"/>
                    <a:pt x="1187" y="110"/>
                    <a:pt x="1095" y="48"/>
                  </a:cubicBezTo>
                  <a:lnTo>
                    <a:pt x="1095" y="79"/>
                  </a:lnTo>
                  <a:cubicBezTo>
                    <a:pt x="1048" y="33"/>
                    <a:pt x="994" y="10"/>
                    <a:pt x="944" y="10"/>
                  </a:cubicBezTo>
                  <a:cubicBezTo>
                    <a:pt x="894" y="10"/>
                    <a:pt x="848" y="33"/>
                    <a:pt x="817" y="79"/>
                  </a:cubicBezTo>
                  <a:cubicBezTo>
                    <a:pt x="755" y="110"/>
                    <a:pt x="693" y="141"/>
                    <a:pt x="632" y="141"/>
                  </a:cubicBezTo>
                  <a:cubicBezTo>
                    <a:pt x="539" y="141"/>
                    <a:pt x="477" y="110"/>
                    <a:pt x="447" y="79"/>
                  </a:cubicBezTo>
                  <a:cubicBezTo>
                    <a:pt x="399" y="23"/>
                    <a:pt x="343" y="0"/>
                    <a:pt x="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7" name="Google Shape;18227;p104"/>
            <p:cNvSpPr/>
            <p:nvPr/>
          </p:nvSpPr>
          <p:spPr>
            <a:xfrm>
              <a:off x="2540463" y="3580956"/>
              <a:ext cx="331025" cy="345475"/>
            </a:xfrm>
            <a:custGeom>
              <a:avLst/>
              <a:gdLst/>
              <a:ahLst/>
              <a:cxnLst/>
              <a:rect l="l" t="t" r="r" b="b"/>
              <a:pathLst>
                <a:path w="13241" h="13819" extrusionOk="0">
                  <a:moveTo>
                    <a:pt x="4044" y="2400"/>
                  </a:moveTo>
                  <a:cubicBezTo>
                    <a:pt x="4105" y="2492"/>
                    <a:pt x="4136" y="2554"/>
                    <a:pt x="4167" y="2647"/>
                  </a:cubicBezTo>
                  <a:cubicBezTo>
                    <a:pt x="4352" y="3017"/>
                    <a:pt x="4445" y="3418"/>
                    <a:pt x="4383" y="3850"/>
                  </a:cubicBezTo>
                  <a:lnTo>
                    <a:pt x="3704" y="3850"/>
                  </a:lnTo>
                  <a:cubicBezTo>
                    <a:pt x="3642" y="3418"/>
                    <a:pt x="3704" y="3017"/>
                    <a:pt x="3889" y="2647"/>
                  </a:cubicBezTo>
                  <a:lnTo>
                    <a:pt x="3920" y="2647"/>
                  </a:lnTo>
                  <a:cubicBezTo>
                    <a:pt x="3951" y="2554"/>
                    <a:pt x="4013" y="2492"/>
                    <a:pt x="4044" y="2400"/>
                  </a:cubicBezTo>
                  <a:close/>
                  <a:moveTo>
                    <a:pt x="4908" y="4251"/>
                  </a:moveTo>
                  <a:cubicBezTo>
                    <a:pt x="5031" y="4251"/>
                    <a:pt x="5155" y="4344"/>
                    <a:pt x="5155" y="4467"/>
                  </a:cubicBezTo>
                  <a:lnTo>
                    <a:pt x="5155" y="6689"/>
                  </a:lnTo>
                  <a:cubicBezTo>
                    <a:pt x="5155" y="6813"/>
                    <a:pt x="5031" y="6905"/>
                    <a:pt x="4908" y="6905"/>
                  </a:cubicBezTo>
                  <a:lnTo>
                    <a:pt x="3180" y="6905"/>
                  </a:lnTo>
                  <a:cubicBezTo>
                    <a:pt x="3056" y="6905"/>
                    <a:pt x="2933" y="6813"/>
                    <a:pt x="2933" y="6689"/>
                  </a:cubicBezTo>
                  <a:lnTo>
                    <a:pt x="2933" y="4467"/>
                  </a:lnTo>
                  <a:cubicBezTo>
                    <a:pt x="2933" y="4344"/>
                    <a:pt x="3056" y="4251"/>
                    <a:pt x="3180" y="4251"/>
                  </a:cubicBezTo>
                  <a:close/>
                  <a:moveTo>
                    <a:pt x="2964" y="8726"/>
                  </a:moveTo>
                  <a:lnTo>
                    <a:pt x="2964" y="9560"/>
                  </a:lnTo>
                  <a:lnTo>
                    <a:pt x="2285" y="9590"/>
                  </a:lnTo>
                  <a:lnTo>
                    <a:pt x="2285" y="8726"/>
                  </a:lnTo>
                  <a:close/>
                  <a:moveTo>
                    <a:pt x="1698" y="8140"/>
                  </a:moveTo>
                  <a:cubicBezTo>
                    <a:pt x="1791" y="8140"/>
                    <a:pt x="1883" y="8202"/>
                    <a:pt x="1883" y="8325"/>
                  </a:cubicBezTo>
                  <a:lnTo>
                    <a:pt x="1883" y="9992"/>
                  </a:lnTo>
                  <a:cubicBezTo>
                    <a:pt x="1883" y="10084"/>
                    <a:pt x="1791" y="10146"/>
                    <a:pt x="1698" y="10146"/>
                  </a:cubicBezTo>
                  <a:lnTo>
                    <a:pt x="1174" y="10146"/>
                  </a:lnTo>
                  <a:cubicBezTo>
                    <a:pt x="1081" y="10146"/>
                    <a:pt x="988" y="10084"/>
                    <a:pt x="988" y="9992"/>
                  </a:cubicBezTo>
                  <a:lnTo>
                    <a:pt x="988" y="8325"/>
                  </a:lnTo>
                  <a:cubicBezTo>
                    <a:pt x="988" y="8202"/>
                    <a:pt x="1081" y="8140"/>
                    <a:pt x="1174" y="8140"/>
                  </a:cubicBezTo>
                  <a:close/>
                  <a:moveTo>
                    <a:pt x="4723" y="7338"/>
                  </a:moveTo>
                  <a:lnTo>
                    <a:pt x="4723" y="11257"/>
                  </a:lnTo>
                  <a:lnTo>
                    <a:pt x="3396" y="11257"/>
                  </a:lnTo>
                  <a:lnTo>
                    <a:pt x="3396" y="7338"/>
                  </a:lnTo>
                  <a:close/>
                  <a:moveTo>
                    <a:pt x="4877" y="11689"/>
                  </a:moveTo>
                  <a:cubicBezTo>
                    <a:pt x="5031" y="11689"/>
                    <a:pt x="6605" y="11936"/>
                    <a:pt x="7408" y="12985"/>
                  </a:cubicBezTo>
                  <a:cubicBezTo>
                    <a:pt x="7531" y="13170"/>
                    <a:pt x="7408" y="13417"/>
                    <a:pt x="7192" y="13417"/>
                  </a:cubicBezTo>
                  <a:lnTo>
                    <a:pt x="896" y="13417"/>
                  </a:lnTo>
                  <a:cubicBezTo>
                    <a:pt x="649" y="13417"/>
                    <a:pt x="525" y="13170"/>
                    <a:pt x="680" y="12985"/>
                  </a:cubicBezTo>
                  <a:cubicBezTo>
                    <a:pt x="1451" y="11936"/>
                    <a:pt x="3025" y="11689"/>
                    <a:pt x="3180" y="11689"/>
                  </a:cubicBezTo>
                  <a:close/>
                  <a:moveTo>
                    <a:pt x="4013" y="0"/>
                  </a:moveTo>
                  <a:cubicBezTo>
                    <a:pt x="3920" y="0"/>
                    <a:pt x="3828" y="39"/>
                    <a:pt x="3766" y="116"/>
                  </a:cubicBezTo>
                  <a:cubicBezTo>
                    <a:pt x="3550" y="394"/>
                    <a:pt x="3334" y="671"/>
                    <a:pt x="3180" y="980"/>
                  </a:cubicBezTo>
                  <a:cubicBezTo>
                    <a:pt x="3073" y="1150"/>
                    <a:pt x="3216" y="1291"/>
                    <a:pt x="3356" y="1291"/>
                  </a:cubicBezTo>
                  <a:cubicBezTo>
                    <a:pt x="3419" y="1291"/>
                    <a:pt x="3481" y="1263"/>
                    <a:pt x="3519" y="1196"/>
                  </a:cubicBezTo>
                  <a:cubicBezTo>
                    <a:pt x="3673" y="918"/>
                    <a:pt x="3828" y="671"/>
                    <a:pt x="4013" y="455"/>
                  </a:cubicBezTo>
                  <a:cubicBezTo>
                    <a:pt x="4352" y="857"/>
                    <a:pt x="4599" y="1289"/>
                    <a:pt x="4784" y="1782"/>
                  </a:cubicBezTo>
                  <a:cubicBezTo>
                    <a:pt x="5093" y="2431"/>
                    <a:pt x="5062" y="3171"/>
                    <a:pt x="4753" y="3819"/>
                  </a:cubicBezTo>
                  <a:cubicBezTo>
                    <a:pt x="4815" y="3356"/>
                    <a:pt x="4723" y="2893"/>
                    <a:pt x="4507" y="2461"/>
                  </a:cubicBezTo>
                  <a:cubicBezTo>
                    <a:pt x="4414" y="2276"/>
                    <a:pt x="4291" y="2091"/>
                    <a:pt x="4167" y="1906"/>
                  </a:cubicBezTo>
                  <a:cubicBezTo>
                    <a:pt x="4136" y="1844"/>
                    <a:pt x="4075" y="1813"/>
                    <a:pt x="4013" y="1813"/>
                  </a:cubicBezTo>
                  <a:cubicBezTo>
                    <a:pt x="3951" y="1813"/>
                    <a:pt x="3889" y="1844"/>
                    <a:pt x="3859" y="1906"/>
                  </a:cubicBezTo>
                  <a:cubicBezTo>
                    <a:pt x="3704" y="2060"/>
                    <a:pt x="3612" y="2276"/>
                    <a:pt x="3519" y="2461"/>
                  </a:cubicBezTo>
                  <a:cubicBezTo>
                    <a:pt x="3303" y="2893"/>
                    <a:pt x="3210" y="3356"/>
                    <a:pt x="3241" y="3819"/>
                  </a:cubicBezTo>
                  <a:cubicBezTo>
                    <a:pt x="2964" y="3202"/>
                    <a:pt x="2933" y="2523"/>
                    <a:pt x="3180" y="1906"/>
                  </a:cubicBezTo>
                  <a:cubicBezTo>
                    <a:pt x="3237" y="1732"/>
                    <a:pt x="3114" y="1619"/>
                    <a:pt x="2991" y="1619"/>
                  </a:cubicBezTo>
                  <a:cubicBezTo>
                    <a:pt x="2917" y="1619"/>
                    <a:pt x="2844" y="1659"/>
                    <a:pt x="2809" y="1752"/>
                  </a:cubicBezTo>
                  <a:cubicBezTo>
                    <a:pt x="2531" y="2461"/>
                    <a:pt x="2531" y="3233"/>
                    <a:pt x="2840" y="3912"/>
                  </a:cubicBezTo>
                  <a:cubicBezTo>
                    <a:pt x="2624" y="4035"/>
                    <a:pt x="2501" y="4251"/>
                    <a:pt x="2501" y="4498"/>
                  </a:cubicBezTo>
                  <a:lnTo>
                    <a:pt x="2501" y="6689"/>
                  </a:lnTo>
                  <a:cubicBezTo>
                    <a:pt x="2501" y="6967"/>
                    <a:pt x="2686" y="7214"/>
                    <a:pt x="2933" y="7307"/>
                  </a:cubicBezTo>
                  <a:lnTo>
                    <a:pt x="2933" y="8325"/>
                  </a:lnTo>
                  <a:lnTo>
                    <a:pt x="2254" y="8325"/>
                  </a:lnTo>
                  <a:cubicBezTo>
                    <a:pt x="2254" y="7986"/>
                    <a:pt x="1976" y="7739"/>
                    <a:pt x="1667" y="7739"/>
                  </a:cubicBezTo>
                  <a:lnTo>
                    <a:pt x="1143" y="7739"/>
                  </a:lnTo>
                  <a:cubicBezTo>
                    <a:pt x="834" y="7739"/>
                    <a:pt x="556" y="7986"/>
                    <a:pt x="556" y="8325"/>
                  </a:cubicBezTo>
                  <a:lnTo>
                    <a:pt x="556" y="9992"/>
                  </a:lnTo>
                  <a:cubicBezTo>
                    <a:pt x="556" y="10300"/>
                    <a:pt x="834" y="10578"/>
                    <a:pt x="1143" y="10578"/>
                  </a:cubicBezTo>
                  <a:lnTo>
                    <a:pt x="1667" y="10578"/>
                  </a:lnTo>
                  <a:cubicBezTo>
                    <a:pt x="1976" y="10578"/>
                    <a:pt x="2223" y="10300"/>
                    <a:pt x="2254" y="9992"/>
                  </a:cubicBezTo>
                  <a:lnTo>
                    <a:pt x="2933" y="9992"/>
                  </a:lnTo>
                  <a:lnTo>
                    <a:pt x="2933" y="11288"/>
                  </a:lnTo>
                  <a:cubicBezTo>
                    <a:pt x="2439" y="11380"/>
                    <a:pt x="1081" y="11720"/>
                    <a:pt x="309" y="12738"/>
                  </a:cubicBezTo>
                  <a:cubicBezTo>
                    <a:pt x="1" y="13170"/>
                    <a:pt x="309" y="13788"/>
                    <a:pt x="865" y="13818"/>
                  </a:cubicBezTo>
                  <a:lnTo>
                    <a:pt x="7161" y="13818"/>
                  </a:lnTo>
                  <a:cubicBezTo>
                    <a:pt x="7716" y="13788"/>
                    <a:pt x="8025" y="13170"/>
                    <a:pt x="7685" y="12738"/>
                  </a:cubicBezTo>
                  <a:cubicBezTo>
                    <a:pt x="6914" y="11720"/>
                    <a:pt x="5556" y="11380"/>
                    <a:pt x="5062" y="11288"/>
                  </a:cubicBezTo>
                  <a:lnTo>
                    <a:pt x="5062" y="11041"/>
                  </a:lnTo>
                  <a:cubicBezTo>
                    <a:pt x="5229" y="11018"/>
                    <a:pt x="5392" y="11007"/>
                    <a:pt x="5553" y="11007"/>
                  </a:cubicBezTo>
                  <a:cubicBezTo>
                    <a:pt x="6461" y="11007"/>
                    <a:pt x="7278" y="11348"/>
                    <a:pt x="8117" y="11689"/>
                  </a:cubicBezTo>
                  <a:cubicBezTo>
                    <a:pt x="8858" y="11998"/>
                    <a:pt x="9661" y="12245"/>
                    <a:pt x="10432" y="12368"/>
                  </a:cubicBezTo>
                  <a:cubicBezTo>
                    <a:pt x="10453" y="12376"/>
                    <a:pt x="10473" y="12380"/>
                    <a:pt x="10492" y="12380"/>
                  </a:cubicBezTo>
                  <a:cubicBezTo>
                    <a:pt x="10681" y="12380"/>
                    <a:pt x="10717" y="11996"/>
                    <a:pt x="10515" y="11996"/>
                  </a:cubicBezTo>
                  <a:cubicBezTo>
                    <a:pt x="10509" y="11996"/>
                    <a:pt x="10501" y="11997"/>
                    <a:pt x="10494" y="11998"/>
                  </a:cubicBezTo>
                  <a:cubicBezTo>
                    <a:pt x="9722" y="11843"/>
                    <a:pt x="8982" y="11627"/>
                    <a:pt x="8272" y="11319"/>
                  </a:cubicBezTo>
                  <a:cubicBezTo>
                    <a:pt x="7362" y="10944"/>
                    <a:pt x="6498" y="10616"/>
                    <a:pt x="5520" y="10616"/>
                  </a:cubicBezTo>
                  <a:cubicBezTo>
                    <a:pt x="5370" y="10616"/>
                    <a:pt x="5218" y="10623"/>
                    <a:pt x="5062" y="10640"/>
                  </a:cubicBezTo>
                  <a:lnTo>
                    <a:pt x="5062" y="9806"/>
                  </a:lnTo>
                  <a:cubicBezTo>
                    <a:pt x="5211" y="9793"/>
                    <a:pt x="5358" y="9786"/>
                    <a:pt x="5503" y="9786"/>
                  </a:cubicBezTo>
                  <a:cubicBezTo>
                    <a:pt x="6650" y="9786"/>
                    <a:pt x="7676" y="10191"/>
                    <a:pt x="8580" y="10547"/>
                  </a:cubicBezTo>
                  <a:cubicBezTo>
                    <a:pt x="9436" y="10901"/>
                    <a:pt x="10225" y="11209"/>
                    <a:pt x="11061" y="11209"/>
                  </a:cubicBezTo>
                  <a:cubicBezTo>
                    <a:pt x="11612" y="11209"/>
                    <a:pt x="12183" y="11075"/>
                    <a:pt x="12808" y="10732"/>
                  </a:cubicBezTo>
                  <a:lnTo>
                    <a:pt x="12808" y="11658"/>
                  </a:lnTo>
                  <a:cubicBezTo>
                    <a:pt x="12346" y="11874"/>
                    <a:pt x="11821" y="11998"/>
                    <a:pt x="11265" y="12029"/>
                  </a:cubicBezTo>
                  <a:lnTo>
                    <a:pt x="11296" y="11998"/>
                  </a:lnTo>
                  <a:cubicBezTo>
                    <a:pt x="11204" y="11998"/>
                    <a:pt x="11111" y="12090"/>
                    <a:pt x="11111" y="12214"/>
                  </a:cubicBezTo>
                  <a:cubicBezTo>
                    <a:pt x="11111" y="12306"/>
                    <a:pt x="11204" y="12399"/>
                    <a:pt x="11296" y="12399"/>
                  </a:cubicBezTo>
                  <a:cubicBezTo>
                    <a:pt x="11944" y="12368"/>
                    <a:pt x="12562" y="12214"/>
                    <a:pt x="13117" y="11936"/>
                  </a:cubicBezTo>
                  <a:cubicBezTo>
                    <a:pt x="13179" y="11905"/>
                    <a:pt x="13241" y="11843"/>
                    <a:pt x="13241" y="11751"/>
                  </a:cubicBezTo>
                  <a:lnTo>
                    <a:pt x="13241" y="10362"/>
                  </a:lnTo>
                  <a:cubicBezTo>
                    <a:pt x="13241" y="10226"/>
                    <a:pt x="13141" y="10140"/>
                    <a:pt x="13040" y="10140"/>
                  </a:cubicBezTo>
                  <a:cubicBezTo>
                    <a:pt x="13002" y="10140"/>
                    <a:pt x="12965" y="10152"/>
                    <a:pt x="12932" y="10177"/>
                  </a:cubicBezTo>
                  <a:cubicBezTo>
                    <a:pt x="12264" y="10618"/>
                    <a:pt x="11677" y="10787"/>
                    <a:pt x="11101" y="10787"/>
                  </a:cubicBezTo>
                  <a:cubicBezTo>
                    <a:pt x="10346" y="10787"/>
                    <a:pt x="9610" y="10496"/>
                    <a:pt x="8735" y="10146"/>
                  </a:cubicBezTo>
                  <a:cubicBezTo>
                    <a:pt x="7777" y="9780"/>
                    <a:pt x="6717" y="9362"/>
                    <a:pt x="5460" y="9362"/>
                  </a:cubicBezTo>
                  <a:cubicBezTo>
                    <a:pt x="5340" y="9362"/>
                    <a:pt x="5217" y="9366"/>
                    <a:pt x="5093" y="9374"/>
                  </a:cubicBezTo>
                  <a:lnTo>
                    <a:pt x="5093" y="7276"/>
                  </a:lnTo>
                  <a:cubicBezTo>
                    <a:pt x="5340" y="7183"/>
                    <a:pt x="5525" y="6967"/>
                    <a:pt x="5525" y="6689"/>
                  </a:cubicBezTo>
                  <a:lnTo>
                    <a:pt x="5525" y="4467"/>
                  </a:lnTo>
                  <a:cubicBezTo>
                    <a:pt x="5525" y="4221"/>
                    <a:pt x="5402" y="4004"/>
                    <a:pt x="5186" y="3912"/>
                  </a:cubicBezTo>
                  <a:cubicBezTo>
                    <a:pt x="5494" y="3171"/>
                    <a:pt x="5494" y="2369"/>
                    <a:pt x="5186" y="1628"/>
                  </a:cubicBezTo>
                  <a:cubicBezTo>
                    <a:pt x="4970" y="1073"/>
                    <a:pt x="4661" y="579"/>
                    <a:pt x="4260" y="116"/>
                  </a:cubicBezTo>
                  <a:cubicBezTo>
                    <a:pt x="4198" y="39"/>
                    <a:pt x="4105" y="0"/>
                    <a:pt x="4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28" name="Google Shape;18228;p104"/>
          <p:cNvGrpSpPr/>
          <p:nvPr/>
        </p:nvGrpSpPr>
        <p:grpSpPr>
          <a:xfrm>
            <a:off x="6246038" y="2852274"/>
            <a:ext cx="354150" cy="342575"/>
            <a:chOff x="6307938" y="1923106"/>
            <a:chExt cx="354150" cy="342575"/>
          </a:xfrm>
        </p:grpSpPr>
        <p:sp>
          <p:nvSpPr>
            <p:cNvPr id="18229" name="Google Shape;18229;p104"/>
            <p:cNvSpPr/>
            <p:nvPr/>
          </p:nvSpPr>
          <p:spPr>
            <a:xfrm>
              <a:off x="6392038" y="2170181"/>
              <a:ext cx="17675" cy="14550"/>
            </a:xfrm>
            <a:custGeom>
              <a:avLst/>
              <a:gdLst/>
              <a:ahLst/>
              <a:cxnLst/>
              <a:rect l="l" t="t" r="r" b="b"/>
              <a:pathLst>
                <a:path w="707" h="582" extrusionOk="0">
                  <a:moveTo>
                    <a:pt x="243" y="1"/>
                  </a:moveTo>
                  <a:cubicBezTo>
                    <a:pt x="193" y="1"/>
                    <a:pt x="139" y="24"/>
                    <a:pt x="93" y="70"/>
                  </a:cubicBezTo>
                  <a:cubicBezTo>
                    <a:pt x="0" y="132"/>
                    <a:pt x="0" y="255"/>
                    <a:pt x="93" y="348"/>
                  </a:cubicBezTo>
                  <a:lnTo>
                    <a:pt x="309" y="533"/>
                  </a:lnTo>
                  <a:cubicBezTo>
                    <a:pt x="350" y="567"/>
                    <a:pt x="393" y="582"/>
                    <a:pt x="435" y="582"/>
                  </a:cubicBezTo>
                  <a:cubicBezTo>
                    <a:pt x="583" y="582"/>
                    <a:pt x="707" y="400"/>
                    <a:pt x="587" y="255"/>
                  </a:cubicBezTo>
                  <a:lnTo>
                    <a:pt x="371" y="70"/>
                  </a:lnTo>
                  <a:cubicBezTo>
                    <a:pt x="340" y="24"/>
                    <a:pt x="293" y="1"/>
                    <a:pt x="2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0" name="Google Shape;18230;p104"/>
            <p:cNvSpPr/>
            <p:nvPr/>
          </p:nvSpPr>
          <p:spPr>
            <a:xfrm>
              <a:off x="6446338" y="2114081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299" y="1"/>
                  </a:moveTo>
                  <a:cubicBezTo>
                    <a:pt x="132" y="1"/>
                    <a:pt x="0" y="204"/>
                    <a:pt x="143" y="370"/>
                  </a:cubicBezTo>
                  <a:lnTo>
                    <a:pt x="359" y="555"/>
                  </a:lnTo>
                  <a:cubicBezTo>
                    <a:pt x="390" y="601"/>
                    <a:pt x="444" y="624"/>
                    <a:pt x="498" y="624"/>
                  </a:cubicBezTo>
                  <a:cubicBezTo>
                    <a:pt x="552" y="624"/>
                    <a:pt x="606" y="601"/>
                    <a:pt x="637" y="555"/>
                  </a:cubicBezTo>
                  <a:cubicBezTo>
                    <a:pt x="729" y="462"/>
                    <a:pt x="729" y="339"/>
                    <a:pt x="637" y="277"/>
                  </a:cubicBezTo>
                  <a:lnTo>
                    <a:pt x="451" y="61"/>
                  </a:lnTo>
                  <a:cubicBezTo>
                    <a:pt x="402" y="19"/>
                    <a:pt x="349" y="1"/>
                    <a:pt x="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1" name="Google Shape;18231;p104"/>
            <p:cNvSpPr/>
            <p:nvPr/>
          </p:nvSpPr>
          <p:spPr>
            <a:xfrm>
              <a:off x="6417888" y="2139506"/>
              <a:ext cx="25100" cy="24725"/>
            </a:xfrm>
            <a:custGeom>
              <a:avLst/>
              <a:gdLst/>
              <a:ahLst/>
              <a:cxnLst/>
              <a:rect l="l" t="t" r="r" b="b"/>
              <a:pathLst>
                <a:path w="1004" h="989" extrusionOk="0">
                  <a:moveTo>
                    <a:pt x="787" y="1"/>
                  </a:moveTo>
                  <a:cubicBezTo>
                    <a:pt x="664" y="32"/>
                    <a:pt x="571" y="124"/>
                    <a:pt x="602" y="217"/>
                  </a:cubicBezTo>
                  <a:cubicBezTo>
                    <a:pt x="602" y="402"/>
                    <a:pt x="448" y="556"/>
                    <a:pt x="262" y="556"/>
                  </a:cubicBezTo>
                  <a:cubicBezTo>
                    <a:pt x="248" y="553"/>
                    <a:pt x="234" y="551"/>
                    <a:pt x="221" y="551"/>
                  </a:cubicBezTo>
                  <a:cubicBezTo>
                    <a:pt x="20" y="551"/>
                    <a:pt x="0" y="959"/>
                    <a:pt x="210" y="959"/>
                  </a:cubicBezTo>
                  <a:cubicBezTo>
                    <a:pt x="217" y="959"/>
                    <a:pt x="224" y="959"/>
                    <a:pt x="232" y="958"/>
                  </a:cubicBezTo>
                  <a:lnTo>
                    <a:pt x="232" y="989"/>
                  </a:lnTo>
                  <a:cubicBezTo>
                    <a:pt x="664" y="989"/>
                    <a:pt x="1003" y="649"/>
                    <a:pt x="1003" y="217"/>
                  </a:cubicBezTo>
                  <a:cubicBezTo>
                    <a:pt x="972" y="94"/>
                    <a:pt x="880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2" name="Google Shape;18232;p104"/>
            <p:cNvSpPr/>
            <p:nvPr/>
          </p:nvSpPr>
          <p:spPr>
            <a:xfrm>
              <a:off x="6355763" y="2078431"/>
              <a:ext cx="162500" cy="143275"/>
            </a:xfrm>
            <a:custGeom>
              <a:avLst/>
              <a:gdLst/>
              <a:ahLst/>
              <a:cxnLst/>
              <a:rect l="l" t="t" r="r" b="b"/>
              <a:pathLst>
                <a:path w="6500" h="5731" extrusionOk="0">
                  <a:moveTo>
                    <a:pt x="4301" y="502"/>
                  </a:moveTo>
                  <a:cubicBezTo>
                    <a:pt x="5095" y="502"/>
                    <a:pt x="5764" y="1492"/>
                    <a:pt x="5093" y="2259"/>
                  </a:cubicBezTo>
                  <a:lnTo>
                    <a:pt x="2315" y="5036"/>
                  </a:lnTo>
                  <a:cubicBezTo>
                    <a:pt x="2088" y="5257"/>
                    <a:pt x="1834" y="5349"/>
                    <a:pt x="1590" y="5349"/>
                  </a:cubicBezTo>
                  <a:cubicBezTo>
                    <a:pt x="776" y="5349"/>
                    <a:pt x="74" y="4315"/>
                    <a:pt x="834" y="3555"/>
                  </a:cubicBezTo>
                  <a:lnTo>
                    <a:pt x="3612" y="777"/>
                  </a:lnTo>
                  <a:cubicBezTo>
                    <a:pt x="3832" y="584"/>
                    <a:pt x="4072" y="502"/>
                    <a:pt x="4301" y="502"/>
                  </a:cubicBezTo>
                  <a:close/>
                  <a:moveTo>
                    <a:pt x="4379" y="1"/>
                  </a:moveTo>
                  <a:cubicBezTo>
                    <a:pt x="4025" y="1"/>
                    <a:pt x="3657" y="147"/>
                    <a:pt x="3334" y="500"/>
                  </a:cubicBezTo>
                  <a:lnTo>
                    <a:pt x="556" y="3277"/>
                  </a:lnTo>
                  <a:cubicBezTo>
                    <a:pt x="1" y="3833"/>
                    <a:pt x="1" y="4759"/>
                    <a:pt x="556" y="5314"/>
                  </a:cubicBezTo>
                  <a:cubicBezTo>
                    <a:pt x="834" y="5592"/>
                    <a:pt x="1204" y="5731"/>
                    <a:pt x="1575" y="5731"/>
                  </a:cubicBezTo>
                  <a:cubicBezTo>
                    <a:pt x="1945" y="5731"/>
                    <a:pt x="2315" y="5592"/>
                    <a:pt x="2593" y="5314"/>
                  </a:cubicBezTo>
                  <a:lnTo>
                    <a:pt x="5371" y="2537"/>
                  </a:lnTo>
                  <a:cubicBezTo>
                    <a:pt x="6500" y="1502"/>
                    <a:pt x="5514" y="1"/>
                    <a:pt x="43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3" name="Google Shape;18233;p104"/>
            <p:cNvSpPr/>
            <p:nvPr/>
          </p:nvSpPr>
          <p:spPr>
            <a:xfrm>
              <a:off x="6539388" y="1982906"/>
              <a:ext cx="17475" cy="13900"/>
            </a:xfrm>
            <a:custGeom>
              <a:avLst/>
              <a:gdLst/>
              <a:ahLst/>
              <a:cxnLst/>
              <a:rect l="l" t="t" r="r" b="b"/>
              <a:pathLst>
                <a:path w="699" h="556" extrusionOk="0">
                  <a:moveTo>
                    <a:pt x="416" y="1"/>
                  </a:moveTo>
                  <a:cubicBezTo>
                    <a:pt x="370" y="1"/>
                    <a:pt x="322" y="19"/>
                    <a:pt x="279" y="62"/>
                  </a:cubicBezTo>
                  <a:lnTo>
                    <a:pt x="124" y="216"/>
                  </a:lnTo>
                  <a:cubicBezTo>
                    <a:pt x="1" y="340"/>
                    <a:pt x="93" y="556"/>
                    <a:pt x="279" y="556"/>
                  </a:cubicBezTo>
                  <a:cubicBezTo>
                    <a:pt x="309" y="556"/>
                    <a:pt x="371" y="556"/>
                    <a:pt x="402" y="494"/>
                  </a:cubicBezTo>
                  <a:lnTo>
                    <a:pt x="556" y="340"/>
                  </a:lnTo>
                  <a:cubicBezTo>
                    <a:pt x="698" y="197"/>
                    <a:pt x="568" y="1"/>
                    <a:pt x="4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4" name="Google Shape;18234;p104"/>
            <p:cNvSpPr/>
            <p:nvPr/>
          </p:nvSpPr>
          <p:spPr>
            <a:xfrm>
              <a:off x="6583363" y="2026106"/>
              <a:ext cx="16700" cy="13900"/>
            </a:xfrm>
            <a:custGeom>
              <a:avLst/>
              <a:gdLst/>
              <a:ahLst/>
              <a:cxnLst/>
              <a:rect l="l" t="t" r="r" b="b"/>
              <a:pathLst>
                <a:path w="668" h="556" extrusionOk="0">
                  <a:moveTo>
                    <a:pt x="371" y="1"/>
                  </a:moveTo>
                  <a:cubicBezTo>
                    <a:pt x="321" y="1"/>
                    <a:pt x="267" y="19"/>
                    <a:pt x="217" y="62"/>
                  </a:cubicBezTo>
                  <a:lnTo>
                    <a:pt x="63" y="216"/>
                  </a:lnTo>
                  <a:cubicBezTo>
                    <a:pt x="1" y="278"/>
                    <a:pt x="1" y="402"/>
                    <a:pt x="63" y="494"/>
                  </a:cubicBezTo>
                  <a:cubicBezTo>
                    <a:pt x="124" y="525"/>
                    <a:pt x="155" y="556"/>
                    <a:pt x="217" y="556"/>
                  </a:cubicBezTo>
                  <a:cubicBezTo>
                    <a:pt x="279" y="556"/>
                    <a:pt x="310" y="525"/>
                    <a:pt x="371" y="494"/>
                  </a:cubicBezTo>
                  <a:lnTo>
                    <a:pt x="526" y="340"/>
                  </a:lnTo>
                  <a:cubicBezTo>
                    <a:pt x="668" y="198"/>
                    <a:pt x="537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5" name="Google Shape;18235;p104"/>
            <p:cNvSpPr/>
            <p:nvPr/>
          </p:nvSpPr>
          <p:spPr>
            <a:xfrm>
              <a:off x="6557913" y="2004481"/>
              <a:ext cx="20075" cy="19325"/>
            </a:xfrm>
            <a:custGeom>
              <a:avLst/>
              <a:gdLst/>
              <a:ahLst/>
              <a:cxnLst/>
              <a:rect l="l" t="t" r="r" b="b"/>
              <a:pathLst>
                <a:path w="803" h="773" extrusionOk="0">
                  <a:moveTo>
                    <a:pt x="177" y="0"/>
                  </a:moveTo>
                  <a:cubicBezTo>
                    <a:pt x="103" y="0"/>
                    <a:pt x="29" y="40"/>
                    <a:pt x="1" y="125"/>
                  </a:cubicBezTo>
                  <a:cubicBezTo>
                    <a:pt x="1" y="279"/>
                    <a:pt x="62" y="464"/>
                    <a:pt x="186" y="588"/>
                  </a:cubicBezTo>
                  <a:cubicBezTo>
                    <a:pt x="309" y="711"/>
                    <a:pt x="463" y="773"/>
                    <a:pt x="649" y="773"/>
                  </a:cubicBezTo>
                  <a:cubicBezTo>
                    <a:pt x="803" y="680"/>
                    <a:pt x="803" y="433"/>
                    <a:pt x="618" y="372"/>
                  </a:cubicBezTo>
                  <a:lnTo>
                    <a:pt x="587" y="372"/>
                  </a:lnTo>
                  <a:cubicBezTo>
                    <a:pt x="463" y="372"/>
                    <a:pt x="371" y="279"/>
                    <a:pt x="371" y="156"/>
                  </a:cubicBezTo>
                  <a:cubicBezTo>
                    <a:pt x="354" y="55"/>
                    <a:pt x="265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6" name="Google Shape;18236;p104"/>
            <p:cNvSpPr/>
            <p:nvPr/>
          </p:nvSpPr>
          <p:spPr>
            <a:xfrm>
              <a:off x="6503013" y="1957856"/>
              <a:ext cx="123600" cy="109925"/>
            </a:xfrm>
            <a:custGeom>
              <a:avLst/>
              <a:gdLst/>
              <a:ahLst/>
              <a:cxnLst/>
              <a:rect l="l" t="t" r="r" b="b"/>
              <a:pathLst>
                <a:path w="4944" h="4397" extrusionOk="0">
                  <a:moveTo>
                    <a:pt x="1548" y="366"/>
                  </a:moveTo>
                  <a:cubicBezTo>
                    <a:pt x="1733" y="366"/>
                    <a:pt x="1921" y="439"/>
                    <a:pt x="2073" y="601"/>
                  </a:cubicBezTo>
                  <a:lnTo>
                    <a:pt x="4203" y="2730"/>
                  </a:lnTo>
                  <a:cubicBezTo>
                    <a:pt x="4746" y="3274"/>
                    <a:pt x="4240" y="4016"/>
                    <a:pt x="3669" y="4016"/>
                  </a:cubicBezTo>
                  <a:cubicBezTo>
                    <a:pt x="3494" y="4016"/>
                    <a:pt x="3312" y="3946"/>
                    <a:pt x="3153" y="3780"/>
                  </a:cubicBezTo>
                  <a:lnTo>
                    <a:pt x="1024" y="1650"/>
                  </a:lnTo>
                  <a:cubicBezTo>
                    <a:pt x="869" y="1496"/>
                    <a:pt x="808" y="1311"/>
                    <a:pt x="808" y="1126"/>
                  </a:cubicBezTo>
                  <a:cubicBezTo>
                    <a:pt x="808" y="669"/>
                    <a:pt x="1170" y="366"/>
                    <a:pt x="1548" y="366"/>
                  </a:cubicBezTo>
                  <a:close/>
                  <a:moveTo>
                    <a:pt x="1607" y="1"/>
                  </a:moveTo>
                  <a:cubicBezTo>
                    <a:pt x="735" y="1"/>
                    <a:pt x="0" y="1086"/>
                    <a:pt x="746" y="1928"/>
                  </a:cubicBezTo>
                  <a:lnTo>
                    <a:pt x="2875" y="4057"/>
                  </a:lnTo>
                  <a:cubicBezTo>
                    <a:pt x="3091" y="4273"/>
                    <a:pt x="3369" y="4397"/>
                    <a:pt x="3678" y="4397"/>
                  </a:cubicBezTo>
                  <a:cubicBezTo>
                    <a:pt x="3986" y="4397"/>
                    <a:pt x="4264" y="4273"/>
                    <a:pt x="4511" y="4057"/>
                  </a:cubicBezTo>
                  <a:cubicBezTo>
                    <a:pt x="4943" y="3625"/>
                    <a:pt x="4943" y="2885"/>
                    <a:pt x="4511" y="2422"/>
                  </a:cubicBezTo>
                  <a:lnTo>
                    <a:pt x="2351" y="292"/>
                  </a:lnTo>
                  <a:cubicBezTo>
                    <a:pt x="2112" y="88"/>
                    <a:pt x="1854" y="1"/>
                    <a:pt x="16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7" name="Google Shape;18237;p104"/>
            <p:cNvSpPr/>
            <p:nvPr/>
          </p:nvSpPr>
          <p:spPr>
            <a:xfrm>
              <a:off x="6307938" y="2036706"/>
              <a:ext cx="241525" cy="228975"/>
            </a:xfrm>
            <a:custGeom>
              <a:avLst/>
              <a:gdLst/>
              <a:ahLst/>
              <a:cxnLst/>
              <a:rect l="l" t="t" r="r" b="b"/>
              <a:pathLst>
                <a:path w="9661" h="9159" extrusionOk="0">
                  <a:moveTo>
                    <a:pt x="5987" y="348"/>
                  </a:moveTo>
                  <a:cubicBezTo>
                    <a:pt x="6142" y="348"/>
                    <a:pt x="6234" y="440"/>
                    <a:pt x="6234" y="595"/>
                  </a:cubicBezTo>
                  <a:lnTo>
                    <a:pt x="6234" y="811"/>
                  </a:lnTo>
                  <a:cubicBezTo>
                    <a:pt x="6080" y="811"/>
                    <a:pt x="5895" y="842"/>
                    <a:pt x="5741" y="873"/>
                  </a:cubicBezTo>
                  <a:lnTo>
                    <a:pt x="5741" y="595"/>
                  </a:lnTo>
                  <a:cubicBezTo>
                    <a:pt x="5741" y="440"/>
                    <a:pt x="5833" y="348"/>
                    <a:pt x="5987" y="348"/>
                  </a:cubicBezTo>
                  <a:close/>
                  <a:moveTo>
                    <a:pt x="8129" y="1069"/>
                  </a:moveTo>
                  <a:cubicBezTo>
                    <a:pt x="8317" y="1069"/>
                    <a:pt x="8492" y="1331"/>
                    <a:pt x="8302" y="1521"/>
                  </a:cubicBezTo>
                  <a:lnTo>
                    <a:pt x="8117" y="1706"/>
                  </a:lnTo>
                  <a:cubicBezTo>
                    <a:pt x="8086" y="1644"/>
                    <a:pt x="8024" y="1582"/>
                    <a:pt x="7963" y="1521"/>
                  </a:cubicBezTo>
                  <a:cubicBezTo>
                    <a:pt x="7901" y="1459"/>
                    <a:pt x="7839" y="1397"/>
                    <a:pt x="7777" y="1335"/>
                  </a:cubicBezTo>
                  <a:lnTo>
                    <a:pt x="7963" y="1150"/>
                  </a:lnTo>
                  <a:cubicBezTo>
                    <a:pt x="8013" y="1093"/>
                    <a:pt x="8071" y="1069"/>
                    <a:pt x="8129" y="1069"/>
                  </a:cubicBezTo>
                  <a:close/>
                  <a:moveTo>
                    <a:pt x="3741" y="1593"/>
                  </a:moveTo>
                  <a:cubicBezTo>
                    <a:pt x="3800" y="1593"/>
                    <a:pt x="3862" y="1618"/>
                    <a:pt x="3920" y="1675"/>
                  </a:cubicBezTo>
                  <a:lnTo>
                    <a:pt x="4167" y="1922"/>
                  </a:lnTo>
                  <a:lnTo>
                    <a:pt x="3827" y="2292"/>
                  </a:lnTo>
                  <a:lnTo>
                    <a:pt x="3580" y="2045"/>
                  </a:lnTo>
                  <a:cubicBezTo>
                    <a:pt x="3391" y="1856"/>
                    <a:pt x="3547" y="1593"/>
                    <a:pt x="3741" y="1593"/>
                  </a:cubicBezTo>
                  <a:close/>
                  <a:moveTo>
                    <a:pt x="8858" y="3218"/>
                  </a:moveTo>
                  <a:cubicBezTo>
                    <a:pt x="8981" y="3218"/>
                    <a:pt x="9105" y="3341"/>
                    <a:pt x="9105" y="3465"/>
                  </a:cubicBezTo>
                  <a:cubicBezTo>
                    <a:pt x="9105" y="3619"/>
                    <a:pt x="8981" y="3743"/>
                    <a:pt x="8858" y="3743"/>
                  </a:cubicBezTo>
                  <a:lnTo>
                    <a:pt x="8580" y="3743"/>
                  </a:lnTo>
                  <a:cubicBezTo>
                    <a:pt x="8611" y="3557"/>
                    <a:pt x="8642" y="3403"/>
                    <a:pt x="8642" y="3218"/>
                  </a:cubicBezTo>
                  <a:close/>
                  <a:moveTo>
                    <a:pt x="2149" y="3179"/>
                  </a:moveTo>
                  <a:cubicBezTo>
                    <a:pt x="2215" y="3179"/>
                    <a:pt x="2284" y="3203"/>
                    <a:pt x="2346" y="3249"/>
                  </a:cubicBezTo>
                  <a:lnTo>
                    <a:pt x="2593" y="3496"/>
                  </a:lnTo>
                  <a:lnTo>
                    <a:pt x="2222" y="3866"/>
                  </a:lnTo>
                  <a:lnTo>
                    <a:pt x="1975" y="3619"/>
                  </a:lnTo>
                  <a:cubicBezTo>
                    <a:pt x="1883" y="3527"/>
                    <a:pt x="1883" y="3341"/>
                    <a:pt x="1975" y="3249"/>
                  </a:cubicBezTo>
                  <a:cubicBezTo>
                    <a:pt x="2022" y="3203"/>
                    <a:pt x="2083" y="3179"/>
                    <a:pt x="2149" y="3179"/>
                  </a:cubicBezTo>
                  <a:close/>
                  <a:moveTo>
                    <a:pt x="1204" y="5409"/>
                  </a:moveTo>
                  <a:cubicBezTo>
                    <a:pt x="1142" y="5594"/>
                    <a:pt x="1142" y="5749"/>
                    <a:pt x="1142" y="5934"/>
                  </a:cubicBezTo>
                  <a:lnTo>
                    <a:pt x="895" y="5934"/>
                  </a:lnTo>
                  <a:cubicBezTo>
                    <a:pt x="772" y="5934"/>
                    <a:pt x="648" y="5810"/>
                    <a:pt x="648" y="5687"/>
                  </a:cubicBezTo>
                  <a:cubicBezTo>
                    <a:pt x="648" y="5533"/>
                    <a:pt x="772" y="5409"/>
                    <a:pt x="895" y="5409"/>
                  </a:cubicBezTo>
                  <a:close/>
                  <a:moveTo>
                    <a:pt x="7531" y="5286"/>
                  </a:moveTo>
                  <a:lnTo>
                    <a:pt x="7777" y="5533"/>
                  </a:lnTo>
                  <a:cubicBezTo>
                    <a:pt x="7870" y="5625"/>
                    <a:pt x="7870" y="5810"/>
                    <a:pt x="7777" y="5903"/>
                  </a:cubicBezTo>
                  <a:cubicBezTo>
                    <a:pt x="7716" y="5949"/>
                    <a:pt x="7646" y="5972"/>
                    <a:pt x="7581" y="5972"/>
                  </a:cubicBezTo>
                  <a:cubicBezTo>
                    <a:pt x="7515" y="5972"/>
                    <a:pt x="7453" y="5949"/>
                    <a:pt x="7407" y="5903"/>
                  </a:cubicBezTo>
                  <a:lnTo>
                    <a:pt x="7160" y="5656"/>
                  </a:lnTo>
                  <a:lnTo>
                    <a:pt x="7531" y="5286"/>
                  </a:lnTo>
                  <a:close/>
                  <a:moveTo>
                    <a:pt x="5957" y="6860"/>
                  </a:moveTo>
                  <a:lnTo>
                    <a:pt x="6203" y="7107"/>
                  </a:lnTo>
                  <a:cubicBezTo>
                    <a:pt x="6296" y="7199"/>
                    <a:pt x="6296" y="7384"/>
                    <a:pt x="6203" y="7477"/>
                  </a:cubicBezTo>
                  <a:cubicBezTo>
                    <a:pt x="6142" y="7523"/>
                    <a:pt x="6072" y="7546"/>
                    <a:pt x="6007" y="7546"/>
                  </a:cubicBezTo>
                  <a:cubicBezTo>
                    <a:pt x="5941" y="7546"/>
                    <a:pt x="5879" y="7523"/>
                    <a:pt x="5833" y="7477"/>
                  </a:cubicBezTo>
                  <a:lnTo>
                    <a:pt x="5586" y="7230"/>
                  </a:lnTo>
                  <a:lnTo>
                    <a:pt x="5957" y="6860"/>
                  </a:lnTo>
                  <a:close/>
                  <a:moveTo>
                    <a:pt x="6252" y="1188"/>
                  </a:moveTo>
                  <a:cubicBezTo>
                    <a:pt x="7782" y="1188"/>
                    <a:pt x="9106" y="3155"/>
                    <a:pt x="7685" y="4576"/>
                  </a:cubicBezTo>
                  <a:lnTo>
                    <a:pt x="4876" y="7384"/>
                  </a:lnTo>
                  <a:cubicBezTo>
                    <a:pt x="4449" y="7812"/>
                    <a:pt x="3972" y="7991"/>
                    <a:pt x="3515" y="7991"/>
                  </a:cubicBezTo>
                  <a:cubicBezTo>
                    <a:pt x="1989" y="7991"/>
                    <a:pt x="674" y="6000"/>
                    <a:pt x="2099" y="4576"/>
                  </a:cubicBezTo>
                  <a:lnTo>
                    <a:pt x="4876" y="1798"/>
                  </a:lnTo>
                  <a:cubicBezTo>
                    <a:pt x="5307" y="1368"/>
                    <a:pt x="5789" y="1188"/>
                    <a:pt x="6252" y="1188"/>
                  </a:cubicBezTo>
                  <a:close/>
                  <a:moveTo>
                    <a:pt x="1605" y="7446"/>
                  </a:moveTo>
                  <a:cubicBezTo>
                    <a:pt x="1667" y="7508"/>
                    <a:pt x="1729" y="7569"/>
                    <a:pt x="1790" y="7631"/>
                  </a:cubicBezTo>
                  <a:lnTo>
                    <a:pt x="1975" y="7816"/>
                  </a:lnTo>
                  <a:lnTo>
                    <a:pt x="1790" y="8002"/>
                  </a:lnTo>
                  <a:cubicBezTo>
                    <a:pt x="1733" y="8059"/>
                    <a:pt x="1669" y="8083"/>
                    <a:pt x="1607" y="8083"/>
                  </a:cubicBezTo>
                  <a:cubicBezTo>
                    <a:pt x="1405" y="8083"/>
                    <a:pt x="1230" y="7821"/>
                    <a:pt x="1420" y="7631"/>
                  </a:cubicBezTo>
                  <a:lnTo>
                    <a:pt x="1605" y="7446"/>
                  </a:lnTo>
                  <a:close/>
                  <a:moveTo>
                    <a:pt x="4012" y="8279"/>
                  </a:moveTo>
                  <a:lnTo>
                    <a:pt x="4012" y="8557"/>
                  </a:lnTo>
                  <a:cubicBezTo>
                    <a:pt x="4012" y="8711"/>
                    <a:pt x="3889" y="8835"/>
                    <a:pt x="3765" y="8835"/>
                  </a:cubicBezTo>
                  <a:cubicBezTo>
                    <a:pt x="3611" y="8835"/>
                    <a:pt x="3488" y="8711"/>
                    <a:pt x="3488" y="8557"/>
                  </a:cubicBezTo>
                  <a:lnTo>
                    <a:pt x="3488" y="8341"/>
                  </a:lnTo>
                  <a:lnTo>
                    <a:pt x="3765" y="8341"/>
                  </a:lnTo>
                  <a:lnTo>
                    <a:pt x="4012" y="8279"/>
                  </a:lnTo>
                  <a:close/>
                  <a:moveTo>
                    <a:pt x="5960" y="1"/>
                  </a:moveTo>
                  <a:cubicBezTo>
                    <a:pt x="5648" y="1"/>
                    <a:pt x="5339" y="209"/>
                    <a:pt x="5308" y="626"/>
                  </a:cubicBezTo>
                  <a:lnTo>
                    <a:pt x="5308" y="1027"/>
                  </a:lnTo>
                  <a:cubicBezTo>
                    <a:pt x="5031" y="1150"/>
                    <a:pt x="4784" y="1335"/>
                    <a:pt x="4568" y="1521"/>
                  </a:cubicBezTo>
                  <a:lnTo>
                    <a:pt x="4444" y="1675"/>
                  </a:lnTo>
                  <a:lnTo>
                    <a:pt x="4197" y="1428"/>
                  </a:lnTo>
                  <a:cubicBezTo>
                    <a:pt x="4059" y="1289"/>
                    <a:pt x="3889" y="1220"/>
                    <a:pt x="3719" y="1220"/>
                  </a:cubicBezTo>
                  <a:cubicBezTo>
                    <a:pt x="3549" y="1220"/>
                    <a:pt x="3380" y="1289"/>
                    <a:pt x="3241" y="1428"/>
                  </a:cubicBezTo>
                  <a:cubicBezTo>
                    <a:pt x="2994" y="1675"/>
                    <a:pt x="2994" y="2076"/>
                    <a:pt x="3241" y="2354"/>
                  </a:cubicBezTo>
                  <a:lnTo>
                    <a:pt x="3488" y="2601"/>
                  </a:lnTo>
                  <a:lnTo>
                    <a:pt x="2870" y="3249"/>
                  </a:lnTo>
                  <a:lnTo>
                    <a:pt x="2624" y="3002"/>
                  </a:lnTo>
                  <a:cubicBezTo>
                    <a:pt x="2528" y="2853"/>
                    <a:pt x="2397" y="2791"/>
                    <a:pt x="2258" y="2791"/>
                  </a:cubicBezTo>
                  <a:cubicBezTo>
                    <a:pt x="1765" y="2791"/>
                    <a:pt x="1168" y="3560"/>
                    <a:pt x="1698" y="3897"/>
                  </a:cubicBezTo>
                  <a:lnTo>
                    <a:pt x="1945" y="4144"/>
                  </a:lnTo>
                  <a:lnTo>
                    <a:pt x="1790" y="4267"/>
                  </a:lnTo>
                  <a:cubicBezTo>
                    <a:pt x="1605" y="4483"/>
                    <a:pt x="1420" y="4730"/>
                    <a:pt x="1296" y="5008"/>
                  </a:cubicBezTo>
                  <a:lnTo>
                    <a:pt x="895" y="5008"/>
                  </a:lnTo>
                  <a:cubicBezTo>
                    <a:pt x="0" y="5008"/>
                    <a:pt x="0" y="6335"/>
                    <a:pt x="895" y="6335"/>
                  </a:cubicBezTo>
                  <a:lnTo>
                    <a:pt x="1142" y="6335"/>
                  </a:lnTo>
                  <a:cubicBezTo>
                    <a:pt x="1173" y="6613"/>
                    <a:pt x="1266" y="6860"/>
                    <a:pt x="1420" y="7107"/>
                  </a:cubicBezTo>
                  <a:lnTo>
                    <a:pt x="1173" y="7353"/>
                  </a:lnTo>
                  <a:cubicBezTo>
                    <a:pt x="721" y="7829"/>
                    <a:pt x="1149" y="8470"/>
                    <a:pt x="1652" y="8470"/>
                  </a:cubicBezTo>
                  <a:cubicBezTo>
                    <a:pt x="1802" y="8470"/>
                    <a:pt x="1957" y="8414"/>
                    <a:pt x="2099" y="8279"/>
                  </a:cubicBezTo>
                  <a:lnTo>
                    <a:pt x="2346" y="8032"/>
                  </a:lnTo>
                  <a:cubicBezTo>
                    <a:pt x="2562" y="8187"/>
                    <a:pt x="2840" y="8279"/>
                    <a:pt x="3117" y="8310"/>
                  </a:cubicBezTo>
                  <a:lnTo>
                    <a:pt x="3117" y="8557"/>
                  </a:lnTo>
                  <a:cubicBezTo>
                    <a:pt x="3148" y="8958"/>
                    <a:pt x="3465" y="9159"/>
                    <a:pt x="3781" y="9159"/>
                  </a:cubicBezTo>
                  <a:cubicBezTo>
                    <a:pt x="4097" y="9159"/>
                    <a:pt x="4414" y="8958"/>
                    <a:pt x="4444" y="8557"/>
                  </a:cubicBezTo>
                  <a:lnTo>
                    <a:pt x="4444" y="8156"/>
                  </a:lnTo>
                  <a:cubicBezTo>
                    <a:pt x="4691" y="8032"/>
                    <a:pt x="4938" y="7847"/>
                    <a:pt x="5154" y="7631"/>
                  </a:cubicBezTo>
                  <a:lnTo>
                    <a:pt x="5278" y="7508"/>
                  </a:lnTo>
                  <a:lnTo>
                    <a:pt x="5525" y="7755"/>
                  </a:lnTo>
                  <a:cubicBezTo>
                    <a:pt x="5673" y="7889"/>
                    <a:pt x="5833" y="7946"/>
                    <a:pt x="5984" y="7946"/>
                  </a:cubicBezTo>
                  <a:cubicBezTo>
                    <a:pt x="6494" y="7946"/>
                    <a:pt x="6910" y="7305"/>
                    <a:pt x="6481" y="6829"/>
                  </a:cubicBezTo>
                  <a:lnTo>
                    <a:pt x="6234" y="6613"/>
                  </a:lnTo>
                  <a:lnTo>
                    <a:pt x="6852" y="5965"/>
                  </a:lnTo>
                  <a:lnTo>
                    <a:pt x="7098" y="6212"/>
                  </a:lnTo>
                  <a:cubicBezTo>
                    <a:pt x="7242" y="6355"/>
                    <a:pt x="7404" y="6415"/>
                    <a:pt x="7560" y="6415"/>
                  </a:cubicBezTo>
                  <a:cubicBezTo>
                    <a:pt x="8075" y="6415"/>
                    <a:pt x="8529" y="5760"/>
                    <a:pt x="8055" y="5286"/>
                  </a:cubicBezTo>
                  <a:lnTo>
                    <a:pt x="7777" y="5008"/>
                  </a:lnTo>
                  <a:lnTo>
                    <a:pt x="7932" y="4885"/>
                  </a:lnTo>
                  <a:cubicBezTo>
                    <a:pt x="8148" y="4668"/>
                    <a:pt x="8302" y="4422"/>
                    <a:pt x="8426" y="4175"/>
                  </a:cubicBezTo>
                  <a:lnTo>
                    <a:pt x="8827" y="4175"/>
                  </a:lnTo>
                  <a:cubicBezTo>
                    <a:pt x="9660" y="4082"/>
                    <a:pt x="9660" y="2909"/>
                    <a:pt x="8827" y="2848"/>
                  </a:cubicBezTo>
                  <a:lnTo>
                    <a:pt x="8580" y="2848"/>
                  </a:lnTo>
                  <a:cubicBezTo>
                    <a:pt x="8549" y="2570"/>
                    <a:pt x="8456" y="2292"/>
                    <a:pt x="8333" y="2076"/>
                  </a:cubicBezTo>
                  <a:lnTo>
                    <a:pt x="8580" y="1829"/>
                  </a:lnTo>
                  <a:cubicBezTo>
                    <a:pt x="9013" y="1348"/>
                    <a:pt x="8583" y="698"/>
                    <a:pt x="8066" y="698"/>
                  </a:cubicBezTo>
                  <a:cubicBezTo>
                    <a:pt x="7919" y="698"/>
                    <a:pt x="7766" y="750"/>
                    <a:pt x="7623" y="873"/>
                  </a:cubicBezTo>
                  <a:lnTo>
                    <a:pt x="7407" y="1119"/>
                  </a:lnTo>
                  <a:cubicBezTo>
                    <a:pt x="7160" y="996"/>
                    <a:pt x="6882" y="903"/>
                    <a:pt x="6636" y="873"/>
                  </a:cubicBezTo>
                  <a:lnTo>
                    <a:pt x="6636" y="626"/>
                  </a:lnTo>
                  <a:cubicBezTo>
                    <a:pt x="6589" y="209"/>
                    <a:pt x="6273" y="1"/>
                    <a:pt x="59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8" name="Google Shape;18238;p104"/>
            <p:cNvSpPr/>
            <p:nvPr/>
          </p:nvSpPr>
          <p:spPr>
            <a:xfrm>
              <a:off x="6473813" y="1923106"/>
              <a:ext cx="188275" cy="179600"/>
            </a:xfrm>
            <a:custGeom>
              <a:avLst/>
              <a:gdLst/>
              <a:ahLst/>
              <a:cxnLst/>
              <a:rect l="l" t="t" r="r" b="b"/>
              <a:pathLst>
                <a:path w="7531" h="7184" extrusionOk="0">
                  <a:moveTo>
                    <a:pt x="2932" y="355"/>
                  </a:moveTo>
                  <a:cubicBezTo>
                    <a:pt x="3025" y="355"/>
                    <a:pt x="3087" y="417"/>
                    <a:pt x="3087" y="510"/>
                  </a:cubicBezTo>
                  <a:lnTo>
                    <a:pt x="3087" y="664"/>
                  </a:lnTo>
                  <a:cubicBezTo>
                    <a:pt x="3025" y="664"/>
                    <a:pt x="2994" y="664"/>
                    <a:pt x="2932" y="633"/>
                  </a:cubicBezTo>
                  <a:lnTo>
                    <a:pt x="2778" y="633"/>
                  </a:lnTo>
                  <a:lnTo>
                    <a:pt x="2778" y="510"/>
                  </a:lnTo>
                  <a:cubicBezTo>
                    <a:pt x="2778" y="417"/>
                    <a:pt x="2840" y="355"/>
                    <a:pt x="2932" y="355"/>
                  </a:cubicBezTo>
                  <a:close/>
                  <a:moveTo>
                    <a:pt x="1281" y="926"/>
                  </a:moveTo>
                  <a:cubicBezTo>
                    <a:pt x="1320" y="926"/>
                    <a:pt x="1358" y="942"/>
                    <a:pt x="1389" y="972"/>
                  </a:cubicBezTo>
                  <a:lnTo>
                    <a:pt x="1482" y="1096"/>
                  </a:lnTo>
                  <a:cubicBezTo>
                    <a:pt x="1482" y="1096"/>
                    <a:pt x="1389" y="1188"/>
                    <a:pt x="1389" y="1188"/>
                  </a:cubicBezTo>
                  <a:lnTo>
                    <a:pt x="1297" y="1281"/>
                  </a:lnTo>
                  <a:lnTo>
                    <a:pt x="1173" y="1188"/>
                  </a:lnTo>
                  <a:cubicBezTo>
                    <a:pt x="1112" y="1127"/>
                    <a:pt x="1112" y="1034"/>
                    <a:pt x="1173" y="972"/>
                  </a:cubicBezTo>
                  <a:cubicBezTo>
                    <a:pt x="1204" y="942"/>
                    <a:pt x="1243" y="926"/>
                    <a:pt x="1281" y="926"/>
                  </a:cubicBezTo>
                  <a:close/>
                  <a:moveTo>
                    <a:pt x="4645" y="1327"/>
                  </a:moveTo>
                  <a:cubicBezTo>
                    <a:pt x="4684" y="1327"/>
                    <a:pt x="4722" y="1343"/>
                    <a:pt x="4753" y="1374"/>
                  </a:cubicBezTo>
                  <a:cubicBezTo>
                    <a:pt x="4815" y="1435"/>
                    <a:pt x="4815" y="1528"/>
                    <a:pt x="4753" y="1590"/>
                  </a:cubicBezTo>
                  <a:lnTo>
                    <a:pt x="4599" y="1744"/>
                  </a:lnTo>
                  <a:lnTo>
                    <a:pt x="4383" y="1528"/>
                  </a:lnTo>
                  <a:lnTo>
                    <a:pt x="4537" y="1374"/>
                  </a:lnTo>
                  <a:cubicBezTo>
                    <a:pt x="4568" y="1343"/>
                    <a:pt x="4607" y="1327"/>
                    <a:pt x="4645" y="1327"/>
                  </a:cubicBezTo>
                  <a:close/>
                  <a:moveTo>
                    <a:pt x="834" y="2577"/>
                  </a:moveTo>
                  <a:cubicBezTo>
                    <a:pt x="834" y="2670"/>
                    <a:pt x="865" y="2793"/>
                    <a:pt x="865" y="2886"/>
                  </a:cubicBezTo>
                  <a:lnTo>
                    <a:pt x="710" y="2886"/>
                  </a:lnTo>
                  <a:cubicBezTo>
                    <a:pt x="525" y="2886"/>
                    <a:pt x="525" y="2577"/>
                    <a:pt x="710" y="2577"/>
                  </a:cubicBezTo>
                  <a:close/>
                  <a:moveTo>
                    <a:pt x="5864" y="2562"/>
                  </a:moveTo>
                  <a:cubicBezTo>
                    <a:pt x="5903" y="2562"/>
                    <a:pt x="5941" y="2577"/>
                    <a:pt x="5957" y="2608"/>
                  </a:cubicBezTo>
                  <a:cubicBezTo>
                    <a:pt x="6019" y="2639"/>
                    <a:pt x="6019" y="2732"/>
                    <a:pt x="5957" y="2793"/>
                  </a:cubicBezTo>
                  <a:lnTo>
                    <a:pt x="5803" y="2978"/>
                  </a:lnTo>
                  <a:lnTo>
                    <a:pt x="5587" y="2762"/>
                  </a:lnTo>
                  <a:lnTo>
                    <a:pt x="5772" y="2608"/>
                  </a:lnTo>
                  <a:cubicBezTo>
                    <a:pt x="5787" y="2577"/>
                    <a:pt x="5826" y="2562"/>
                    <a:pt x="5864" y="2562"/>
                  </a:cubicBezTo>
                  <a:close/>
                  <a:moveTo>
                    <a:pt x="6883" y="4305"/>
                  </a:moveTo>
                  <a:cubicBezTo>
                    <a:pt x="7037" y="4305"/>
                    <a:pt x="7037" y="4552"/>
                    <a:pt x="6883" y="4583"/>
                  </a:cubicBezTo>
                  <a:lnTo>
                    <a:pt x="6728" y="4583"/>
                  </a:lnTo>
                  <a:cubicBezTo>
                    <a:pt x="6728" y="4491"/>
                    <a:pt x="6728" y="4398"/>
                    <a:pt x="6698" y="4305"/>
                  </a:cubicBezTo>
                  <a:close/>
                  <a:moveTo>
                    <a:pt x="1729" y="4213"/>
                  </a:moveTo>
                  <a:lnTo>
                    <a:pt x="1945" y="4429"/>
                  </a:lnTo>
                  <a:lnTo>
                    <a:pt x="1791" y="4583"/>
                  </a:lnTo>
                  <a:cubicBezTo>
                    <a:pt x="1760" y="4614"/>
                    <a:pt x="1721" y="4630"/>
                    <a:pt x="1683" y="4630"/>
                  </a:cubicBezTo>
                  <a:cubicBezTo>
                    <a:pt x="1644" y="4630"/>
                    <a:pt x="1605" y="4614"/>
                    <a:pt x="1575" y="4583"/>
                  </a:cubicBezTo>
                  <a:cubicBezTo>
                    <a:pt x="1513" y="4522"/>
                    <a:pt x="1513" y="4429"/>
                    <a:pt x="1575" y="4367"/>
                  </a:cubicBezTo>
                  <a:lnTo>
                    <a:pt x="1729" y="4213"/>
                  </a:lnTo>
                  <a:close/>
                  <a:moveTo>
                    <a:pt x="2963" y="5417"/>
                  </a:moveTo>
                  <a:lnTo>
                    <a:pt x="3179" y="5633"/>
                  </a:lnTo>
                  <a:lnTo>
                    <a:pt x="3025" y="5787"/>
                  </a:lnTo>
                  <a:cubicBezTo>
                    <a:pt x="2994" y="5818"/>
                    <a:pt x="2948" y="5833"/>
                    <a:pt x="2905" y="5833"/>
                  </a:cubicBezTo>
                  <a:cubicBezTo>
                    <a:pt x="2863" y="5833"/>
                    <a:pt x="2824" y="5818"/>
                    <a:pt x="2809" y="5787"/>
                  </a:cubicBezTo>
                  <a:cubicBezTo>
                    <a:pt x="2747" y="5725"/>
                    <a:pt x="2747" y="5633"/>
                    <a:pt x="2809" y="5571"/>
                  </a:cubicBezTo>
                  <a:lnTo>
                    <a:pt x="2963" y="5417"/>
                  </a:lnTo>
                  <a:close/>
                  <a:moveTo>
                    <a:pt x="2687" y="1053"/>
                  </a:moveTo>
                  <a:cubicBezTo>
                    <a:pt x="3065" y="1053"/>
                    <a:pt x="3447" y="1197"/>
                    <a:pt x="3735" y="1466"/>
                  </a:cubicBezTo>
                  <a:lnTo>
                    <a:pt x="5864" y="3596"/>
                  </a:lnTo>
                  <a:cubicBezTo>
                    <a:pt x="6932" y="4663"/>
                    <a:pt x="5957" y="6150"/>
                    <a:pt x="4818" y="6150"/>
                  </a:cubicBezTo>
                  <a:cubicBezTo>
                    <a:pt x="4475" y="6150"/>
                    <a:pt x="4118" y="6016"/>
                    <a:pt x="3797" y="5694"/>
                  </a:cubicBezTo>
                  <a:lnTo>
                    <a:pt x="1914" y="3781"/>
                  </a:lnTo>
                  <a:cubicBezTo>
                    <a:pt x="1636" y="3596"/>
                    <a:pt x="1451" y="3318"/>
                    <a:pt x="1328" y="3009"/>
                  </a:cubicBezTo>
                  <a:cubicBezTo>
                    <a:pt x="1081" y="2361"/>
                    <a:pt x="1328" y="1651"/>
                    <a:pt x="1914" y="1281"/>
                  </a:cubicBezTo>
                  <a:cubicBezTo>
                    <a:pt x="2146" y="1126"/>
                    <a:pt x="2415" y="1053"/>
                    <a:pt x="2687" y="1053"/>
                  </a:cubicBezTo>
                  <a:close/>
                  <a:moveTo>
                    <a:pt x="6266" y="5849"/>
                  </a:moveTo>
                  <a:lnTo>
                    <a:pt x="6358" y="5972"/>
                  </a:lnTo>
                  <a:cubicBezTo>
                    <a:pt x="6420" y="6034"/>
                    <a:pt x="6420" y="6126"/>
                    <a:pt x="6358" y="6188"/>
                  </a:cubicBezTo>
                  <a:cubicBezTo>
                    <a:pt x="6327" y="6219"/>
                    <a:pt x="6289" y="6234"/>
                    <a:pt x="6250" y="6234"/>
                  </a:cubicBezTo>
                  <a:cubicBezTo>
                    <a:pt x="6212" y="6234"/>
                    <a:pt x="6173" y="6219"/>
                    <a:pt x="6142" y="6188"/>
                  </a:cubicBezTo>
                  <a:lnTo>
                    <a:pt x="6049" y="6065"/>
                  </a:lnTo>
                  <a:cubicBezTo>
                    <a:pt x="6142" y="6003"/>
                    <a:pt x="6204" y="5941"/>
                    <a:pt x="6266" y="5879"/>
                  </a:cubicBezTo>
                  <a:lnTo>
                    <a:pt x="6266" y="5849"/>
                  </a:lnTo>
                  <a:close/>
                  <a:moveTo>
                    <a:pt x="4753" y="6497"/>
                  </a:moveTo>
                  <a:lnTo>
                    <a:pt x="4753" y="6620"/>
                  </a:lnTo>
                  <a:cubicBezTo>
                    <a:pt x="4753" y="6713"/>
                    <a:pt x="4692" y="6774"/>
                    <a:pt x="4599" y="6774"/>
                  </a:cubicBezTo>
                  <a:lnTo>
                    <a:pt x="4599" y="6805"/>
                  </a:lnTo>
                  <a:cubicBezTo>
                    <a:pt x="4506" y="6805"/>
                    <a:pt x="4445" y="6713"/>
                    <a:pt x="4445" y="6651"/>
                  </a:cubicBezTo>
                  <a:lnTo>
                    <a:pt x="4445" y="6497"/>
                  </a:lnTo>
                  <a:close/>
                  <a:moveTo>
                    <a:pt x="2948" y="0"/>
                  </a:moveTo>
                  <a:cubicBezTo>
                    <a:pt x="2678" y="0"/>
                    <a:pt x="2408" y="170"/>
                    <a:pt x="2377" y="510"/>
                  </a:cubicBezTo>
                  <a:lnTo>
                    <a:pt x="2377" y="664"/>
                  </a:lnTo>
                  <a:cubicBezTo>
                    <a:pt x="2192" y="695"/>
                    <a:pt x="2007" y="756"/>
                    <a:pt x="1852" y="849"/>
                  </a:cubicBezTo>
                  <a:lnTo>
                    <a:pt x="1698" y="695"/>
                  </a:lnTo>
                  <a:cubicBezTo>
                    <a:pt x="1618" y="575"/>
                    <a:pt x="1511" y="525"/>
                    <a:pt x="1397" y="525"/>
                  </a:cubicBezTo>
                  <a:cubicBezTo>
                    <a:pt x="985" y="525"/>
                    <a:pt x="491" y="1176"/>
                    <a:pt x="926" y="1466"/>
                  </a:cubicBezTo>
                  <a:lnTo>
                    <a:pt x="1081" y="1621"/>
                  </a:lnTo>
                  <a:cubicBezTo>
                    <a:pt x="988" y="1806"/>
                    <a:pt x="926" y="1960"/>
                    <a:pt x="896" y="2176"/>
                  </a:cubicBezTo>
                  <a:lnTo>
                    <a:pt x="741" y="2176"/>
                  </a:lnTo>
                  <a:cubicBezTo>
                    <a:pt x="1" y="2176"/>
                    <a:pt x="1" y="3287"/>
                    <a:pt x="741" y="3287"/>
                  </a:cubicBezTo>
                  <a:lnTo>
                    <a:pt x="1019" y="3287"/>
                  </a:lnTo>
                  <a:cubicBezTo>
                    <a:pt x="1112" y="3472"/>
                    <a:pt x="1266" y="3657"/>
                    <a:pt x="1420" y="3812"/>
                  </a:cubicBezTo>
                  <a:lnTo>
                    <a:pt x="1482" y="3904"/>
                  </a:lnTo>
                  <a:lnTo>
                    <a:pt x="1328" y="4059"/>
                  </a:lnTo>
                  <a:cubicBezTo>
                    <a:pt x="1056" y="4454"/>
                    <a:pt x="1397" y="4928"/>
                    <a:pt x="1797" y="4928"/>
                  </a:cubicBezTo>
                  <a:cubicBezTo>
                    <a:pt x="1897" y="4928"/>
                    <a:pt x="2000" y="4898"/>
                    <a:pt x="2099" y="4830"/>
                  </a:cubicBezTo>
                  <a:lnTo>
                    <a:pt x="2253" y="4676"/>
                  </a:lnTo>
                  <a:lnTo>
                    <a:pt x="2686" y="5108"/>
                  </a:lnTo>
                  <a:lnTo>
                    <a:pt x="2500" y="5293"/>
                  </a:lnTo>
                  <a:cubicBezTo>
                    <a:pt x="2085" y="5562"/>
                    <a:pt x="2599" y="6219"/>
                    <a:pt x="2999" y="6219"/>
                  </a:cubicBezTo>
                  <a:cubicBezTo>
                    <a:pt x="3104" y="6219"/>
                    <a:pt x="3201" y="6174"/>
                    <a:pt x="3272" y="6065"/>
                  </a:cubicBezTo>
                  <a:lnTo>
                    <a:pt x="3457" y="5879"/>
                  </a:lnTo>
                  <a:lnTo>
                    <a:pt x="3519" y="5972"/>
                  </a:lnTo>
                  <a:cubicBezTo>
                    <a:pt x="3673" y="6126"/>
                    <a:pt x="3858" y="6250"/>
                    <a:pt x="4043" y="6342"/>
                  </a:cubicBezTo>
                  <a:lnTo>
                    <a:pt x="4043" y="6651"/>
                  </a:lnTo>
                  <a:cubicBezTo>
                    <a:pt x="4043" y="7006"/>
                    <a:pt x="4321" y="7183"/>
                    <a:pt x="4599" y="7183"/>
                  </a:cubicBezTo>
                  <a:cubicBezTo>
                    <a:pt x="4877" y="7183"/>
                    <a:pt x="5154" y="7006"/>
                    <a:pt x="5154" y="6651"/>
                  </a:cubicBezTo>
                  <a:lnTo>
                    <a:pt x="5154" y="6528"/>
                  </a:lnTo>
                  <a:cubicBezTo>
                    <a:pt x="5371" y="6466"/>
                    <a:pt x="5556" y="6404"/>
                    <a:pt x="5710" y="6311"/>
                  </a:cubicBezTo>
                  <a:lnTo>
                    <a:pt x="5864" y="6497"/>
                  </a:lnTo>
                  <a:cubicBezTo>
                    <a:pt x="5943" y="6608"/>
                    <a:pt x="6048" y="6654"/>
                    <a:pt x="6159" y="6654"/>
                  </a:cubicBezTo>
                  <a:cubicBezTo>
                    <a:pt x="6572" y="6654"/>
                    <a:pt x="7074" y="6017"/>
                    <a:pt x="6636" y="5725"/>
                  </a:cubicBezTo>
                  <a:lnTo>
                    <a:pt x="6482" y="5571"/>
                  </a:lnTo>
                  <a:cubicBezTo>
                    <a:pt x="6574" y="5386"/>
                    <a:pt x="6636" y="5200"/>
                    <a:pt x="6667" y="5015"/>
                  </a:cubicBezTo>
                  <a:lnTo>
                    <a:pt x="6852" y="4984"/>
                  </a:lnTo>
                  <a:cubicBezTo>
                    <a:pt x="7531" y="4923"/>
                    <a:pt x="7531" y="3904"/>
                    <a:pt x="6852" y="3843"/>
                  </a:cubicBezTo>
                  <a:lnTo>
                    <a:pt x="6543" y="3843"/>
                  </a:lnTo>
                  <a:cubicBezTo>
                    <a:pt x="6451" y="3657"/>
                    <a:pt x="6327" y="3472"/>
                    <a:pt x="6173" y="3318"/>
                  </a:cubicBezTo>
                  <a:lnTo>
                    <a:pt x="6111" y="3225"/>
                  </a:lnTo>
                  <a:lnTo>
                    <a:pt x="6266" y="3071"/>
                  </a:lnTo>
                  <a:cubicBezTo>
                    <a:pt x="6537" y="2676"/>
                    <a:pt x="6196" y="2202"/>
                    <a:pt x="5796" y="2202"/>
                  </a:cubicBezTo>
                  <a:cubicBezTo>
                    <a:pt x="5696" y="2202"/>
                    <a:pt x="5593" y="2232"/>
                    <a:pt x="5494" y="2299"/>
                  </a:cubicBezTo>
                  <a:lnTo>
                    <a:pt x="5340" y="2454"/>
                  </a:lnTo>
                  <a:lnTo>
                    <a:pt x="4908" y="2053"/>
                  </a:lnTo>
                  <a:lnTo>
                    <a:pt x="5062" y="1867"/>
                  </a:lnTo>
                  <a:cubicBezTo>
                    <a:pt x="5333" y="1472"/>
                    <a:pt x="4993" y="998"/>
                    <a:pt x="4593" y="998"/>
                  </a:cubicBezTo>
                  <a:cubicBezTo>
                    <a:pt x="4493" y="998"/>
                    <a:pt x="4389" y="1028"/>
                    <a:pt x="4290" y="1096"/>
                  </a:cubicBezTo>
                  <a:lnTo>
                    <a:pt x="4136" y="1281"/>
                  </a:lnTo>
                  <a:cubicBezTo>
                    <a:pt x="3951" y="1096"/>
                    <a:pt x="3735" y="942"/>
                    <a:pt x="3519" y="818"/>
                  </a:cubicBezTo>
                  <a:lnTo>
                    <a:pt x="3519" y="510"/>
                  </a:lnTo>
                  <a:cubicBezTo>
                    <a:pt x="3488" y="170"/>
                    <a:pt x="3218" y="0"/>
                    <a:pt x="29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9" name="Google Shape;18239;p104"/>
          <p:cNvGrpSpPr/>
          <p:nvPr/>
        </p:nvGrpSpPr>
        <p:grpSpPr>
          <a:xfrm>
            <a:off x="7059275" y="2850911"/>
            <a:ext cx="287050" cy="345300"/>
            <a:chOff x="4081238" y="4142031"/>
            <a:chExt cx="287050" cy="345300"/>
          </a:xfrm>
        </p:grpSpPr>
        <p:grpSp>
          <p:nvGrpSpPr>
            <p:cNvPr id="18240" name="Google Shape;18240;p104"/>
            <p:cNvGrpSpPr/>
            <p:nvPr/>
          </p:nvGrpSpPr>
          <p:grpSpPr>
            <a:xfrm>
              <a:off x="4160713" y="4237331"/>
              <a:ext cx="118850" cy="229950"/>
              <a:chOff x="4160713" y="4237331"/>
              <a:chExt cx="118850" cy="229950"/>
            </a:xfrm>
          </p:grpSpPr>
          <p:sp>
            <p:nvSpPr>
              <p:cNvPr id="18241" name="Google Shape;18241;p104"/>
              <p:cNvSpPr/>
              <p:nvPr/>
            </p:nvSpPr>
            <p:spPr>
              <a:xfrm>
                <a:off x="4170363" y="4443331"/>
                <a:ext cx="11200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42" extrusionOk="0">
                    <a:moveTo>
                      <a:pt x="232" y="1"/>
                    </a:moveTo>
                    <a:cubicBezTo>
                      <a:pt x="108" y="1"/>
                      <a:pt x="47" y="93"/>
                      <a:pt x="47" y="217"/>
                    </a:cubicBezTo>
                    <a:lnTo>
                      <a:pt x="47" y="556"/>
                    </a:lnTo>
                    <a:cubicBezTo>
                      <a:pt x="0" y="680"/>
                      <a:pt x="108" y="741"/>
                      <a:pt x="220" y="741"/>
                    </a:cubicBezTo>
                    <a:cubicBezTo>
                      <a:pt x="332" y="741"/>
                      <a:pt x="448" y="680"/>
                      <a:pt x="417" y="556"/>
                    </a:cubicBezTo>
                    <a:lnTo>
                      <a:pt x="417" y="217"/>
                    </a:lnTo>
                    <a:cubicBezTo>
                      <a:pt x="417" y="93"/>
                      <a:pt x="325" y="32"/>
                      <a:pt x="232" y="32"/>
                    </a:cubicBez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2" name="Google Shape;18242;p104"/>
              <p:cNvSpPr/>
              <p:nvPr/>
            </p:nvSpPr>
            <p:spPr>
              <a:xfrm>
                <a:off x="4268738" y="4444106"/>
                <a:ext cx="108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742" extrusionOk="0">
                    <a:moveTo>
                      <a:pt x="205" y="1"/>
                    </a:moveTo>
                    <a:cubicBezTo>
                      <a:pt x="108" y="1"/>
                      <a:pt x="16" y="62"/>
                      <a:pt x="0" y="186"/>
                    </a:cubicBezTo>
                    <a:lnTo>
                      <a:pt x="0" y="556"/>
                    </a:lnTo>
                    <a:cubicBezTo>
                      <a:pt x="0" y="649"/>
                      <a:pt x="93" y="741"/>
                      <a:pt x="216" y="741"/>
                    </a:cubicBezTo>
                    <a:cubicBezTo>
                      <a:pt x="340" y="741"/>
                      <a:pt x="432" y="649"/>
                      <a:pt x="432" y="525"/>
                    </a:cubicBezTo>
                    <a:lnTo>
                      <a:pt x="432" y="186"/>
                    </a:lnTo>
                    <a:cubicBezTo>
                      <a:pt x="402" y="62"/>
                      <a:pt x="301" y="1"/>
                      <a:pt x="20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3" name="Google Shape;18243;p104"/>
              <p:cNvSpPr/>
              <p:nvPr/>
            </p:nvSpPr>
            <p:spPr>
              <a:xfrm>
                <a:off x="4207013" y="4451631"/>
                <a:ext cx="355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626" extrusionOk="0">
                    <a:moveTo>
                      <a:pt x="247" y="1"/>
                    </a:moveTo>
                    <a:cubicBezTo>
                      <a:pt x="193" y="1"/>
                      <a:pt x="139" y="24"/>
                      <a:pt x="93" y="70"/>
                    </a:cubicBezTo>
                    <a:cubicBezTo>
                      <a:pt x="31" y="132"/>
                      <a:pt x="0" y="255"/>
                      <a:pt x="93" y="348"/>
                    </a:cubicBezTo>
                    <a:cubicBezTo>
                      <a:pt x="263" y="533"/>
                      <a:pt x="494" y="625"/>
                      <a:pt x="726" y="625"/>
                    </a:cubicBezTo>
                    <a:cubicBezTo>
                      <a:pt x="957" y="625"/>
                      <a:pt x="1189" y="533"/>
                      <a:pt x="1358" y="348"/>
                    </a:cubicBezTo>
                    <a:cubicBezTo>
                      <a:pt x="1420" y="255"/>
                      <a:pt x="1420" y="132"/>
                      <a:pt x="1327" y="70"/>
                    </a:cubicBezTo>
                    <a:cubicBezTo>
                      <a:pt x="1281" y="24"/>
                      <a:pt x="1227" y="1"/>
                      <a:pt x="1177" y="1"/>
                    </a:cubicBezTo>
                    <a:cubicBezTo>
                      <a:pt x="1127" y="1"/>
                      <a:pt x="1081" y="24"/>
                      <a:pt x="1050" y="70"/>
                    </a:cubicBezTo>
                    <a:cubicBezTo>
                      <a:pt x="957" y="163"/>
                      <a:pt x="834" y="209"/>
                      <a:pt x="714" y="209"/>
                    </a:cubicBezTo>
                    <a:cubicBezTo>
                      <a:pt x="594" y="209"/>
                      <a:pt x="479" y="163"/>
                      <a:pt x="402" y="70"/>
                    </a:cubicBezTo>
                    <a:cubicBezTo>
                      <a:pt x="355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4" name="Google Shape;18244;p104"/>
              <p:cNvSpPr/>
              <p:nvPr/>
            </p:nvSpPr>
            <p:spPr>
              <a:xfrm>
                <a:off x="4160713" y="4370806"/>
                <a:ext cx="4092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406" extrusionOk="0">
                    <a:moveTo>
                      <a:pt x="902" y="398"/>
                    </a:moveTo>
                    <a:cubicBezTo>
                      <a:pt x="920" y="398"/>
                      <a:pt x="938" y="399"/>
                      <a:pt x="957" y="402"/>
                    </a:cubicBezTo>
                    <a:cubicBezTo>
                      <a:pt x="1297" y="433"/>
                      <a:pt x="1297" y="957"/>
                      <a:pt x="957" y="988"/>
                    </a:cubicBezTo>
                    <a:cubicBezTo>
                      <a:pt x="938" y="991"/>
                      <a:pt x="920" y="992"/>
                      <a:pt x="902" y="992"/>
                    </a:cubicBezTo>
                    <a:cubicBezTo>
                      <a:pt x="513" y="992"/>
                      <a:pt x="513" y="398"/>
                      <a:pt x="902" y="398"/>
                    </a:cubicBezTo>
                    <a:close/>
                    <a:moveTo>
                      <a:pt x="957" y="1"/>
                    </a:moveTo>
                    <a:cubicBezTo>
                      <a:pt x="309" y="1"/>
                      <a:pt x="1" y="741"/>
                      <a:pt x="433" y="1204"/>
                    </a:cubicBezTo>
                    <a:cubicBezTo>
                      <a:pt x="582" y="1343"/>
                      <a:pt x="760" y="1406"/>
                      <a:pt x="932" y="1406"/>
                    </a:cubicBezTo>
                    <a:cubicBezTo>
                      <a:pt x="1296" y="1406"/>
                      <a:pt x="1636" y="1129"/>
                      <a:pt x="1636" y="711"/>
                    </a:cubicBezTo>
                    <a:cubicBezTo>
                      <a:pt x="1636" y="309"/>
                      <a:pt x="1328" y="1"/>
                      <a:pt x="95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5" name="Google Shape;18245;p104"/>
              <p:cNvSpPr/>
              <p:nvPr/>
            </p:nvSpPr>
            <p:spPr>
              <a:xfrm>
                <a:off x="4169213" y="4237331"/>
                <a:ext cx="386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1325" extrusionOk="0">
                    <a:moveTo>
                      <a:pt x="648" y="402"/>
                    </a:moveTo>
                    <a:cubicBezTo>
                      <a:pt x="803" y="402"/>
                      <a:pt x="926" y="525"/>
                      <a:pt x="926" y="680"/>
                    </a:cubicBezTo>
                    <a:cubicBezTo>
                      <a:pt x="926" y="762"/>
                      <a:pt x="894" y="794"/>
                      <a:pt x="848" y="794"/>
                    </a:cubicBezTo>
                    <a:cubicBezTo>
                      <a:pt x="688" y="794"/>
                      <a:pt x="360" y="402"/>
                      <a:pt x="648" y="402"/>
                    </a:cubicBezTo>
                    <a:close/>
                    <a:moveTo>
                      <a:pt x="648" y="1"/>
                    </a:moveTo>
                    <a:cubicBezTo>
                      <a:pt x="309" y="1"/>
                      <a:pt x="0" y="309"/>
                      <a:pt x="0" y="680"/>
                    </a:cubicBezTo>
                    <a:cubicBezTo>
                      <a:pt x="0" y="1060"/>
                      <a:pt x="333" y="1325"/>
                      <a:pt x="672" y="1325"/>
                    </a:cubicBezTo>
                    <a:cubicBezTo>
                      <a:pt x="828" y="1325"/>
                      <a:pt x="985" y="1269"/>
                      <a:pt x="1111" y="1143"/>
                    </a:cubicBezTo>
                    <a:cubicBezTo>
                      <a:pt x="1543" y="711"/>
                      <a:pt x="1235" y="1"/>
                      <a:pt x="64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46" name="Google Shape;18246;p104"/>
            <p:cNvSpPr/>
            <p:nvPr/>
          </p:nvSpPr>
          <p:spPr>
            <a:xfrm>
              <a:off x="4081238" y="4142031"/>
              <a:ext cx="287050" cy="345300"/>
            </a:xfrm>
            <a:custGeom>
              <a:avLst/>
              <a:gdLst/>
              <a:ahLst/>
              <a:cxnLst/>
              <a:rect l="l" t="t" r="r" b="b"/>
              <a:pathLst>
                <a:path w="11482" h="13812" extrusionOk="0">
                  <a:moveTo>
                    <a:pt x="2655" y="418"/>
                  </a:moveTo>
                  <a:lnTo>
                    <a:pt x="2964" y="696"/>
                  </a:lnTo>
                  <a:cubicBezTo>
                    <a:pt x="2995" y="727"/>
                    <a:pt x="2995" y="757"/>
                    <a:pt x="2964" y="788"/>
                  </a:cubicBezTo>
                  <a:lnTo>
                    <a:pt x="2192" y="1652"/>
                  </a:lnTo>
                  <a:cubicBezTo>
                    <a:pt x="2192" y="1668"/>
                    <a:pt x="2177" y="1676"/>
                    <a:pt x="2161" y="1676"/>
                  </a:cubicBezTo>
                  <a:cubicBezTo>
                    <a:pt x="2146" y="1676"/>
                    <a:pt x="2130" y="1668"/>
                    <a:pt x="2130" y="1652"/>
                  </a:cubicBezTo>
                  <a:lnTo>
                    <a:pt x="1822" y="1375"/>
                  </a:lnTo>
                  <a:cubicBezTo>
                    <a:pt x="1791" y="1375"/>
                    <a:pt x="1791" y="1344"/>
                    <a:pt x="1822" y="1313"/>
                  </a:cubicBezTo>
                  <a:lnTo>
                    <a:pt x="2593" y="418"/>
                  </a:lnTo>
                  <a:close/>
                  <a:moveTo>
                    <a:pt x="3149" y="1189"/>
                  </a:moveTo>
                  <a:lnTo>
                    <a:pt x="3643" y="1652"/>
                  </a:lnTo>
                  <a:lnTo>
                    <a:pt x="3149" y="2208"/>
                  </a:lnTo>
                  <a:lnTo>
                    <a:pt x="2624" y="1776"/>
                  </a:lnTo>
                  <a:lnTo>
                    <a:pt x="3149" y="1189"/>
                  </a:lnTo>
                  <a:close/>
                  <a:moveTo>
                    <a:pt x="4167" y="3504"/>
                  </a:moveTo>
                  <a:cubicBezTo>
                    <a:pt x="4723" y="3504"/>
                    <a:pt x="5155" y="3936"/>
                    <a:pt x="5155" y="4492"/>
                  </a:cubicBezTo>
                  <a:cubicBezTo>
                    <a:pt x="5124" y="5016"/>
                    <a:pt x="4723" y="5448"/>
                    <a:pt x="4167" y="5448"/>
                  </a:cubicBezTo>
                  <a:cubicBezTo>
                    <a:pt x="3643" y="5448"/>
                    <a:pt x="3211" y="5016"/>
                    <a:pt x="3211" y="4492"/>
                  </a:cubicBezTo>
                  <a:cubicBezTo>
                    <a:pt x="3211" y="3936"/>
                    <a:pt x="3643" y="3535"/>
                    <a:pt x="4167" y="3504"/>
                  </a:cubicBezTo>
                  <a:close/>
                  <a:moveTo>
                    <a:pt x="8581" y="5788"/>
                  </a:moveTo>
                  <a:lnTo>
                    <a:pt x="9013" y="6158"/>
                  </a:lnTo>
                  <a:lnTo>
                    <a:pt x="8334" y="6930"/>
                  </a:lnTo>
                  <a:lnTo>
                    <a:pt x="7902" y="6559"/>
                  </a:lnTo>
                  <a:lnTo>
                    <a:pt x="8581" y="5788"/>
                  </a:lnTo>
                  <a:close/>
                  <a:moveTo>
                    <a:pt x="9491" y="6259"/>
                  </a:moveTo>
                  <a:cubicBezTo>
                    <a:pt x="9506" y="6259"/>
                    <a:pt x="9522" y="6266"/>
                    <a:pt x="9537" y="6282"/>
                  </a:cubicBezTo>
                  <a:lnTo>
                    <a:pt x="9846" y="6559"/>
                  </a:lnTo>
                  <a:cubicBezTo>
                    <a:pt x="9877" y="6559"/>
                    <a:pt x="9877" y="6621"/>
                    <a:pt x="9846" y="6621"/>
                  </a:cubicBezTo>
                  <a:cubicBezTo>
                    <a:pt x="9846" y="6621"/>
                    <a:pt x="8920" y="7701"/>
                    <a:pt x="8920" y="7701"/>
                  </a:cubicBezTo>
                  <a:lnTo>
                    <a:pt x="8827" y="7701"/>
                  </a:lnTo>
                  <a:lnTo>
                    <a:pt x="8519" y="7424"/>
                  </a:lnTo>
                  <a:cubicBezTo>
                    <a:pt x="8488" y="7393"/>
                    <a:pt x="8488" y="7362"/>
                    <a:pt x="8519" y="7331"/>
                  </a:cubicBezTo>
                  <a:lnTo>
                    <a:pt x="9445" y="6282"/>
                  </a:lnTo>
                  <a:cubicBezTo>
                    <a:pt x="9460" y="6266"/>
                    <a:pt x="9476" y="6259"/>
                    <a:pt x="9491" y="6259"/>
                  </a:cubicBezTo>
                  <a:close/>
                  <a:moveTo>
                    <a:pt x="2902" y="4955"/>
                  </a:moveTo>
                  <a:cubicBezTo>
                    <a:pt x="2933" y="5078"/>
                    <a:pt x="3025" y="5201"/>
                    <a:pt x="3118" y="5325"/>
                  </a:cubicBezTo>
                  <a:cubicBezTo>
                    <a:pt x="3334" y="5634"/>
                    <a:pt x="3704" y="5819"/>
                    <a:pt x="4106" y="5850"/>
                  </a:cubicBezTo>
                  <a:cubicBezTo>
                    <a:pt x="3735" y="6652"/>
                    <a:pt x="3766" y="7578"/>
                    <a:pt x="4198" y="8349"/>
                  </a:cubicBezTo>
                  <a:cubicBezTo>
                    <a:pt x="4075" y="8349"/>
                    <a:pt x="3951" y="8349"/>
                    <a:pt x="3828" y="8380"/>
                  </a:cubicBezTo>
                  <a:cubicBezTo>
                    <a:pt x="3466" y="8441"/>
                    <a:pt x="3104" y="8619"/>
                    <a:pt x="2829" y="8914"/>
                  </a:cubicBezTo>
                  <a:lnTo>
                    <a:pt x="2829" y="8914"/>
                  </a:lnTo>
                  <a:cubicBezTo>
                    <a:pt x="2527" y="8333"/>
                    <a:pt x="2346" y="7663"/>
                    <a:pt x="2346" y="7022"/>
                  </a:cubicBezTo>
                  <a:cubicBezTo>
                    <a:pt x="2346" y="6282"/>
                    <a:pt x="2532" y="5572"/>
                    <a:pt x="2902" y="4955"/>
                  </a:cubicBezTo>
                  <a:close/>
                  <a:moveTo>
                    <a:pt x="4136" y="8743"/>
                  </a:moveTo>
                  <a:cubicBezTo>
                    <a:pt x="4622" y="8743"/>
                    <a:pt x="5109" y="9013"/>
                    <a:pt x="5340" y="9553"/>
                  </a:cubicBezTo>
                  <a:lnTo>
                    <a:pt x="6112" y="11281"/>
                  </a:lnTo>
                  <a:lnTo>
                    <a:pt x="2161" y="11281"/>
                  </a:lnTo>
                  <a:lnTo>
                    <a:pt x="2933" y="9553"/>
                  </a:lnTo>
                  <a:cubicBezTo>
                    <a:pt x="3164" y="9013"/>
                    <a:pt x="3650" y="8743"/>
                    <a:pt x="4136" y="8743"/>
                  </a:cubicBezTo>
                  <a:close/>
                  <a:moveTo>
                    <a:pt x="9661" y="11682"/>
                  </a:moveTo>
                  <a:cubicBezTo>
                    <a:pt x="10216" y="11682"/>
                    <a:pt x="10710" y="12053"/>
                    <a:pt x="10833" y="12608"/>
                  </a:cubicBezTo>
                  <a:lnTo>
                    <a:pt x="10864" y="12608"/>
                  </a:lnTo>
                  <a:lnTo>
                    <a:pt x="10988" y="13102"/>
                  </a:lnTo>
                  <a:cubicBezTo>
                    <a:pt x="11019" y="13256"/>
                    <a:pt x="10895" y="13380"/>
                    <a:pt x="10772" y="13380"/>
                  </a:cubicBezTo>
                  <a:lnTo>
                    <a:pt x="742" y="13380"/>
                  </a:lnTo>
                  <a:cubicBezTo>
                    <a:pt x="587" y="13380"/>
                    <a:pt x="464" y="13256"/>
                    <a:pt x="526" y="13102"/>
                  </a:cubicBezTo>
                  <a:lnTo>
                    <a:pt x="649" y="12608"/>
                  </a:lnTo>
                  <a:cubicBezTo>
                    <a:pt x="772" y="12053"/>
                    <a:pt x="1266" y="11682"/>
                    <a:pt x="1822" y="11682"/>
                  </a:cubicBezTo>
                  <a:close/>
                  <a:moveTo>
                    <a:pt x="2584" y="0"/>
                  </a:moveTo>
                  <a:cubicBezTo>
                    <a:pt x="2457" y="0"/>
                    <a:pt x="2337" y="54"/>
                    <a:pt x="2254" y="171"/>
                  </a:cubicBezTo>
                  <a:lnTo>
                    <a:pt x="1482" y="1035"/>
                  </a:lnTo>
                  <a:cubicBezTo>
                    <a:pt x="1297" y="1220"/>
                    <a:pt x="1328" y="1498"/>
                    <a:pt x="1513" y="1683"/>
                  </a:cubicBezTo>
                  <a:lnTo>
                    <a:pt x="1822" y="1961"/>
                  </a:lnTo>
                  <a:cubicBezTo>
                    <a:pt x="1915" y="2036"/>
                    <a:pt x="2020" y="2077"/>
                    <a:pt x="2122" y="2077"/>
                  </a:cubicBezTo>
                  <a:cubicBezTo>
                    <a:pt x="2189" y="2077"/>
                    <a:pt x="2255" y="2059"/>
                    <a:pt x="2316" y="2023"/>
                  </a:cubicBezTo>
                  <a:lnTo>
                    <a:pt x="2840" y="2517"/>
                  </a:lnTo>
                  <a:lnTo>
                    <a:pt x="2748" y="2640"/>
                  </a:lnTo>
                  <a:cubicBezTo>
                    <a:pt x="2501" y="2918"/>
                    <a:pt x="2532" y="3319"/>
                    <a:pt x="2809" y="3566"/>
                  </a:cubicBezTo>
                  <a:lnTo>
                    <a:pt x="2995" y="3720"/>
                  </a:lnTo>
                  <a:cubicBezTo>
                    <a:pt x="2871" y="3905"/>
                    <a:pt x="2809" y="4121"/>
                    <a:pt x="2778" y="4307"/>
                  </a:cubicBezTo>
                  <a:cubicBezTo>
                    <a:pt x="1729" y="5788"/>
                    <a:pt x="1637" y="7732"/>
                    <a:pt x="2532" y="9306"/>
                  </a:cubicBezTo>
                  <a:lnTo>
                    <a:pt x="2532" y="9368"/>
                  </a:lnTo>
                  <a:lnTo>
                    <a:pt x="1698" y="11281"/>
                  </a:lnTo>
                  <a:cubicBezTo>
                    <a:pt x="1019" y="11343"/>
                    <a:pt x="433" y="11837"/>
                    <a:pt x="248" y="12516"/>
                  </a:cubicBezTo>
                  <a:lnTo>
                    <a:pt x="124" y="13009"/>
                  </a:lnTo>
                  <a:cubicBezTo>
                    <a:pt x="1" y="13411"/>
                    <a:pt x="310" y="13812"/>
                    <a:pt x="742" y="13812"/>
                  </a:cubicBezTo>
                  <a:lnTo>
                    <a:pt x="10772" y="13812"/>
                  </a:lnTo>
                  <a:cubicBezTo>
                    <a:pt x="11173" y="13812"/>
                    <a:pt x="11482" y="13411"/>
                    <a:pt x="11389" y="13009"/>
                  </a:cubicBezTo>
                  <a:lnTo>
                    <a:pt x="11265" y="12516"/>
                  </a:lnTo>
                  <a:cubicBezTo>
                    <a:pt x="11080" y="11806"/>
                    <a:pt x="10401" y="11281"/>
                    <a:pt x="9661" y="11281"/>
                  </a:cubicBezTo>
                  <a:lnTo>
                    <a:pt x="6574" y="11281"/>
                  </a:lnTo>
                  <a:lnTo>
                    <a:pt x="6235" y="10541"/>
                  </a:lnTo>
                  <a:lnTo>
                    <a:pt x="9568" y="10541"/>
                  </a:lnTo>
                  <a:cubicBezTo>
                    <a:pt x="9877" y="10541"/>
                    <a:pt x="10154" y="10294"/>
                    <a:pt x="10154" y="9954"/>
                  </a:cubicBezTo>
                  <a:lnTo>
                    <a:pt x="10154" y="9214"/>
                  </a:lnTo>
                  <a:cubicBezTo>
                    <a:pt x="10154" y="8905"/>
                    <a:pt x="9877" y="8658"/>
                    <a:pt x="9568" y="8658"/>
                  </a:cubicBezTo>
                  <a:lnTo>
                    <a:pt x="8395" y="8658"/>
                  </a:lnTo>
                  <a:cubicBezTo>
                    <a:pt x="8383" y="8654"/>
                    <a:pt x="8371" y="8653"/>
                    <a:pt x="8359" y="8653"/>
                  </a:cubicBezTo>
                  <a:cubicBezTo>
                    <a:pt x="8191" y="8653"/>
                    <a:pt x="8191" y="9034"/>
                    <a:pt x="8359" y="9034"/>
                  </a:cubicBezTo>
                  <a:cubicBezTo>
                    <a:pt x="8371" y="9034"/>
                    <a:pt x="8383" y="9032"/>
                    <a:pt x="8395" y="9028"/>
                  </a:cubicBezTo>
                  <a:lnTo>
                    <a:pt x="9568" y="9028"/>
                  </a:lnTo>
                  <a:cubicBezTo>
                    <a:pt x="9661" y="9028"/>
                    <a:pt x="9753" y="9121"/>
                    <a:pt x="9753" y="9214"/>
                  </a:cubicBezTo>
                  <a:lnTo>
                    <a:pt x="9753" y="9954"/>
                  </a:lnTo>
                  <a:cubicBezTo>
                    <a:pt x="9753" y="10047"/>
                    <a:pt x="9661" y="10139"/>
                    <a:pt x="9568" y="10139"/>
                  </a:cubicBezTo>
                  <a:lnTo>
                    <a:pt x="6050" y="10139"/>
                  </a:lnTo>
                  <a:lnTo>
                    <a:pt x="5710" y="9399"/>
                  </a:lnTo>
                  <a:cubicBezTo>
                    <a:pt x="5680" y="9275"/>
                    <a:pt x="5587" y="9152"/>
                    <a:pt x="5525" y="9059"/>
                  </a:cubicBezTo>
                  <a:lnTo>
                    <a:pt x="7624" y="9059"/>
                  </a:lnTo>
                  <a:cubicBezTo>
                    <a:pt x="7636" y="9063"/>
                    <a:pt x="7647" y="9064"/>
                    <a:pt x="7658" y="9064"/>
                  </a:cubicBezTo>
                  <a:cubicBezTo>
                    <a:pt x="7828" y="9064"/>
                    <a:pt x="7828" y="8653"/>
                    <a:pt x="7658" y="8653"/>
                  </a:cubicBezTo>
                  <a:cubicBezTo>
                    <a:pt x="7647" y="8653"/>
                    <a:pt x="7636" y="8655"/>
                    <a:pt x="7624" y="8658"/>
                  </a:cubicBezTo>
                  <a:lnTo>
                    <a:pt x="5093" y="8658"/>
                  </a:lnTo>
                  <a:cubicBezTo>
                    <a:pt x="5001" y="8596"/>
                    <a:pt x="4908" y="8535"/>
                    <a:pt x="4785" y="8504"/>
                  </a:cubicBezTo>
                  <a:cubicBezTo>
                    <a:pt x="4167" y="7732"/>
                    <a:pt x="4075" y="6652"/>
                    <a:pt x="4630" y="5788"/>
                  </a:cubicBezTo>
                  <a:cubicBezTo>
                    <a:pt x="4785" y="5757"/>
                    <a:pt x="4939" y="5664"/>
                    <a:pt x="5093" y="5541"/>
                  </a:cubicBezTo>
                  <a:lnTo>
                    <a:pt x="6698" y="6961"/>
                  </a:lnTo>
                  <a:cubicBezTo>
                    <a:pt x="6828" y="7062"/>
                    <a:pt x="6985" y="7116"/>
                    <a:pt x="7141" y="7116"/>
                  </a:cubicBezTo>
                  <a:cubicBezTo>
                    <a:pt x="7318" y="7116"/>
                    <a:pt x="7493" y="7046"/>
                    <a:pt x="7624" y="6899"/>
                  </a:cubicBezTo>
                  <a:lnTo>
                    <a:pt x="7655" y="6868"/>
                  </a:lnTo>
                  <a:lnTo>
                    <a:pt x="8118" y="7269"/>
                  </a:lnTo>
                  <a:cubicBezTo>
                    <a:pt x="8087" y="7300"/>
                    <a:pt x="8087" y="7362"/>
                    <a:pt x="8118" y="7393"/>
                  </a:cubicBezTo>
                  <a:cubicBezTo>
                    <a:pt x="8118" y="7516"/>
                    <a:pt x="8179" y="7640"/>
                    <a:pt x="8272" y="7732"/>
                  </a:cubicBezTo>
                  <a:lnTo>
                    <a:pt x="8581" y="8010"/>
                  </a:lnTo>
                  <a:cubicBezTo>
                    <a:pt x="8661" y="8077"/>
                    <a:pt x="8758" y="8109"/>
                    <a:pt x="8858" y="8109"/>
                  </a:cubicBezTo>
                  <a:cubicBezTo>
                    <a:pt x="8989" y="8109"/>
                    <a:pt x="9123" y="8053"/>
                    <a:pt x="9229" y="7948"/>
                  </a:cubicBezTo>
                  <a:lnTo>
                    <a:pt x="10154" y="6868"/>
                  </a:lnTo>
                  <a:cubicBezTo>
                    <a:pt x="10309" y="6683"/>
                    <a:pt x="10309" y="6405"/>
                    <a:pt x="10124" y="6251"/>
                  </a:cubicBezTo>
                  <a:lnTo>
                    <a:pt x="9784" y="5973"/>
                  </a:lnTo>
                  <a:cubicBezTo>
                    <a:pt x="9702" y="5891"/>
                    <a:pt x="9592" y="5850"/>
                    <a:pt x="9482" y="5850"/>
                  </a:cubicBezTo>
                  <a:cubicBezTo>
                    <a:pt x="9428" y="5850"/>
                    <a:pt x="9373" y="5860"/>
                    <a:pt x="9321" y="5880"/>
                  </a:cubicBezTo>
                  <a:lnTo>
                    <a:pt x="8827" y="5448"/>
                  </a:lnTo>
                  <a:lnTo>
                    <a:pt x="8858" y="5448"/>
                  </a:lnTo>
                  <a:cubicBezTo>
                    <a:pt x="9105" y="5171"/>
                    <a:pt x="9074" y="4739"/>
                    <a:pt x="8797" y="4492"/>
                  </a:cubicBezTo>
                  <a:lnTo>
                    <a:pt x="6328" y="2362"/>
                  </a:lnTo>
                  <a:cubicBezTo>
                    <a:pt x="6287" y="2322"/>
                    <a:pt x="6242" y="2305"/>
                    <a:pt x="6199" y="2305"/>
                  </a:cubicBezTo>
                  <a:cubicBezTo>
                    <a:pt x="6044" y="2305"/>
                    <a:pt x="5912" y="2519"/>
                    <a:pt x="6081" y="2640"/>
                  </a:cubicBezTo>
                  <a:lnTo>
                    <a:pt x="8519" y="4800"/>
                  </a:lnTo>
                  <a:cubicBezTo>
                    <a:pt x="8642" y="4893"/>
                    <a:pt x="8642" y="5047"/>
                    <a:pt x="8550" y="5171"/>
                  </a:cubicBezTo>
                  <a:lnTo>
                    <a:pt x="7315" y="6590"/>
                  </a:lnTo>
                  <a:cubicBezTo>
                    <a:pt x="7266" y="6656"/>
                    <a:pt x="7189" y="6687"/>
                    <a:pt x="7115" y="6687"/>
                  </a:cubicBezTo>
                  <a:cubicBezTo>
                    <a:pt x="7051" y="6687"/>
                    <a:pt x="6988" y="6664"/>
                    <a:pt x="6945" y="6621"/>
                  </a:cubicBezTo>
                  <a:lnTo>
                    <a:pt x="5340" y="5201"/>
                  </a:lnTo>
                  <a:lnTo>
                    <a:pt x="5340" y="5171"/>
                  </a:lnTo>
                  <a:cubicBezTo>
                    <a:pt x="5951" y="4160"/>
                    <a:pt x="5130" y="3095"/>
                    <a:pt x="4172" y="3095"/>
                  </a:cubicBezTo>
                  <a:cubicBezTo>
                    <a:pt x="3872" y="3095"/>
                    <a:pt x="3559" y="3200"/>
                    <a:pt x="3272" y="3442"/>
                  </a:cubicBezTo>
                  <a:lnTo>
                    <a:pt x="3087" y="3257"/>
                  </a:lnTo>
                  <a:cubicBezTo>
                    <a:pt x="2964" y="3165"/>
                    <a:pt x="2964" y="3010"/>
                    <a:pt x="3056" y="2887"/>
                  </a:cubicBezTo>
                  <a:cubicBezTo>
                    <a:pt x="3056" y="2887"/>
                    <a:pt x="4322" y="1467"/>
                    <a:pt x="4322" y="1467"/>
                  </a:cubicBezTo>
                  <a:cubicBezTo>
                    <a:pt x="4375" y="1413"/>
                    <a:pt x="4450" y="1380"/>
                    <a:pt x="4521" y="1380"/>
                  </a:cubicBezTo>
                  <a:cubicBezTo>
                    <a:pt x="4573" y="1380"/>
                    <a:pt x="4622" y="1398"/>
                    <a:pt x="4661" y="1436"/>
                  </a:cubicBezTo>
                  <a:lnTo>
                    <a:pt x="5463" y="2146"/>
                  </a:lnTo>
                  <a:cubicBezTo>
                    <a:pt x="5510" y="2186"/>
                    <a:pt x="5559" y="2203"/>
                    <a:pt x="5604" y="2203"/>
                  </a:cubicBezTo>
                  <a:cubicBezTo>
                    <a:pt x="5766" y="2203"/>
                    <a:pt x="5886" y="1983"/>
                    <a:pt x="5741" y="1838"/>
                  </a:cubicBezTo>
                  <a:lnTo>
                    <a:pt x="4939" y="1128"/>
                  </a:lnTo>
                  <a:cubicBezTo>
                    <a:pt x="4814" y="1031"/>
                    <a:pt x="4664" y="983"/>
                    <a:pt x="4514" y="983"/>
                  </a:cubicBezTo>
                  <a:cubicBezTo>
                    <a:pt x="4331" y="983"/>
                    <a:pt x="4149" y="1054"/>
                    <a:pt x="4013" y="1189"/>
                  </a:cubicBezTo>
                  <a:lnTo>
                    <a:pt x="3890" y="1313"/>
                  </a:lnTo>
                  <a:lnTo>
                    <a:pt x="3365" y="850"/>
                  </a:lnTo>
                  <a:cubicBezTo>
                    <a:pt x="3365" y="819"/>
                    <a:pt x="3365" y="757"/>
                    <a:pt x="3365" y="696"/>
                  </a:cubicBezTo>
                  <a:cubicBezTo>
                    <a:pt x="3365" y="572"/>
                    <a:pt x="3303" y="480"/>
                    <a:pt x="3211" y="387"/>
                  </a:cubicBezTo>
                  <a:lnTo>
                    <a:pt x="2902" y="109"/>
                  </a:lnTo>
                  <a:cubicBezTo>
                    <a:pt x="2803" y="39"/>
                    <a:pt x="2691" y="0"/>
                    <a:pt x="2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7" name="Google Shape;18247;p104"/>
          <p:cNvGrpSpPr/>
          <p:nvPr/>
        </p:nvGrpSpPr>
        <p:grpSpPr>
          <a:xfrm>
            <a:off x="7746761" y="2850724"/>
            <a:ext cx="336425" cy="345675"/>
            <a:chOff x="7795463" y="2463556"/>
            <a:chExt cx="336425" cy="345675"/>
          </a:xfrm>
        </p:grpSpPr>
        <p:sp>
          <p:nvSpPr>
            <p:cNvPr id="18248" name="Google Shape;18248;p104"/>
            <p:cNvSpPr/>
            <p:nvPr/>
          </p:nvSpPr>
          <p:spPr>
            <a:xfrm>
              <a:off x="7920838" y="2708906"/>
              <a:ext cx="10850" cy="16225"/>
            </a:xfrm>
            <a:custGeom>
              <a:avLst/>
              <a:gdLst/>
              <a:ahLst/>
              <a:cxnLst/>
              <a:rect l="l" t="t" r="r" b="b"/>
              <a:pathLst>
                <a:path w="434" h="649" extrusionOk="0">
                  <a:moveTo>
                    <a:pt x="217" y="1"/>
                  </a:moveTo>
                  <a:cubicBezTo>
                    <a:pt x="109" y="1"/>
                    <a:pt x="1" y="63"/>
                    <a:pt x="16" y="186"/>
                  </a:cubicBezTo>
                  <a:lnTo>
                    <a:pt x="16" y="464"/>
                  </a:lnTo>
                  <a:cubicBezTo>
                    <a:pt x="16" y="556"/>
                    <a:pt x="109" y="649"/>
                    <a:pt x="232" y="649"/>
                  </a:cubicBezTo>
                  <a:cubicBezTo>
                    <a:pt x="325" y="649"/>
                    <a:pt x="418" y="556"/>
                    <a:pt x="418" y="464"/>
                  </a:cubicBezTo>
                  <a:lnTo>
                    <a:pt x="418" y="186"/>
                  </a:lnTo>
                  <a:cubicBezTo>
                    <a:pt x="433" y="63"/>
                    <a:pt x="325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9" name="Google Shape;18249;p104"/>
            <p:cNvSpPr/>
            <p:nvPr/>
          </p:nvSpPr>
          <p:spPr>
            <a:xfrm>
              <a:off x="7996088" y="2708131"/>
              <a:ext cx="10050" cy="17000"/>
            </a:xfrm>
            <a:custGeom>
              <a:avLst/>
              <a:gdLst/>
              <a:ahLst/>
              <a:cxnLst/>
              <a:rect l="l" t="t" r="r" b="b"/>
              <a:pathLst>
                <a:path w="402" h="680" extrusionOk="0">
                  <a:moveTo>
                    <a:pt x="216" y="1"/>
                  </a:moveTo>
                  <a:cubicBezTo>
                    <a:pt x="93" y="1"/>
                    <a:pt x="0" y="94"/>
                    <a:pt x="0" y="217"/>
                  </a:cubicBezTo>
                  <a:lnTo>
                    <a:pt x="0" y="495"/>
                  </a:lnTo>
                  <a:cubicBezTo>
                    <a:pt x="0" y="587"/>
                    <a:pt x="93" y="680"/>
                    <a:pt x="216" y="680"/>
                  </a:cubicBezTo>
                  <a:cubicBezTo>
                    <a:pt x="309" y="680"/>
                    <a:pt x="401" y="587"/>
                    <a:pt x="401" y="495"/>
                  </a:cubicBezTo>
                  <a:lnTo>
                    <a:pt x="401" y="217"/>
                  </a:lnTo>
                  <a:cubicBezTo>
                    <a:pt x="401" y="94"/>
                    <a:pt x="309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0" name="Google Shape;18250;p104"/>
            <p:cNvSpPr/>
            <p:nvPr/>
          </p:nvSpPr>
          <p:spPr>
            <a:xfrm>
              <a:off x="7947688" y="2714656"/>
              <a:ext cx="32550" cy="14350"/>
            </a:xfrm>
            <a:custGeom>
              <a:avLst/>
              <a:gdLst/>
              <a:ahLst/>
              <a:cxnLst/>
              <a:rect l="l" t="t" r="r" b="b"/>
              <a:pathLst>
                <a:path w="1302" h="574" extrusionOk="0">
                  <a:moveTo>
                    <a:pt x="271" y="1"/>
                  </a:moveTo>
                  <a:cubicBezTo>
                    <a:pt x="124" y="1"/>
                    <a:pt x="1" y="189"/>
                    <a:pt x="115" y="326"/>
                  </a:cubicBezTo>
                  <a:cubicBezTo>
                    <a:pt x="269" y="481"/>
                    <a:pt x="455" y="573"/>
                    <a:pt x="640" y="573"/>
                  </a:cubicBezTo>
                  <a:cubicBezTo>
                    <a:pt x="856" y="573"/>
                    <a:pt x="1041" y="481"/>
                    <a:pt x="1164" y="326"/>
                  </a:cubicBezTo>
                  <a:cubicBezTo>
                    <a:pt x="1302" y="189"/>
                    <a:pt x="1168" y="1"/>
                    <a:pt x="1013" y="1"/>
                  </a:cubicBezTo>
                  <a:cubicBezTo>
                    <a:pt x="960" y="1"/>
                    <a:pt x="904" y="24"/>
                    <a:pt x="856" y="79"/>
                  </a:cubicBezTo>
                  <a:cubicBezTo>
                    <a:pt x="794" y="141"/>
                    <a:pt x="732" y="172"/>
                    <a:pt x="640" y="172"/>
                  </a:cubicBezTo>
                  <a:cubicBezTo>
                    <a:pt x="547" y="172"/>
                    <a:pt x="486" y="141"/>
                    <a:pt x="424" y="79"/>
                  </a:cubicBezTo>
                  <a:cubicBezTo>
                    <a:pt x="376" y="24"/>
                    <a:pt x="322" y="1"/>
                    <a:pt x="2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1" name="Google Shape;18251;p104"/>
            <p:cNvSpPr/>
            <p:nvPr/>
          </p:nvSpPr>
          <p:spPr>
            <a:xfrm>
              <a:off x="7891138" y="2690406"/>
              <a:ext cx="145850" cy="56350"/>
            </a:xfrm>
            <a:custGeom>
              <a:avLst/>
              <a:gdLst/>
              <a:ahLst/>
              <a:cxnLst/>
              <a:rect l="l" t="t" r="r" b="b"/>
              <a:pathLst>
                <a:path w="5834" h="2254" extrusionOk="0">
                  <a:moveTo>
                    <a:pt x="5216" y="401"/>
                  </a:moveTo>
                  <a:cubicBezTo>
                    <a:pt x="5309" y="401"/>
                    <a:pt x="5402" y="494"/>
                    <a:pt x="5402" y="587"/>
                  </a:cubicBezTo>
                  <a:lnTo>
                    <a:pt x="5402" y="1667"/>
                  </a:lnTo>
                  <a:cubicBezTo>
                    <a:pt x="5402" y="1759"/>
                    <a:pt x="5309" y="1852"/>
                    <a:pt x="5216" y="1852"/>
                  </a:cubicBezTo>
                  <a:lnTo>
                    <a:pt x="587" y="1852"/>
                  </a:lnTo>
                  <a:cubicBezTo>
                    <a:pt x="464" y="1852"/>
                    <a:pt x="402" y="1759"/>
                    <a:pt x="402" y="1667"/>
                  </a:cubicBezTo>
                  <a:lnTo>
                    <a:pt x="402" y="587"/>
                  </a:lnTo>
                  <a:cubicBezTo>
                    <a:pt x="402" y="494"/>
                    <a:pt x="464" y="401"/>
                    <a:pt x="587" y="401"/>
                  </a:cubicBezTo>
                  <a:close/>
                  <a:moveTo>
                    <a:pt x="587" y="0"/>
                  </a:moveTo>
                  <a:cubicBezTo>
                    <a:pt x="279" y="0"/>
                    <a:pt x="1" y="278"/>
                    <a:pt x="1" y="587"/>
                  </a:cubicBezTo>
                  <a:lnTo>
                    <a:pt x="1" y="1667"/>
                  </a:lnTo>
                  <a:cubicBezTo>
                    <a:pt x="1" y="2006"/>
                    <a:pt x="248" y="2253"/>
                    <a:pt x="587" y="2253"/>
                  </a:cubicBezTo>
                  <a:lnTo>
                    <a:pt x="5216" y="2253"/>
                  </a:lnTo>
                  <a:cubicBezTo>
                    <a:pt x="5525" y="2253"/>
                    <a:pt x="5803" y="2006"/>
                    <a:pt x="5834" y="1667"/>
                  </a:cubicBezTo>
                  <a:lnTo>
                    <a:pt x="5834" y="587"/>
                  </a:lnTo>
                  <a:cubicBezTo>
                    <a:pt x="5834" y="278"/>
                    <a:pt x="5556" y="0"/>
                    <a:pt x="5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2" name="Google Shape;18252;p104"/>
            <p:cNvSpPr/>
            <p:nvPr/>
          </p:nvSpPr>
          <p:spPr>
            <a:xfrm>
              <a:off x="7835688" y="2754256"/>
              <a:ext cx="51625" cy="42525"/>
            </a:xfrm>
            <a:custGeom>
              <a:avLst/>
              <a:gdLst/>
              <a:ahLst/>
              <a:cxnLst/>
              <a:rect l="l" t="t" r="r" b="b"/>
              <a:pathLst>
                <a:path w="2065" h="1701" extrusionOk="0">
                  <a:moveTo>
                    <a:pt x="923" y="409"/>
                  </a:moveTo>
                  <a:cubicBezTo>
                    <a:pt x="1170" y="409"/>
                    <a:pt x="1355" y="532"/>
                    <a:pt x="1355" y="718"/>
                  </a:cubicBezTo>
                  <a:cubicBezTo>
                    <a:pt x="1355" y="872"/>
                    <a:pt x="1170" y="1026"/>
                    <a:pt x="923" y="1026"/>
                  </a:cubicBezTo>
                  <a:cubicBezTo>
                    <a:pt x="676" y="1026"/>
                    <a:pt x="491" y="872"/>
                    <a:pt x="491" y="718"/>
                  </a:cubicBezTo>
                  <a:cubicBezTo>
                    <a:pt x="491" y="532"/>
                    <a:pt x="676" y="409"/>
                    <a:pt x="923" y="409"/>
                  </a:cubicBezTo>
                  <a:close/>
                  <a:moveTo>
                    <a:pt x="821" y="0"/>
                  </a:moveTo>
                  <a:cubicBezTo>
                    <a:pt x="434" y="0"/>
                    <a:pt x="118" y="320"/>
                    <a:pt x="89" y="718"/>
                  </a:cubicBezTo>
                  <a:cubicBezTo>
                    <a:pt x="0" y="1273"/>
                    <a:pt x="440" y="1701"/>
                    <a:pt x="923" y="1701"/>
                  </a:cubicBezTo>
                  <a:cubicBezTo>
                    <a:pt x="1111" y="1701"/>
                    <a:pt x="1305" y="1636"/>
                    <a:pt x="1478" y="1489"/>
                  </a:cubicBezTo>
                  <a:cubicBezTo>
                    <a:pt x="2065" y="995"/>
                    <a:pt x="1725" y="8"/>
                    <a:pt x="923" y="8"/>
                  </a:cubicBezTo>
                  <a:cubicBezTo>
                    <a:pt x="888" y="3"/>
                    <a:pt x="854" y="0"/>
                    <a:pt x="8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3" name="Google Shape;18253;p104"/>
            <p:cNvSpPr/>
            <p:nvPr/>
          </p:nvSpPr>
          <p:spPr>
            <a:xfrm>
              <a:off x="7908113" y="2754256"/>
              <a:ext cx="41700" cy="36175"/>
            </a:xfrm>
            <a:custGeom>
              <a:avLst/>
              <a:gdLst/>
              <a:ahLst/>
              <a:cxnLst/>
              <a:rect l="l" t="t" r="r" b="b"/>
              <a:pathLst>
                <a:path w="1668" h="1447" extrusionOk="0">
                  <a:moveTo>
                    <a:pt x="834" y="409"/>
                  </a:moveTo>
                  <a:cubicBezTo>
                    <a:pt x="1081" y="409"/>
                    <a:pt x="1266" y="532"/>
                    <a:pt x="1266" y="718"/>
                  </a:cubicBezTo>
                  <a:cubicBezTo>
                    <a:pt x="1266" y="872"/>
                    <a:pt x="1050" y="1026"/>
                    <a:pt x="834" y="1026"/>
                  </a:cubicBezTo>
                  <a:cubicBezTo>
                    <a:pt x="587" y="1026"/>
                    <a:pt x="402" y="872"/>
                    <a:pt x="402" y="718"/>
                  </a:cubicBezTo>
                  <a:cubicBezTo>
                    <a:pt x="402" y="532"/>
                    <a:pt x="587" y="409"/>
                    <a:pt x="834" y="409"/>
                  </a:cubicBezTo>
                  <a:close/>
                  <a:moveTo>
                    <a:pt x="936" y="0"/>
                  </a:moveTo>
                  <a:cubicBezTo>
                    <a:pt x="902" y="0"/>
                    <a:pt x="868" y="3"/>
                    <a:pt x="834" y="8"/>
                  </a:cubicBezTo>
                  <a:cubicBezTo>
                    <a:pt x="217" y="100"/>
                    <a:pt x="1" y="872"/>
                    <a:pt x="464" y="1273"/>
                  </a:cubicBezTo>
                  <a:cubicBezTo>
                    <a:pt x="602" y="1393"/>
                    <a:pt x="765" y="1447"/>
                    <a:pt x="926" y="1447"/>
                  </a:cubicBezTo>
                  <a:cubicBezTo>
                    <a:pt x="1303" y="1447"/>
                    <a:pt x="1667" y="1150"/>
                    <a:pt x="1667" y="718"/>
                  </a:cubicBezTo>
                  <a:cubicBezTo>
                    <a:pt x="1639" y="320"/>
                    <a:pt x="1323" y="0"/>
                    <a:pt x="9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4" name="Google Shape;18254;p104"/>
            <p:cNvSpPr/>
            <p:nvPr/>
          </p:nvSpPr>
          <p:spPr>
            <a:xfrm>
              <a:off x="7978338" y="2754256"/>
              <a:ext cx="41675" cy="36175"/>
            </a:xfrm>
            <a:custGeom>
              <a:avLst/>
              <a:gdLst/>
              <a:ahLst/>
              <a:cxnLst/>
              <a:rect l="l" t="t" r="r" b="b"/>
              <a:pathLst>
                <a:path w="1667" h="1447" extrusionOk="0">
                  <a:moveTo>
                    <a:pt x="833" y="409"/>
                  </a:moveTo>
                  <a:cubicBezTo>
                    <a:pt x="1050" y="409"/>
                    <a:pt x="1266" y="532"/>
                    <a:pt x="1266" y="718"/>
                  </a:cubicBezTo>
                  <a:cubicBezTo>
                    <a:pt x="1266" y="872"/>
                    <a:pt x="1050" y="1026"/>
                    <a:pt x="833" y="1026"/>
                  </a:cubicBezTo>
                  <a:cubicBezTo>
                    <a:pt x="587" y="1026"/>
                    <a:pt x="371" y="872"/>
                    <a:pt x="371" y="718"/>
                  </a:cubicBezTo>
                  <a:cubicBezTo>
                    <a:pt x="371" y="532"/>
                    <a:pt x="587" y="409"/>
                    <a:pt x="833" y="409"/>
                  </a:cubicBezTo>
                  <a:close/>
                  <a:moveTo>
                    <a:pt x="935" y="0"/>
                  </a:moveTo>
                  <a:cubicBezTo>
                    <a:pt x="902" y="0"/>
                    <a:pt x="868" y="3"/>
                    <a:pt x="833" y="8"/>
                  </a:cubicBezTo>
                  <a:cubicBezTo>
                    <a:pt x="216" y="100"/>
                    <a:pt x="0" y="872"/>
                    <a:pt x="463" y="1273"/>
                  </a:cubicBezTo>
                  <a:cubicBezTo>
                    <a:pt x="601" y="1393"/>
                    <a:pt x="764" y="1447"/>
                    <a:pt x="925" y="1447"/>
                  </a:cubicBezTo>
                  <a:cubicBezTo>
                    <a:pt x="1302" y="1447"/>
                    <a:pt x="1667" y="1150"/>
                    <a:pt x="1667" y="718"/>
                  </a:cubicBezTo>
                  <a:cubicBezTo>
                    <a:pt x="1638" y="320"/>
                    <a:pt x="1322" y="0"/>
                    <a:pt x="9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5" name="Google Shape;18255;p104"/>
            <p:cNvSpPr/>
            <p:nvPr/>
          </p:nvSpPr>
          <p:spPr>
            <a:xfrm>
              <a:off x="8047763" y="2753806"/>
              <a:ext cx="41700" cy="36200"/>
            </a:xfrm>
            <a:custGeom>
              <a:avLst/>
              <a:gdLst/>
              <a:ahLst/>
              <a:cxnLst/>
              <a:rect l="l" t="t" r="r" b="b"/>
              <a:pathLst>
                <a:path w="1668" h="1448" extrusionOk="0">
                  <a:moveTo>
                    <a:pt x="834" y="427"/>
                  </a:moveTo>
                  <a:cubicBezTo>
                    <a:pt x="1081" y="427"/>
                    <a:pt x="1297" y="550"/>
                    <a:pt x="1297" y="736"/>
                  </a:cubicBezTo>
                  <a:cubicBezTo>
                    <a:pt x="1297" y="890"/>
                    <a:pt x="1081" y="1044"/>
                    <a:pt x="834" y="1044"/>
                  </a:cubicBezTo>
                  <a:cubicBezTo>
                    <a:pt x="618" y="1044"/>
                    <a:pt x="402" y="890"/>
                    <a:pt x="402" y="736"/>
                  </a:cubicBezTo>
                  <a:cubicBezTo>
                    <a:pt x="402" y="550"/>
                    <a:pt x="618" y="427"/>
                    <a:pt x="834" y="427"/>
                  </a:cubicBezTo>
                  <a:close/>
                  <a:moveTo>
                    <a:pt x="729" y="0"/>
                  </a:moveTo>
                  <a:cubicBezTo>
                    <a:pt x="356" y="0"/>
                    <a:pt x="1" y="287"/>
                    <a:pt x="1" y="736"/>
                  </a:cubicBezTo>
                  <a:cubicBezTo>
                    <a:pt x="30" y="1148"/>
                    <a:pt x="369" y="1447"/>
                    <a:pt x="775" y="1447"/>
                  </a:cubicBezTo>
                  <a:cubicBezTo>
                    <a:pt x="794" y="1447"/>
                    <a:pt x="814" y="1447"/>
                    <a:pt x="834" y="1445"/>
                  </a:cubicBezTo>
                  <a:cubicBezTo>
                    <a:pt x="1451" y="1353"/>
                    <a:pt x="1667" y="581"/>
                    <a:pt x="1204" y="180"/>
                  </a:cubicBezTo>
                  <a:cubicBezTo>
                    <a:pt x="1062" y="57"/>
                    <a:pt x="894" y="0"/>
                    <a:pt x="7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6" name="Google Shape;18256;p104"/>
            <p:cNvSpPr/>
            <p:nvPr/>
          </p:nvSpPr>
          <p:spPr>
            <a:xfrm>
              <a:off x="7795463" y="2463556"/>
              <a:ext cx="336425" cy="345675"/>
            </a:xfrm>
            <a:custGeom>
              <a:avLst/>
              <a:gdLst/>
              <a:ahLst/>
              <a:cxnLst/>
              <a:rect l="l" t="t" r="r" b="b"/>
              <a:pathLst>
                <a:path w="13457" h="13827" extrusionOk="0">
                  <a:moveTo>
                    <a:pt x="11389" y="402"/>
                  </a:moveTo>
                  <a:cubicBezTo>
                    <a:pt x="11512" y="402"/>
                    <a:pt x="11574" y="495"/>
                    <a:pt x="11574" y="618"/>
                  </a:cubicBezTo>
                  <a:lnTo>
                    <a:pt x="11574" y="1266"/>
                  </a:lnTo>
                  <a:cubicBezTo>
                    <a:pt x="11574" y="1359"/>
                    <a:pt x="11512" y="1451"/>
                    <a:pt x="11389" y="1451"/>
                  </a:cubicBezTo>
                  <a:lnTo>
                    <a:pt x="2100" y="1451"/>
                  </a:lnTo>
                  <a:cubicBezTo>
                    <a:pt x="1976" y="1451"/>
                    <a:pt x="1914" y="1359"/>
                    <a:pt x="1914" y="1235"/>
                  </a:cubicBezTo>
                  <a:lnTo>
                    <a:pt x="1914" y="618"/>
                  </a:lnTo>
                  <a:cubicBezTo>
                    <a:pt x="1914" y="495"/>
                    <a:pt x="1976" y="402"/>
                    <a:pt x="2100" y="402"/>
                  </a:cubicBezTo>
                  <a:close/>
                  <a:moveTo>
                    <a:pt x="7932" y="6945"/>
                  </a:moveTo>
                  <a:cubicBezTo>
                    <a:pt x="8272" y="6976"/>
                    <a:pt x="8550" y="7161"/>
                    <a:pt x="8704" y="7439"/>
                  </a:cubicBezTo>
                  <a:lnTo>
                    <a:pt x="9136" y="8210"/>
                  </a:lnTo>
                  <a:lnTo>
                    <a:pt x="4352" y="8210"/>
                  </a:lnTo>
                  <a:lnTo>
                    <a:pt x="4723" y="7439"/>
                  </a:lnTo>
                  <a:cubicBezTo>
                    <a:pt x="4877" y="7130"/>
                    <a:pt x="5186" y="6945"/>
                    <a:pt x="5525" y="6945"/>
                  </a:cubicBezTo>
                  <a:close/>
                  <a:moveTo>
                    <a:pt x="9908" y="1822"/>
                  </a:moveTo>
                  <a:lnTo>
                    <a:pt x="9908" y="2778"/>
                  </a:lnTo>
                  <a:cubicBezTo>
                    <a:pt x="9908" y="2871"/>
                    <a:pt x="10000" y="2964"/>
                    <a:pt x="10093" y="2964"/>
                  </a:cubicBezTo>
                  <a:cubicBezTo>
                    <a:pt x="10216" y="2964"/>
                    <a:pt x="10309" y="2902"/>
                    <a:pt x="10309" y="2778"/>
                  </a:cubicBezTo>
                  <a:lnTo>
                    <a:pt x="10309" y="1883"/>
                  </a:lnTo>
                  <a:lnTo>
                    <a:pt x="11173" y="1883"/>
                  </a:lnTo>
                  <a:lnTo>
                    <a:pt x="11173" y="8241"/>
                  </a:lnTo>
                  <a:lnTo>
                    <a:pt x="10309" y="8241"/>
                  </a:lnTo>
                  <a:lnTo>
                    <a:pt x="10309" y="3612"/>
                  </a:lnTo>
                  <a:cubicBezTo>
                    <a:pt x="10309" y="3519"/>
                    <a:pt x="10216" y="3426"/>
                    <a:pt x="10093" y="3426"/>
                  </a:cubicBezTo>
                  <a:cubicBezTo>
                    <a:pt x="10000" y="3426"/>
                    <a:pt x="9908" y="3519"/>
                    <a:pt x="9908" y="3612"/>
                  </a:cubicBezTo>
                  <a:lnTo>
                    <a:pt x="9908" y="8241"/>
                  </a:lnTo>
                  <a:lnTo>
                    <a:pt x="9568" y="8241"/>
                  </a:lnTo>
                  <a:lnTo>
                    <a:pt x="9105" y="7284"/>
                  </a:lnTo>
                  <a:cubicBezTo>
                    <a:pt x="8889" y="6821"/>
                    <a:pt x="8426" y="6544"/>
                    <a:pt x="7932" y="6544"/>
                  </a:cubicBezTo>
                  <a:lnTo>
                    <a:pt x="5525" y="6544"/>
                  </a:lnTo>
                  <a:cubicBezTo>
                    <a:pt x="5031" y="6544"/>
                    <a:pt x="4599" y="6821"/>
                    <a:pt x="4383" y="7284"/>
                  </a:cubicBezTo>
                  <a:lnTo>
                    <a:pt x="3890" y="8241"/>
                  </a:lnTo>
                  <a:lnTo>
                    <a:pt x="3550" y="8241"/>
                  </a:lnTo>
                  <a:lnTo>
                    <a:pt x="3581" y="1822"/>
                  </a:lnTo>
                  <a:close/>
                  <a:moveTo>
                    <a:pt x="11358" y="8611"/>
                  </a:moveTo>
                  <a:cubicBezTo>
                    <a:pt x="11821" y="8611"/>
                    <a:pt x="12222" y="8920"/>
                    <a:pt x="12315" y="9383"/>
                  </a:cubicBezTo>
                  <a:lnTo>
                    <a:pt x="12901" y="12562"/>
                  </a:lnTo>
                  <a:cubicBezTo>
                    <a:pt x="12994" y="12994"/>
                    <a:pt x="12685" y="13395"/>
                    <a:pt x="12222" y="13395"/>
                  </a:cubicBezTo>
                  <a:lnTo>
                    <a:pt x="1235" y="13395"/>
                  </a:lnTo>
                  <a:cubicBezTo>
                    <a:pt x="772" y="13395"/>
                    <a:pt x="464" y="12994"/>
                    <a:pt x="556" y="12562"/>
                  </a:cubicBezTo>
                  <a:lnTo>
                    <a:pt x="1174" y="9383"/>
                  </a:lnTo>
                  <a:cubicBezTo>
                    <a:pt x="1262" y="8971"/>
                    <a:pt x="1631" y="8671"/>
                    <a:pt x="2040" y="8671"/>
                  </a:cubicBezTo>
                  <a:cubicBezTo>
                    <a:pt x="2060" y="8671"/>
                    <a:pt x="2080" y="8672"/>
                    <a:pt x="2100" y="8673"/>
                  </a:cubicBezTo>
                  <a:lnTo>
                    <a:pt x="11358" y="8611"/>
                  </a:lnTo>
                  <a:close/>
                  <a:moveTo>
                    <a:pt x="2100" y="1"/>
                  </a:moveTo>
                  <a:cubicBezTo>
                    <a:pt x="1760" y="32"/>
                    <a:pt x="1482" y="279"/>
                    <a:pt x="1513" y="618"/>
                  </a:cubicBezTo>
                  <a:lnTo>
                    <a:pt x="1513" y="1266"/>
                  </a:lnTo>
                  <a:cubicBezTo>
                    <a:pt x="1482" y="1513"/>
                    <a:pt x="1637" y="1729"/>
                    <a:pt x="1884" y="1822"/>
                  </a:cubicBezTo>
                  <a:lnTo>
                    <a:pt x="1884" y="6235"/>
                  </a:lnTo>
                  <a:cubicBezTo>
                    <a:pt x="1884" y="6358"/>
                    <a:pt x="1976" y="6420"/>
                    <a:pt x="2100" y="6420"/>
                  </a:cubicBezTo>
                  <a:cubicBezTo>
                    <a:pt x="2112" y="6424"/>
                    <a:pt x="2124" y="6426"/>
                    <a:pt x="2136" y="6426"/>
                  </a:cubicBezTo>
                  <a:cubicBezTo>
                    <a:pt x="2215" y="6426"/>
                    <a:pt x="2285" y="6342"/>
                    <a:pt x="2285" y="6235"/>
                  </a:cubicBezTo>
                  <a:lnTo>
                    <a:pt x="2285" y="1883"/>
                  </a:lnTo>
                  <a:lnTo>
                    <a:pt x="3149" y="1883"/>
                  </a:lnTo>
                  <a:lnTo>
                    <a:pt x="3149" y="8241"/>
                  </a:lnTo>
                  <a:lnTo>
                    <a:pt x="2285" y="8241"/>
                  </a:lnTo>
                  <a:lnTo>
                    <a:pt x="2285" y="7037"/>
                  </a:lnTo>
                  <a:cubicBezTo>
                    <a:pt x="2285" y="6945"/>
                    <a:pt x="2192" y="6852"/>
                    <a:pt x="2100" y="6852"/>
                  </a:cubicBezTo>
                  <a:cubicBezTo>
                    <a:pt x="1976" y="6852"/>
                    <a:pt x="1884" y="6945"/>
                    <a:pt x="1884" y="7037"/>
                  </a:cubicBezTo>
                  <a:lnTo>
                    <a:pt x="1884" y="8272"/>
                  </a:lnTo>
                  <a:cubicBezTo>
                    <a:pt x="1359" y="8333"/>
                    <a:pt x="896" y="8735"/>
                    <a:pt x="772" y="9290"/>
                  </a:cubicBezTo>
                  <a:cubicBezTo>
                    <a:pt x="772" y="9290"/>
                    <a:pt x="186" y="12469"/>
                    <a:pt x="186" y="12469"/>
                  </a:cubicBezTo>
                  <a:cubicBezTo>
                    <a:pt x="1" y="13148"/>
                    <a:pt x="526" y="13796"/>
                    <a:pt x="1235" y="13827"/>
                  </a:cubicBezTo>
                  <a:lnTo>
                    <a:pt x="12253" y="13827"/>
                  </a:lnTo>
                  <a:cubicBezTo>
                    <a:pt x="12932" y="13796"/>
                    <a:pt x="13457" y="13148"/>
                    <a:pt x="13302" y="12469"/>
                  </a:cubicBezTo>
                  <a:lnTo>
                    <a:pt x="12685" y="9290"/>
                  </a:lnTo>
                  <a:cubicBezTo>
                    <a:pt x="12562" y="8766"/>
                    <a:pt x="12099" y="8364"/>
                    <a:pt x="11574" y="8272"/>
                  </a:cubicBezTo>
                  <a:lnTo>
                    <a:pt x="11574" y="1822"/>
                  </a:lnTo>
                  <a:cubicBezTo>
                    <a:pt x="11821" y="1760"/>
                    <a:pt x="11975" y="1513"/>
                    <a:pt x="11975" y="1266"/>
                  </a:cubicBezTo>
                  <a:lnTo>
                    <a:pt x="11975" y="618"/>
                  </a:lnTo>
                  <a:cubicBezTo>
                    <a:pt x="11975" y="279"/>
                    <a:pt x="11698" y="1"/>
                    <a:pt x="113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7" name="Google Shape;18257;p104"/>
          <p:cNvGrpSpPr/>
          <p:nvPr/>
        </p:nvGrpSpPr>
        <p:grpSpPr>
          <a:xfrm>
            <a:off x="7734286" y="3425142"/>
            <a:ext cx="361375" cy="330675"/>
            <a:chOff x="5552838" y="1929231"/>
            <a:chExt cx="361375" cy="330675"/>
          </a:xfrm>
        </p:grpSpPr>
        <p:sp>
          <p:nvSpPr>
            <p:cNvPr id="18258" name="Google Shape;18258;p104"/>
            <p:cNvSpPr/>
            <p:nvPr/>
          </p:nvSpPr>
          <p:spPr>
            <a:xfrm>
              <a:off x="5667538" y="2137981"/>
              <a:ext cx="10075" cy="20850"/>
            </a:xfrm>
            <a:custGeom>
              <a:avLst/>
              <a:gdLst/>
              <a:ahLst/>
              <a:cxnLst/>
              <a:rect l="l" t="t" r="r" b="b"/>
              <a:pathLst>
                <a:path w="403" h="834" extrusionOk="0">
                  <a:moveTo>
                    <a:pt x="217" y="0"/>
                  </a:moveTo>
                  <a:cubicBezTo>
                    <a:pt x="93" y="0"/>
                    <a:pt x="1" y="93"/>
                    <a:pt x="1" y="185"/>
                  </a:cubicBezTo>
                  <a:lnTo>
                    <a:pt x="1" y="617"/>
                  </a:lnTo>
                  <a:cubicBezTo>
                    <a:pt x="1" y="741"/>
                    <a:pt x="93" y="834"/>
                    <a:pt x="217" y="834"/>
                  </a:cubicBezTo>
                  <a:cubicBezTo>
                    <a:pt x="310" y="834"/>
                    <a:pt x="402" y="741"/>
                    <a:pt x="402" y="617"/>
                  </a:cubicBezTo>
                  <a:lnTo>
                    <a:pt x="402" y="185"/>
                  </a:lnTo>
                  <a:cubicBezTo>
                    <a:pt x="402" y="62"/>
                    <a:pt x="310" y="0"/>
                    <a:pt x="2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9" name="Google Shape;18259;p104"/>
            <p:cNvSpPr/>
            <p:nvPr/>
          </p:nvSpPr>
          <p:spPr>
            <a:xfrm>
              <a:off x="5784813" y="2137981"/>
              <a:ext cx="10075" cy="20850"/>
            </a:xfrm>
            <a:custGeom>
              <a:avLst/>
              <a:gdLst/>
              <a:ahLst/>
              <a:cxnLst/>
              <a:rect l="l" t="t" r="r" b="b"/>
              <a:pathLst>
                <a:path w="403" h="834" extrusionOk="0">
                  <a:moveTo>
                    <a:pt x="217" y="0"/>
                  </a:moveTo>
                  <a:cubicBezTo>
                    <a:pt x="93" y="0"/>
                    <a:pt x="1" y="62"/>
                    <a:pt x="1" y="185"/>
                  </a:cubicBezTo>
                  <a:lnTo>
                    <a:pt x="1" y="617"/>
                  </a:lnTo>
                  <a:cubicBezTo>
                    <a:pt x="1" y="741"/>
                    <a:pt x="93" y="834"/>
                    <a:pt x="217" y="834"/>
                  </a:cubicBezTo>
                  <a:cubicBezTo>
                    <a:pt x="310" y="834"/>
                    <a:pt x="402" y="741"/>
                    <a:pt x="402" y="617"/>
                  </a:cubicBezTo>
                  <a:lnTo>
                    <a:pt x="402" y="185"/>
                  </a:lnTo>
                  <a:cubicBezTo>
                    <a:pt x="402" y="93"/>
                    <a:pt x="310" y="0"/>
                    <a:pt x="2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0" name="Google Shape;18260;p104"/>
            <p:cNvSpPr/>
            <p:nvPr/>
          </p:nvSpPr>
          <p:spPr>
            <a:xfrm>
              <a:off x="5710763" y="2147581"/>
              <a:ext cx="42025" cy="16650"/>
            </a:xfrm>
            <a:custGeom>
              <a:avLst/>
              <a:gdLst/>
              <a:ahLst/>
              <a:cxnLst/>
              <a:rect l="l" t="t" r="r" b="b"/>
              <a:pathLst>
                <a:path w="1681" h="666" extrusionOk="0">
                  <a:moveTo>
                    <a:pt x="1392" y="1"/>
                  </a:moveTo>
                  <a:cubicBezTo>
                    <a:pt x="1339" y="1"/>
                    <a:pt x="1282" y="23"/>
                    <a:pt x="1235" y="79"/>
                  </a:cubicBezTo>
                  <a:cubicBezTo>
                    <a:pt x="1142" y="203"/>
                    <a:pt x="988" y="264"/>
                    <a:pt x="803" y="264"/>
                  </a:cubicBezTo>
                  <a:cubicBezTo>
                    <a:pt x="648" y="264"/>
                    <a:pt x="494" y="203"/>
                    <a:pt x="371" y="79"/>
                  </a:cubicBezTo>
                  <a:cubicBezTo>
                    <a:pt x="337" y="28"/>
                    <a:pt x="284" y="5"/>
                    <a:pt x="228" y="5"/>
                  </a:cubicBezTo>
                  <a:cubicBezTo>
                    <a:pt x="182" y="5"/>
                    <a:pt x="134" y="21"/>
                    <a:pt x="93" y="48"/>
                  </a:cubicBezTo>
                  <a:cubicBezTo>
                    <a:pt x="0" y="110"/>
                    <a:pt x="0" y="264"/>
                    <a:pt x="93" y="326"/>
                  </a:cubicBezTo>
                  <a:cubicBezTo>
                    <a:pt x="278" y="542"/>
                    <a:pt x="525" y="666"/>
                    <a:pt x="803" y="666"/>
                  </a:cubicBezTo>
                  <a:cubicBezTo>
                    <a:pt x="1080" y="666"/>
                    <a:pt x="1358" y="542"/>
                    <a:pt x="1543" y="326"/>
                  </a:cubicBezTo>
                  <a:cubicBezTo>
                    <a:pt x="1681" y="189"/>
                    <a:pt x="1546" y="1"/>
                    <a:pt x="13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1" name="Google Shape;18261;p104"/>
            <p:cNvSpPr/>
            <p:nvPr/>
          </p:nvSpPr>
          <p:spPr>
            <a:xfrm>
              <a:off x="5552838" y="1929231"/>
              <a:ext cx="361375" cy="330675"/>
            </a:xfrm>
            <a:custGeom>
              <a:avLst/>
              <a:gdLst/>
              <a:ahLst/>
              <a:cxnLst/>
              <a:rect l="l" t="t" r="r" b="b"/>
              <a:pathLst>
                <a:path w="14455" h="13227" extrusionOk="0">
                  <a:moveTo>
                    <a:pt x="12983" y="5048"/>
                  </a:moveTo>
                  <a:cubicBezTo>
                    <a:pt x="13838" y="5048"/>
                    <a:pt x="13847" y="6345"/>
                    <a:pt x="13013" y="6345"/>
                  </a:cubicBezTo>
                  <a:cubicBezTo>
                    <a:pt x="13003" y="6345"/>
                    <a:pt x="12993" y="6345"/>
                    <a:pt x="12983" y="6344"/>
                  </a:cubicBezTo>
                  <a:lnTo>
                    <a:pt x="4033" y="6344"/>
                  </a:lnTo>
                  <a:cubicBezTo>
                    <a:pt x="4020" y="6341"/>
                    <a:pt x="4007" y="6339"/>
                    <a:pt x="3994" y="6339"/>
                  </a:cubicBezTo>
                  <a:cubicBezTo>
                    <a:pt x="3799" y="6339"/>
                    <a:pt x="3799" y="6751"/>
                    <a:pt x="3994" y="6751"/>
                  </a:cubicBezTo>
                  <a:cubicBezTo>
                    <a:pt x="4007" y="6751"/>
                    <a:pt x="4020" y="6749"/>
                    <a:pt x="4033" y="6745"/>
                  </a:cubicBezTo>
                  <a:lnTo>
                    <a:pt x="12767" y="6745"/>
                  </a:lnTo>
                  <a:cubicBezTo>
                    <a:pt x="12736" y="7363"/>
                    <a:pt x="12582" y="7980"/>
                    <a:pt x="12366" y="8566"/>
                  </a:cubicBezTo>
                  <a:cubicBezTo>
                    <a:pt x="12150" y="9153"/>
                    <a:pt x="11811" y="9677"/>
                    <a:pt x="11379" y="10109"/>
                  </a:cubicBezTo>
                  <a:cubicBezTo>
                    <a:pt x="10823" y="10634"/>
                    <a:pt x="10144" y="11004"/>
                    <a:pt x="9434" y="11190"/>
                  </a:cubicBezTo>
                  <a:lnTo>
                    <a:pt x="5052" y="11190"/>
                  </a:lnTo>
                  <a:cubicBezTo>
                    <a:pt x="4311" y="11004"/>
                    <a:pt x="3632" y="10665"/>
                    <a:pt x="3077" y="10140"/>
                  </a:cubicBezTo>
                  <a:cubicBezTo>
                    <a:pt x="2645" y="9708"/>
                    <a:pt x="2305" y="9184"/>
                    <a:pt x="2089" y="8597"/>
                  </a:cubicBezTo>
                  <a:cubicBezTo>
                    <a:pt x="1842" y="8011"/>
                    <a:pt x="1719" y="7394"/>
                    <a:pt x="1688" y="6745"/>
                  </a:cubicBezTo>
                  <a:lnTo>
                    <a:pt x="3231" y="6745"/>
                  </a:lnTo>
                  <a:cubicBezTo>
                    <a:pt x="3246" y="6749"/>
                    <a:pt x="3259" y="6751"/>
                    <a:pt x="3272" y="6751"/>
                  </a:cubicBezTo>
                  <a:cubicBezTo>
                    <a:pt x="3464" y="6751"/>
                    <a:pt x="3464" y="6370"/>
                    <a:pt x="3272" y="6370"/>
                  </a:cubicBezTo>
                  <a:cubicBezTo>
                    <a:pt x="3259" y="6370"/>
                    <a:pt x="3246" y="6371"/>
                    <a:pt x="3231" y="6375"/>
                  </a:cubicBezTo>
                  <a:lnTo>
                    <a:pt x="1503" y="6375"/>
                  </a:lnTo>
                  <a:cubicBezTo>
                    <a:pt x="608" y="6375"/>
                    <a:pt x="608" y="5048"/>
                    <a:pt x="1503" y="5048"/>
                  </a:cubicBezTo>
                  <a:close/>
                  <a:moveTo>
                    <a:pt x="9218" y="11591"/>
                  </a:moveTo>
                  <a:lnTo>
                    <a:pt x="9218" y="12331"/>
                  </a:lnTo>
                  <a:cubicBezTo>
                    <a:pt x="9218" y="12609"/>
                    <a:pt x="9033" y="12825"/>
                    <a:pt x="8755" y="12825"/>
                  </a:cubicBezTo>
                  <a:lnTo>
                    <a:pt x="5700" y="12825"/>
                  </a:lnTo>
                  <a:cubicBezTo>
                    <a:pt x="5422" y="12825"/>
                    <a:pt x="5237" y="12609"/>
                    <a:pt x="5237" y="12362"/>
                  </a:cubicBezTo>
                  <a:lnTo>
                    <a:pt x="5237" y="11591"/>
                  </a:lnTo>
                  <a:close/>
                  <a:moveTo>
                    <a:pt x="13012" y="1"/>
                  </a:moveTo>
                  <a:cubicBezTo>
                    <a:pt x="12654" y="1"/>
                    <a:pt x="12303" y="140"/>
                    <a:pt x="12057" y="419"/>
                  </a:cubicBezTo>
                  <a:lnTo>
                    <a:pt x="12057" y="450"/>
                  </a:lnTo>
                  <a:cubicBezTo>
                    <a:pt x="11965" y="511"/>
                    <a:pt x="11903" y="604"/>
                    <a:pt x="11841" y="697"/>
                  </a:cubicBezTo>
                  <a:cubicBezTo>
                    <a:pt x="11379" y="1437"/>
                    <a:pt x="10792" y="2085"/>
                    <a:pt x="10113" y="2610"/>
                  </a:cubicBezTo>
                  <a:lnTo>
                    <a:pt x="7490" y="4647"/>
                  </a:lnTo>
                  <a:lnTo>
                    <a:pt x="1472" y="4647"/>
                  </a:lnTo>
                  <a:cubicBezTo>
                    <a:pt x="1461" y="4647"/>
                    <a:pt x="1451" y="4646"/>
                    <a:pt x="1441" y="4646"/>
                  </a:cubicBezTo>
                  <a:cubicBezTo>
                    <a:pt x="173" y="4646"/>
                    <a:pt x="1" y="6531"/>
                    <a:pt x="1287" y="6745"/>
                  </a:cubicBezTo>
                  <a:cubicBezTo>
                    <a:pt x="1287" y="7424"/>
                    <a:pt x="1410" y="8103"/>
                    <a:pt x="1657" y="8721"/>
                  </a:cubicBezTo>
                  <a:cubicBezTo>
                    <a:pt x="2182" y="10140"/>
                    <a:pt x="3354" y="11190"/>
                    <a:pt x="4805" y="11529"/>
                  </a:cubicBezTo>
                  <a:lnTo>
                    <a:pt x="4805" y="12331"/>
                  </a:lnTo>
                  <a:cubicBezTo>
                    <a:pt x="4805" y="12825"/>
                    <a:pt x="5206" y="13226"/>
                    <a:pt x="5700" y="13226"/>
                  </a:cubicBezTo>
                  <a:lnTo>
                    <a:pt x="8755" y="13226"/>
                  </a:lnTo>
                  <a:cubicBezTo>
                    <a:pt x="9249" y="13226"/>
                    <a:pt x="9619" y="12825"/>
                    <a:pt x="9619" y="12331"/>
                  </a:cubicBezTo>
                  <a:lnTo>
                    <a:pt x="9619" y="11529"/>
                  </a:lnTo>
                  <a:cubicBezTo>
                    <a:pt x="11070" y="11190"/>
                    <a:pt x="12274" y="10140"/>
                    <a:pt x="12767" y="8721"/>
                  </a:cubicBezTo>
                  <a:cubicBezTo>
                    <a:pt x="13014" y="8103"/>
                    <a:pt x="13138" y="7424"/>
                    <a:pt x="13169" y="6745"/>
                  </a:cubicBezTo>
                  <a:cubicBezTo>
                    <a:pt x="14454" y="6531"/>
                    <a:pt x="14282" y="4646"/>
                    <a:pt x="13014" y="4646"/>
                  </a:cubicBezTo>
                  <a:cubicBezTo>
                    <a:pt x="13004" y="4646"/>
                    <a:pt x="12994" y="4647"/>
                    <a:pt x="12983" y="4647"/>
                  </a:cubicBezTo>
                  <a:lnTo>
                    <a:pt x="11224" y="4647"/>
                  </a:lnTo>
                  <a:lnTo>
                    <a:pt x="11625" y="4122"/>
                  </a:lnTo>
                  <a:cubicBezTo>
                    <a:pt x="11903" y="3752"/>
                    <a:pt x="12243" y="3412"/>
                    <a:pt x="12582" y="3104"/>
                  </a:cubicBezTo>
                  <a:cubicBezTo>
                    <a:pt x="12675" y="3042"/>
                    <a:pt x="12675" y="2888"/>
                    <a:pt x="12613" y="2826"/>
                  </a:cubicBezTo>
                  <a:cubicBezTo>
                    <a:pt x="12562" y="2775"/>
                    <a:pt x="12502" y="2752"/>
                    <a:pt x="12447" y="2752"/>
                  </a:cubicBezTo>
                  <a:cubicBezTo>
                    <a:pt x="12403" y="2752"/>
                    <a:pt x="12363" y="2767"/>
                    <a:pt x="12335" y="2795"/>
                  </a:cubicBezTo>
                  <a:cubicBezTo>
                    <a:pt x="11934" y="3135"/>
                    <a:pt x="11595" y="3474"/>
                    <a:pt x="11317" y="3875"/>
                  </a:cubicBezTo>
                  <a:lnTo>
                    <a:pt x="10700" y="4647"/>
                  </a:lnTo>
                  <a:lnTo>
                    <a:pt x="8169" y="4647"/>
                  </a:lnTo>
                  <a:lnTo>
                    <a:pt x="10360" y="2919"/>
                  </a:lnTo>
                  <a:cubicBezTo>
                    <a:pt x="11070" y="2363"/>
                    <a:pt x="11687" y="1684"/>
                    <a:pt x="12181" y="913"/>
                  </a:cubicBezTo>
                  <a:cubicBezTo>
                    <a:pt x="12377" y="618"/>
                    <a:pt x="12724" y="411"/>
                    <a:pt x="13062" y="411"/>
                  </a:cubicBezTo>
                  <a:cubicBezTo>
                    <a:pt x="13254" y="411"/>
                    <a:pt x="13444" y="478"/>
                    <a:pt x="13601" y="635"/>
                  </a:cubicBezTo>
                  <a:cubicBezTo>
                    <a:pt x="13940" y="1005"/>
                    <a:pt x="13878" y="1561"/>
                    <a:pt x="13508" y="1900"/>
                  </a:cubicBezTo>
                  <a:cubicBezTo>
                    <a:pt x="13323" y="2054"/>
                    <a:pt x="13138" y="2178"/>
                    <a:pt x="12952" y="2271"/>
                  </a:cubicBezTo>
                  <a:cubicBezTo>
                    <a:pt x="12860" y="2363"/>
                    <a:pt x="12860" y="2487"/>
                    <a:pt x="12922" y="2579"/>
                  </a:cubicBezTo>
                  <a:cubicBezTo>
                    <a:pt x="12956" y="2630"/>
                    <a:pt x="13008" y="2653"/>
                    <a:pt x="13064" y="2653"/>
                  </a:cubicBezTo>
                  <a:cubicBezTo>
                    <a:pt x="13110" y="2653"/>
                    <a:pt x="13158" y="2638"/>
                    <a:pt x="13199" y="2610"/>
                  </a:cubicBezTo>
                  <a:cubicBezTo>
                    <a:pt x="13415" y="2487"/>
                    <a:pt x="13601" y="2332"/>
                    <a:pt x="13786" y="2178"/>
                  </a:cubicBezTo>
                  <a:cubicBezTo>
                    <a:pt x="14341" y="1684"/>
                    <a:pt x="14372" y="882"/>
                    <a:pt x="13909" y="326"/>
                  </a:cubicBezTo>
                  <a:cubicBezTo>
                    <a:pt x="13649" y="109"/>
                    <a:pt x="13327" y="1"/>
                    <a:pt x="13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2" name="Google Shape;18262;p104"/>
          <p:cNvGrpSpPr/>
          <p:nvPr/>
        </p:nvGrpSpPr>
        <p:grpSpPr>
          <a:xfrm>
            <a:off x="7014175" y="3430742"/>
            <a:ext cx="377250" cy="319475"/>
            <a:chOff x="4784188" y="1934881"/>
            <a:chExt cx="377250" cy="319475"/>
          </a:xfrm>
        </p:grpSpPr>
        <p:sp>
          <p:nvSpPr>
            <p:cNvPr id="18263" name="Google Shape;18263;p104"/>
            <p:cNvSpPr/>
            <p:nvPr/>
          </p:nvSpPr>
          <p:spPr>
            <a:xfrm>
              <a:off x="5068838" y="2167281"/>
              <a:ext cx="10050" cy="14700"/>
            </a:xfrm>
            <a:custGeom>
              <a:avLst/>
              <a:gdLst/>
              <a:ahLst/>
              <a:cxnLst/>
              <a:rect l="l" t="t" r="r" b="b"/>
              <a:pathLst>
                <a:path w="402" h="588" extrusionOk="0">
                  <a:moveTo>
                    <a:pt x="216" y="1"/>
                  </a:moveTo>
                  <a:cubicBezTo>
                    <a:pt x="93" y="1"/>
                    <a:pt x="0" y="94"/>
                    <a:pt x="0" y="186"/>
                  </a:cubicBezTo>
                  <a:lnTo>
                    <a:pt x="0" y="402"/>
                  </a:lnTo>
                  <a:cubicBezTo>
                    <a:pt x="0" y="495"/>
                    <a:pt x="93" y="587"/>
                    <a:pt x="216" y="587"/>
                  </a:cubicBezTo>
                  <a:cubicBezTo>
                    <a:pt x="309" y="587"/>
                    <a:pt x="401" y="495"/>
                    <a:pt x="401" y="402"/>
                  </a:cubicBezTo>
                  <a:lnTo>
                    <a:pt x="401" y="186"/>
                  </a:lnTo>
                  <a:cubicBezTo>
                    <a:pt x="401" y="94"/>
                    <a:pt x="309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4" name="Google Shape;18264;p104"/>
            <p:cNvSpPr/>
            <p:nvPr/>
          </p:nvSpPr>
          <p:spPr>
            <a:xfrm>
              <a:off x="5122463" y="2168056"/>
              <a:ext cx="10825" cy="14700"/>
            </a:xfrm>
            <a:custGeom>
              <a:avLst/>
              <a:gdLst/>
              <a:ahLst/>
              <a:cxnLst/>
              <a:rect l="l" t="t" r="r" b="b"/>
              <a:pathLst>
                <a:path w="433" h="588" extrusionOk="0">
                  <a:moveTo>
                    <a:pt x="216" y="1"/>
                  </a:moveTo>
                  <a:cubicBezTo>
                    <a:pt x="108" y="1"/>
                    <a:pt x="0" y="63"/>
                    <a:pt x="15" y="186"/>
                  </a:cubicBezTo>
                  <a:lnTo>
                    <a:pt x="15" y="371"/>
                  </a:lnTo>
                  <a:cubicBezTo>
                    <a:pt x="15" y="495"/>
                    <a:pt x="108" y="587"/>
                    <a:pt x="231" y="587"/>
                  </a:cubicBezTo>
                  <a:cubicBezTo>
                    <a:pt x="324" y="587"/>
                    <a:pt x="417" y="495"/>
                    <a:pt x="417" y="371"/>
                  </a:cubicBezTo>
                  <a:lnTo>
                    <a:pt x="417" y="186"/>
                  </a:lnTo>
                  <a:cubicBezTo>
                    <a:pt x="432" y="63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5" name="Google Shape;18265;p104"/>
            <p:cNvSpPr/>
            <p:nvPr/>
          </p:nvSpPr>
          <p:spPr>
            <a:xfrm>
              <a:off x="5087538" y="2171831"/>
              <a:ext cx="26650" cy="13225"/>
            </a:xfrm>
            <a:custGeom>
              <a:avLst/>
              <a:gdLst/>
              <a:ahLst/>
              <a:cxnLst/>
              <a:rect l="l" t="t" r="r" b="b"/>
              <a:pathLst>
                <a:path w="1066" h="529" extrusionOk="0">
                  <a:moveTo>
                    <a:pt x="279" y="1"/>
                  </a:moveTo>
                  <a:cubicBezTo>
                    <a:pt x="129" y="1"/>
                    <a:pt x="0" y="181"/>
                    <a:pt x="116" y="344"/>
                  </a:cubicBezTo>
                  <a:cubicBezTo>
                    <a:pt x="209" y="436"/>
                    <a:pt x="363" y="529"/>
                    <a:pt x="517" y="529"/>
                  </a:cubicBezTo>
                  <a:cubicBezTo>
                    <a:pt x="703" y="529"/>
                    <a:pt x="826" y="436"/>
                    <a:pt x="950" y="344"/>
                  </a:cubicBezTo>
                  <a:cubicBezTo>
                    <a:pt x="1066" y="181"/>
                    <a:pt x="937" y="1"/>
                    <a:pt x="787" y="1"/>
                  </a:cubicBezTo>
                  <a:cubicBezTo>
                    <a:pt x="738" y="1"/>
                    <a:pt x="687" y="20"/>
                    <a:pt x="641" y="66"/>
                  </a:cubicBezTo>
                  <a:cubicBezTo>
                    <a:pt x="610" y="97"/>
                    <a:pt x="579" y="97"/>
                    <a:pt x="517" y="97"/>
                  </a:cubicBezTo>
                  <a:cubicBezTo>
                    <a:pt x="487" y="97"/>
                    <a:pt x="456" y="97"/>
                    <a:pt x="425" y="66"/>
                  </a:cubicBezTo>
                  <a:cubicBezTo>
                    <a:pt x="379" y="20"/>
                    <a:pt x="32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6" name="Google Shape;18266;p104"/>
            <p:cNvSpPr/>
            <p:nvPr/>
          </p:nvSpPr>
          <p:spPr>
            <a:xfrm>
              <a:off x="4831963" y="2092831"/>
              <a:ext cx="155875" cy="134100"/>
            </a:xfrm>
            <a:custGeom>
              <a:avLst/>
              <a:gdLst/>
              <a:ahLst/>
              <a:cxnLst/>
              <a:rect l="l" t="t" r="r" b="b"/>
              <a:pathLst>
                <a:path w="6235" h="5364" extrusionOk="0">
                  <a:moveTo>
                    <a:pt x="4045" y="1"/>
                  </a:moveTo>
                  <a:cubicBezTo>
                    <a:pt x="3983" y="1"/>
                    <a:pt x="3921" y="6"/>
                    <a:pt x="3858" y="16"/>
                  </a:cubicBezTo>
                  <a:cubicBezTo>
                    <a:pt x="3797" y="16"/>
                    <a:pt x="3735" y="47"/>
                    <a:pt x="3704" y="78"/>
                  </a:cubicBezTo>
                  <a:lnTo>
                    <a:pt x="1883" y="1930"/>
                  </a:lnTo>
                  <a:cubicBezTo>
                    <a:pt x="1790" y="1991"/>
                    <a:pt x="1790" y="2146"/>
                    <a:pt x="1883" y="2207"/>
                  </a:cubicBezTo>
                  <a:cubicBezTo>
                    <a:pt x="1914" y="2254"/>
                    <a:pt x="1960" y="2277"/>
                    <a:pt x="2010" y="2277"/>
                  </a:cubicBezTo>
                  <a:cubicBezTo>
                    <a:pt x="2061" y="2277"/>
                    <a:pt x="2115" y="2254"/>
                    <a:pt x="2161" y="2207"/>
                  </a:cubicBezTo>
                  <a:lnTo>
                    <a:pt x="3951" y="417"/>
                  </a:lnTo>
                  <a:cubicBezTo>
                    <a:pt x="3986" y="412"/>
                    <a:pt x="4022" y="410"/>
                    <a:pt x="4058" y="410"/>
                  </a:cubicBezTo>
                  <a:cubicBezTo>
                    <a:pt x="4245" y="410"/>
                    <a:pt x="4439" y="478"/>
                    <a:pt x="4568" y="634"/>
                  </a:cubicBezTo>
                  <a:cubicBezTo>
                    <a:pt x="4815" y="911"/>
                    <a:pt x="5154" y="1066"/>
                    <a:pt x="5525" y="1066"/>
                  </a:cubicBezTo>
                  <a:lnTo>
                    <a:pt x="1883" y="4738"/>
                  </a:lnTo>
                  <a:cubicBezTo>
                    <a:pt x="1711" y="4910"/>
                    <a:pt x="1519" y="4982"/>
                    <a:pt x="1335" y="4982"/>
                  </a:cubicBezTo>
                  <a:cubicBezTo>
                    <a:pt x="726" y="4982"/>
                    <a:pt x="204" y="4196"/>
                    <a:pt x="772" y="3627"/>
                  </a:cubicBezTo>
                  <a:lnTo>
                    <a:pt x="1605" y="2763"/>
                  </a:lnTo>
                  <a:cubicBezTo>
                    <a:pt x="1747" y="2621"/>
                    <a:pt x="1617" y="2424"/>
                    <a:pt x="1465" y="2424"/>
                  </a:cubicBezTo>
                  <a:cubicBezTo>
                    <a:pt x="1419" y="2424"/>
                    <a:pt x="1371" y="2442"/>
                    <a:pt x="1328" y="2485"/>
                  </a:cubicBezTo>
                  <a:lnTo>
                    <a:pt x="463" y="3349"/>
                  </a:lnTo>
                  <a:cubicBezTo>
                    <a:pt x="1" y="3812"/>
                    <a:pt x="1" y="4553"/>
                    <a:pt x="463" y="5016"/>
                  </a:cubicBezTo>
                  <a:cubicBezTo>
                    <a:pt x="710" y="5247"/>
                    <a:pt x="1019" y="5363"/>
                    <a:pt x="1324" y="5363"/>
                  </a:cubicBezTo>
                  <a:cubicBezTo>
                    <a:pt x="1628" y="5363"/>
                    <a:pt x="1929" y="5247"/>
                    <a:pt x="2161" y="5016"/>
                  </a:cubicBezTo>
                  <a:lnTo>
                    <a:pt x="6173" y="1004"/>
                  </a:lnTo>
                  <a:cubicBezTo>
                    <a:pt x="6235" y="942"/>
                    <a:pt x="6235" y="850"/>
                    <a:pt x="6204" y="788"/>
                  </a:cubicBezTo>
                  <a:cubicBezTo>
                    <a:pt x="6173" y="695"/>
                    <a:pt x="6080" y="664"/>
                    <a:pt x="6019" y="664"/>
                  </a:cubicBezTo>
                  <a:cubicBezTo>
                    <a:pt x="5911" y="673"/>
                    <a:pt x="5815" y="676"/>
                    <a:pt x="5729" y="676"/>
                  </a:cubicBezTo>
                  <a:cubicBezTo>
                    <a:pt x="5174" y="676"/>
                    <a:pt x="5033" y="516"/>
                    <a:pt x="4846" y="356"/>
                  </a:cubicBezTo>
                  <a:cubicBezTo>
                    <a:pt x="4641" y="125"/>
                    <a:pt x="4350" y="1"/>
                    <a:pt x="40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7" name="Google Shape;18267;p104"/>
            <p:cNvSpPr/>
            <p:nvPr/>
          </p:nvSpPr>
          <p:spPr>
            <a:xfrm>
              <a:off x="5040288" y="2094781"/>
              <a:ext cx="121150" cy="134650"/>
            </a:xfrm>
            <a:custGeom>
              <a:avLst/>
              <a:gdLst/>
              <a:ahLst/>
              <a:cxnLst/>
              <a:rect l="l" t="t" r="r" b="b"/>
              <a:pathLst>
                <a:path w="4846" h="5386" extrusionOk="0">
                  <a:moveTo>
                    <a:pt x="2438" y="370"/>
                  </a:moveTo>
                  <a:cubicBezTo>
                    <a:pt x="2515" y="370"/>
                    <a:pt x="2593" y="401"/>
                    <a:pt x="2654" y="463"/>
                  </a:cubicBezTo>
                  <a:cubicBezTo>
                    <a:pt x="3241" y="1049"/>
                    <a:pt x="3704" y="1759"/>
                    <a:pt x="3981" y="2531"/>
                  </a:cubicBezTo>
                  <a:cubicBezTo>
                    <a:pt x="4197" y="3024"/>
                    <a:pt x="4197" y="3580"/>
                    <a:pt x="4012" y="4074"/>
                  </a:cubicBezTo>
                  <a:cubicBezTo>
                    <a:pt x="3657" y="4676"/>
                    <a:pt x="3048" y="4976"/>
                    <a:pt x="2434" y="4976"/>
                  </a:cubicBezTo>
                  <a:cubicBezTo>
                    <a:pt x="1821" y="4976"/>
                    <a:pt x="1204" y="4676"/>
                    <a:pt x="833" y="4074"/>
                  </a:cubicBezTo>
                  <a:cubicBezTo>
                    <a:pt x="648" y="3580"/>
                    <a:pt x="679" y="3024"/>
                    <a:pt x="864" y="2531"/>
                  </a:cubicBezTo>
                  <a:cubicBezTo>
                    <a:pt x="1173" y="1759"/>
                    <a:pt x="1636" y="1049"/>
                    <a:pt x="2222" y="463"/>
                  </a:cubicBezTo>
                  <a:cubicBezTo>
                    <a:pt x="2284" y="401"/>
                    <a:pt x="2361" y="370"/>
                    <a:pt x="2438" y="370"/>
                  </a:cubicBezTo>
                  <a:close/>
                  <a:moveTo>
                    <a:pt x="2438" y="0"/>
                  </a:moveTo>
                  <a:cubicBezTo>
                    <a:pt x="2253" y="0"/>
                    <a:pt x="2068" y="62"/>
                    <a:pt x="1914" y="216"/>
                  </a:cubicBezTo>
                  <a:cubicBezTo>
                    <a:pt x="556" y="1636"/>
                    <a:pt x="0" y="3148"/>
                    <a:pt x="463" y="4228"/>
                  </a:cubicBezTo>
                  <a:cubicBezTo>
                    <a:pt x="895" y="5000"/>
                    <a:pt x="1659" y="5385"/>
                    <a:pt x="2423" y="5385"/>
                  </a:cubicBezTo>
                  <a:cubicBezTo>
                    <a:pt x="3187" y="5385"/>
                    <a:pt x="3951" y="5000"/>
                    <a:pt x="4383" y="4228"/>
                  </a:cubicBezTo>
                  <a:cubicBezTo>
                    <a:pt x="4846" y="3148"/>
                    <a:pt x="4321" y="1636"/>
                    <a:pt x="2932" y="216"/>
                  </a:cubicBezTo>
                  <a:cubicBezTo>
                    <a:pt x="2809" y="62"/>
                    <a:pt x="2623" y="0"/>
                    <a:pt x="24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8" name="Google Shape;18268;p104"/>
            <p:cNvSpPr/>
            <p:nvPr/>
          </p:nvSpPr>
          <p:spPr>
            <a:xfrm>
              <a:off x="4784188" y="1934881"/>
              <a:ext cx="345625" cy="319475"/>
            </a:xfrm>
            <a:custGeom>
              <a:avLst/>
              <a:gdLst/>
              <a:ahLst/>
              <a:cxnLst/>
              <a:rect l="l" t="t" r="r" b="b"/>
              <a:pathLst>
                <a:path w="13825" h="12779" extrusionOk="0">
                  <a:moveTo>
                    <a:pt x="9365" y="417"/>
                  </a:moveTo>
                  <a:cubicBezTo>
                    <a:pt x="9627" y="417"/>
                    <a:pt x="9889" y="517"/>
                    <a:pt x="10090" y="717"/>
                  </a:cubicBezTo>
                  <a:lnTo>
                    <a:pt x="12991" y="3618"/>
                  </a:lnTo>
                  <a:cubicBezTo>
                    <a:pt x="13751" y="4379"/>
                    <a:pt x="13067" y="5413"/>
                    <a:pt x="12261" y="5413"/>
                  </a:cubicBezTo>
                  <a:cubicBezTo>
                    <a:pt x="12020" y="5413"/>
                    <a:pt x="11768" y="5320"/>
                    <a:pt x="11540" y="5100"/>
                  </a:cubicBezTo>
                  <a:lnTo>
                    <a:pt x="8639" y="2199"/>
                  </a:lnTo>
                  <a:cubicBezTo>
                    <a:pt x="8238" y="1767"/>
                    <a:pt x="8238" y="1119"/>
                    <a:pt x="8639" y="717"/>
                  </a:cubicBezTo>
                  <a:cubicBezTo>
                    <a:pt x="8840" y="517"/>
                    <a:pt x="9102" y="417"/>
                    <a:pt x="9365" y="417"/>
                  </a:cubicBezTo>
                  <a:close/>
                  <a:moveTo>
                    <a:pt x="9368" y="0"/>
                  </a:moveTo>
                  <a:cubicBezTo>
                    <a:pt x="8320" y="0"/>
                    <a:pt x="7391" y="1249"/>
                    <a:pt x="8207" y="2322"/>
                  </a:cubicBezTo>
                  <a:lnTo>
                    <a:pt x="1634" y="8896"/>
                  </a:lnTo>
                  <a:cubicBezTo>
                    <a:pt x="1" y="10529"/>
                    <a:pt x="1489" y="12779"/>
                    <a:pt x="3233" y="12779"/>
                  </a:cubicBezTo>
                  <a:cubicBezTo>
                    <a:pt x="3763" y="12779"/>
                    <a:pt x="4316" y="12571"/>
                    <a:pt x="4813" y="12075"/>
                  </a:cubicBezTo>
                  <a:lnTo>
                    <a:pt x="4843" y="12105"/>
                  </a:lnTo>
                  <a:lnTo>
                    <a:pt x="10121" y="6797"/>
                  </a:lnTo>
                  <a:cubicBezTo>
                    <a:pt x="10213" y="6705"/>
                    <a:pt x="10213" y="6581"/>
                    <a:pt x="10121" y="6489"/>
                  </a:cubicBezTo>
                  <a:cubicBezTo>
                    <a:pt x="10090" y="6458"/>
                    <a:pt x="10044" y="6442"/>
                    <a:pt x="9993" y="6442"/>
                  </a:cubicBezTo>
                  <a:cubicBezTo>
                    <a:pt x="9943" y="6442"/>
                    <a:pt x="9889" y="6458"/>
                    <a:pt x="9843" y="6489"/>
                  </a:cubicBezTo>
                  <a:lnTo>
                    <a:pt x="4535" y="11797"/>
                  </a:lnTo>
                  <a:cubicBezTo>
                    <a:pt x="4132" y="12207"/>
                    <a:pt x="3680" y="12379"/>
                    <a:pt x="3246" y="12379"/>
                  </a:cubicBezTo>
                  <a:cubicBezTo>
                    <a:pt x="1819" y="12379"/>
                    <a:pt x="586" y="10522"/>
                    <a:pt x="1912" y="9174"/>
                  </a:cubicBezTo>
                  <a:lnTo>
                    <a:pt x="8485" y="2631"/>
                  </a:lnTo>
                  <a:lnTo>
                    <a:pt x="11108" y="5254"/>
                  </a:lnTo>
                  <a:lnTo>
                    <a:pt x="10399" y="5933"/>
                  </a:lnTo>
                  <a:cubicBezTo>
                    <a:pt x="10337" y="6026"/>
                    <a:pt x="10337" y="6149"/>
                    <a:pt x="10399" y="6211"/>
                  </a:cubicBezTo>
                  <a:cubicBezTo>
                    <a:pt x="10445" y="6257"/>
                    <a:pt x="10499" y="6280"/>
                    <a:pt x="10553" y="6280"/>
                  </a:cubicBezTo>
                  <a:cubicBezTo>
                    <a:pt x="10607" y="6280"/>
                    <a:pt x="10661" y="6257"/>
                    <a:pt x="10707" y="6211"/>
                  </a:cubicBezTo>
                  <a:lnTo>
                    <a:pt x="11386" y="5532"/>
                  </a:lnTo>
                  <a:cubicBezTo>
                    <a:pt x="11633" y="5717"/>
                    <a:pt x="11942" y="5810"/>
                    <a:pt x="12250" y="5810"/>
                  </a:cubicBezTo>
                  <a:cubicBezTo>
                    <a:pt x="12651" y="5810"/>
                    <a:pt x="13022" y="5655"/>
                    <a:pt x="13269" y="5378"/>
                  </a:cubicBezTo>
                  <a:cubicBezTo>
                    <a:pt x="13824" y="4822"/>
                    <a:pt x="13824" y="3927"/>
                    <a:pt x="13269" y="3341"/>
                  </a:cubicBezTo>
                  <a:lnTo>
                    <a:pt x="10368" y="440"/>
                  </a:lnTo>
                  <a:cubicBezTo>
                    <a:pt x="10059" y="131"/>
                    <a:pt x="9707" y="0"/>
                    <a:pt x="93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9" name="Google Shape;18269;p104"/>
          <p:cNvGrpSpPr/>
          <p:nvPr/>
        </p:nvGrpSpPr>
        <p:grpSpPr>
          <a:xfrm>
            <a:off x="6259925" y="3417642"/>
            <a:ext cx="326375" cy="345675"/>
            <a:chOff x="1784363" y="3581531"/>
            <a:chExt cx="326375" cy="345675"/>
          </a:xfrm>
        </p:grpSpPr>
        <p:sp>
          <p:nvSpPr>
            <p:cNvPr id="18270" name="Google Shape;18270;p104"/>
            <p:cNvSpPr/>
            <p:nvPr/>
          </p:nvSpPr>
          <p:spPr>
            <a:xfrm>
              <a:off x="1869213" y="3606981"/>
              <a:ext cx="42475" cy="75650"/>
            </a:xfrm>
            <a:custGeom>
              <a:avLst/>
              <a:gdLst/>
              <a:ahLst/>
              <a:cxnLst/>
              <a:rect l="l" t="t" r="r" b="b"/>
              <a:pathLst>
                <a:path w="1699" h="3026" extrusionOk="0">
                  <a:moveTo>
                    <a:pt x="248" y="1"/>
                  </a:moveTo>
                  <a:cubicBezTo>
                    <a:pt x="124" y="1"/>
                    <a:pt x="1" y="62"/>
                    <a:pt x="1" y="186"/>
                  </a:cubicBezTo>
                  <a:lnTo>
                    <a:pt x="1" y="2840"/>
                  </a:lnTo>
                  <a:cubicBezTo>
                    <a:pt x="1" y="2963"/>
                    <a:pt x="94" y="3025"/>
                    <a:pt x="217" y="3025"/>
                  </a:cubicBezTo>
                  <a:lnTo>
                    <a:pt x="1544" y="3025"/>
                  </a:lnTo>
                  <a:cubicBezTo>
                    <a:pt x="1637" y="3025"/>
                    <a:pt x="1698" y="2902"/>
                    <a:pt x="1698" y="2778"/>
                  </a:cubicBezTo>
                  <a:cubicBezTo>
                    <a:pt x="1698" y="2655"/>
                    <a:pt x="1637" y="2531"/>
                    <a:pt x="1544" y="2531"/>
                  </a:cubicBezTo>
                  <a:lnTo>
                    <a:pt x="526" y="2531"/>
                  </a:lnTo>
                  <a:lnTo>
                    <a:pt x="526" y="186"/>
                  </a:lnTo>
                  <a:cubicBezTo>
                    <a:pt x="526" y="62"/>
                    <a:pt x="402" y="1"/>
                    <a:pt x="2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1" name="Google Shape;18271;p104"/>
            <p:cNvSpPr/>
            <p:nvPr/>
          </p:nvSpPr>
          <p:spPr>
            <a:xfrm>
              <a:off x="1916288" y="3606206"/>
              <a:ext cx="57125" cy="75650"/>
            </a:xfrm>
            <a:custGeom>
              <a:avLst/>
              <a:gdLst/>
              <a:ahLst/>
              <a:cxnLst/>
              <a:rect l="l" t="t" r="r" b="b"/>
              <a:pathLst>
                <a:path w="2285" h="3026" extrusionOk="0">
                  <a:moveTo>
                    <a:pt x="1112" y="711"/>
                  </a:moveTo>
                  <a:lnTo>
                    <a:pt x="1482" y="1976"/>
                  </a:lnTo>
                  <a:lnTo>
                    <a:pt x="772" y="1976"/>
                  </a:lnTo>
                  <a:lnTo>
                    <a:pt x="1112" y="711"/>
                  </a:lnTo>
                  <a:close/>
                  <a:moveTo>
                    <a:pt x="1112" y="1"/>
                  </a:moveTo>
                  <a:cubicBezTo>
                    <a:pt x="957" y="1"/>
                    <a:pt x="803" y="63"/>
                    <a:pt x="772" y="186"/>
                  </a:cubicBezTo>
                  <a:lnTo>
                    <a:pt x="1" y="2778"/>
                  </a:lnTo>
                  <a:cubicBezTo>
                    <a:pt x="1" y="2778"/>
                    <a:pt x="1" y="2809"/>
                    <a:pt x="1" y="2809"/>
                  </a:cubicBezTo>
                  <a:cubicBezTo>
                    <a:pt x="1" y="2964"/>
                    <a:pt x="186" y="3025"/>
                    <a:pt x="340" y="3025"/>
                  </a:cubicBezTo>
                  <a:cubicBezTo>
                    <a:pt x="463" y="3025"/>
                    <a:pt x="494" y="3025"/>
                    <a:pt x="494" y="2933"/>
                  </a:cubicBezTo>
                  <a:lnTo>
                    <a:pt x="679" y="2377"/>
                  </a:lnTo>
                  <a:lnTo>
                    <a:pt x="1605" y="2377"/>
                  </a:lnTo>
                  <a:lnTo>
                    <a:pt x="1760" y="2933"/>
                  </a:lnTo>
                  <a:cubicBezTo>
                    <a:pt x="1760" y="2994"/>
                    <a:pt x="1852" y="3025"/>
                    <a:pt x="1945" y="3025"/>
                  </a:cubicBezTo>
                  <a:cubicBezTo>
                    <a:pt x="2068" y="3025"/>
                    <a:pt x="2284" y="2933"/>
                    <a:pt x="2284" y="2809"/>
                  </a:cubicBezTo>
                  <a:cubicBezTo>
                    <a:pt x="2284" y="2809"/>
                    <a:pt x="2284" y="2778"/>
                    <a:pt x="2284" y="2778"/>
                  </a:cubicBezTo>
                  <a:lnTo>
                    <a:pt x="1482" y="186"/>
                  </a:lnTo>
                  <a:cubicBezTo>
                    <a:pt x="1420" y="63"/>
                    <a:pt x="1266" y="1"/>
                    <a:pt x="11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2" name="Google Shape;18272;p104"/>
            <p:cNvSpPr/>
            <p:nvPr/>
          </p:nvSpPr>
          <p:spPr>
            <a:xfrm>
              <a:off x="1978788" y="3606981"/>
              <a:ext cx="49350" cy="74925"/>
            </a:xfrm>
            <a:custGeom>
              <a:avLst/>
              <a:gdLst/>
              <a:ahLst/>
              <a:cxnLst/>
              <a:rect l="l" t="t" r="r" b="b"/>
              <a:pathLst>
                <a:path w="1974" h="2997" extrusionOk="0">
                  <a:moveTo>
                    <a:pt x="957" y="495"/>
                  </a:moveTo>
                  <a:cubicBezTo>
                    <a:pt x="1389" y="525"/>
                    <a:pt x="1389" y="1143"/>
                    <a:pt x="957" y="1204"/>
                  </a:cubicBezTo>
                  <a:lnTo>
                    <a:pt x="494" y="1204"/>
                  </a:lnTo>
                  <a:lnTo>
                    <a:pt x="494" y="495"/>
                  </a:lnTo>
                  <a:close/>
                  <a:moveTo>
                    <a:pt x="988" y="1606"/>
                  </a:moveTo>
                  <a:cubicBezTo>
                    <a:pt x="1235" y="1606"/>
                    <a:pt x="1358" y="1729"/>
                    <a:pt x="1358" y="2038"/>
                  </a:cubicBezTo>
                  <a:lnTo>
                    <a:pt x="1358" y="2099"/>
                  </a:lnTo>
                  <a:cubicBezTo>
                    <a:pt x="1358" y="2439"/>
                    <a:pt x="1204" y="2562"/>
                    <a:pt x="988" y="2562"/>
                  </a:cubicBezTo>
                  <a:lnTo>
                    <a:pt x="525" y="2562"/>
                  </a:lnTo>
                  <a:lnTo>
                    <a:pt x="525" y="1606"/>
                  </a:lnTo>
                  <a:close/>
                  <a:moveTo>
                    <a:pt x="216" y="1"/>
                  </a:moveTo>
                  <a:cubicBezTo>
                    <a:pt x="93" y="1"/>
                    <a:pt x="0" y="62"/>
                    <a:pt x="0" y="186"/>
                  </a:cubicBezTo>
                  <a:lnTo>
                    <a:pt x="0" y="2840"/>
                  </a:lnTo>
                  <a:cubicBezTo>
                    <a:pt x="0" y="2933"/>
                    <a:pt x="93" y="2994"/>
                    <a:pt x="216" y="2994"/>
                  </a:cubicBezTo>
                  <a:lnTo>
                    <a:pt x="1111" y="2994"/>
                  </a:lnTo>
                  <a:cubicBezTo>
                    <a:pt x="1128" y="2995"/>
                    <a:pt x="1145" y="2996"/>
                    <a:pt x="1161" y="2996"/>
                  </a:cubicBezTo>
                  <a:cubicBezTo>
                    <a:pt x="1603" y="2996"/>
                    <a:pt x="1973" y="2606"/>
                    <a:pt x="1914" y="2130"/>
                  </a:cubicBezTo>
                  <a:lnTo>
                    <a:pt x="1914" y="2038"/>
                  </a:lnTo>
                  <a:cubicBezTo>
                    <a:pt x="1943" y="1741"/>
                    <a:pt x="1802" y="1473"/>
                    <a:pt x="1517" y="1370"/>
                  </a:cubicBezTo>
                  <a:lnTo>
                    <a:pt x="1517" y="1370"/>
                  </a:lnTo>
                  <a:cubicBezTo>
                    <a:pt x="1740" y="1239"/>
                    <a:pt x="1851" y="976"/>
                    <a:pt x="1821" y="741"/>
                  </a:cubicBezTo>
                  <a:cubicBezTo>
                    <a:pt x="1821" y="155"/>
                    <a:pt x="1451" y="1"/>
                    <a:pt x="9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3" name="Google Shape;18273;p104"/>
            <p:cNvSpPr/>
            <p:nvPr/>
          </p:nvSpPr>
          <p:spPr>
            <a:xfrm>
              <a:off x="1811363" y="3819156"/>
              <a:ext cx="54800" cy="54050"/>
            </a:xfrm>
            <a:custGeom>
              <a:avLst/>
              <a:gdLst/>
              <a:ahLst/>
              <a:cxnLst/>
              <a:rect l="l" t="t" r="r" b="b"/>
              <a:pathLst>
                <a:path w="2192" h="2162" extrusionOk="0">
                  <a:moveTo>
                    <a:pt x="1574" y="402"/>
                  </a:moveTo>
                  <a:cubicBezTo>
                    <a:pt x="1698" y="402"/>
                    <a:pt x="1790" y="495"/>
                    <a:pt x="1790" y="618"/>
                  </a:cubicBezTo>
                  <a:lnTo>
                    <a:pt x="1790" y="1544"/>
                  </a:lnTo>
                  <a:cubicBezTo>
                    <a:pt x="1790" y="1636"/>
                    <a:pt x="1698" y="1760"/>
                    <a:pt x="1574" y="1760"/>
                  </a:cubicBezTo>
                  <a:lnTo>
                    <a:pt x="618" y="1760"/>
                  </a:lnTo>
                  <a:cubicBezTo>
                    <a:pt x="525" y="1760"/>
                    <a:pt x="402" y="1636"/>
                    <a:pt x="432" y="1544"/>
                  </a:cubicBezTo>
                  <a:lnTo>
                    <a:pt x="402" y="618"/>
                  </a:lnTo>
                  <a:cubicBezTo>
                    <a:pt x="402" y="495"/>
                    <a:pt x="494" y="402"/>
                    <a:pt x="618" y="402"/>
                  </a:cubicBezTo>
                  <a:close/>
                  <a:moveTo>
                    <a:pt x="618" y="1"/>
                  </a:moveTo>
                  <a:cubicBezTo>
                    <a:pt x="278" y="1"/>
                    <a:pt x="0" y="278"/>
                    <a:pt x="0" y="618"/>
                  </a:cubicBezTo>
                  <a:lnTo>
                    <a:pt x="0" y="1544"/>
                  </a:lnTo>
                  <a:cubicBezTo>
                    <a:pt x="0" y="1883"/>
                    <a:pt x="278" y="2161"/>
                    <a:pt x="618" y="2161"/>
                  </a:cubicBezTo>
                  <a:lnTo>
                    <a:pt x="1574" y="2161"/>
                  </a:lnTo>
                  <a:cubicBezTo>
                    <a:pt x="1914" y="2161"/>
                    <a:pt x="2191" y="1883"/>
                    <a:pt x="2191" y="1544"/>
                  </a:cubicBezTo>
                  <a:lnTo>
                    <a:pt x="2191" y="618"/>
                  </a:lnTo>
                  <a:cubicBezTo>
                    <a:pt x="2191" y="278"/>
                    <a:pt x="1914" y="1"/>
                    <a:pt x="15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4" name="Google Shape;18274;p104"/>
            <p:cNvSpPr/>
            <p:nvPr/>
          </p:nvSpPr>
          <p:spPr>
            <a:xfrm>
              <a:off x="1811363" y="3731206"/>
              <a:ext cx="54800" cy="54025"/>
            </a:xfrm>
            <a:custGeom>
              <a:avLst/>
              <a:gdLst/>
              <a:ahLst/>
              <a:cxnLst/>
              <a:rect l="l" t="t" r="r" b="b"/>
              <a:pathLst>
                <a:path w="2192" h="2161" extrusionOk="0">
                  <a:moveTo>
                    <a:pt x="1574" y="402"/>
                  </a:moveTo>
                  <a:cubicBezTo>
                    <a:pt x="1698" y="402"/>
                    <a:pt x="1790" y="494"/>
                    <a:pt x="1790" y="618"/>
                  </a:cubicBezTo>
                  <a:lnTo>
                    <a:pt x="1790" y="1544"/>
                  </a:lnTo>
                  <a:cubicBezTo>
                    <a:pt x="1790" y="1636"/>
                    <a:pt x="1698" y="1760"/>
                    <a:pt x="1574" y="1760"/>
                  </a:cubicBezTo>
                  <a:lnTo>
                    <a:pt x="618" y="1760"/>
                  </a:lnTo>
                  <a:cubicBezTo>
                    <a:pt x="525" y="1760"/>
                    <a:pt x="432" y="1636"/>
                    <a:pt x="432" y="1544"/>
                  </a:cubicBezTo>
                  <a:lnTo>
                    <a:pt x="432" y="618"/>
                  </a:lnTo>
                  <a:cubicBezTo>
                    <a:pt x="432" y="494"/>
                    <a:pt x="525" y="402"/>
                    <a:pt x="618" y="402"/>
                  </a:cubicBezTo>
                  <a:close/>
                  <a:moveTo>
                    <a:pt x="618" y="0"/>
                  </a:moveTo>
                  <a:cubicBezTo>
                    <a:pt x="278" y="0"/>
                    <a:pt x="0" y="278"/>
                    <a:pt x="0" y="618"/>
                  </a:cubicBezTo>
                  <a:lnTo>
                    <a:pt x="0" y="1544"/>
                  </a:lnTo>
                  <a:cubicBezTo>
                    <a:pt x="0" y="1883"/>
                    <a:pt x="278" y="2161"/>
                    <a:pt x="618" y="2161"/>
                  </a:cubicBezTo>
                  <a:lnTo>
                    <a:pt x="1574" y="2161"/>
                  </a:lnTo>
                  <a:cubicBezTo>
                    <a:pt x="1914" y="2161"/>
                    <a:pt x="2191" y="1883"/>
                    <a:pt x="2191" y="1544"/>
                  </a:cubicBezTo>
                  <a:lnTo>
                    <a:pt x="2191" y="618"/>
                  </a:lnTo>
                  <a:cubicBezTo>
                    <a:pt x="2191" y="278"/>
                    <a:pt x="1914" y="0"/>
                    <a:pt x="15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5" name="Google Shape;18275;p104"/>
            <p:cNvSpPr/>
            <p:nvPr/>
          </p:nvSpPr>
          <p:spPr>
            <a:xfrm>
              <a:off x="2029713" y="3819156"/>
              <a:ext cx="54025" cy="54050"/>
            </a:xfrm>
            <a:custGeom>
              <a:avLst/>
              <a:gdLst/>
              <a:ahLst/>
              <a:cxnLst/>
              <a:rect l="l" t="t" r="r" b="b"/>
              <a:pathLst>
                <a:path w="2161" h="2162" extrusionOk="0">
                  <a:moveTo>
                    <a:pt x="1543" y="402"/>
                  </a:moveTo>
                  <a:cubicBezTo>
                    <a:pt x="1636" y="402"/>
                    <a:pt x="1759" y="495"/>
                    <a:pt x="1759" y="618"/>
                  </a:cubicBezTo>
                  <a:lnTo>
                    <a:pt x="1759" y="1544"/>
                  </a:lnTo>
                  <a:cubicBezTo>
                    <a:pt x="1759" y="1636"/>
                    <a:pt x="1636" y="1760"/>
                    <a:pt x="1543" y="1760"/>
                  </a:cubicBezTo>
                  <a:lnTo>
                    <a:pt x="587" y="1760"/>
                  </a:lnTo>
                  <a:cubicBezTo>
                    <a:pt x="463" y="1760"/>
                    <a:pt x="371" y="1636"/>
                    <a:pt x="371" y="1544"/>
                  </a:cubicBezTo>
                  <a:lnTo>
                    <a:pt x="371" y="618"/>
                  </a:lnTo>
                  <a:cubicBezTo>
                    <a:pt x="371" y="495"/>
                    <a:pt x="463" y="402"/>
                    <a:pt x="587" y="402"/>
                  </a:cubicBezTo>
                  <a:close/>
                  <a:moveTo>
                    <a:pt x="617" y="1"/>
                  </a:moveTo>
                  <a:cubicBezTo>
                    <a:pt x="278" y="1"/>
                    <a:pt x="0" y="278"/>
                    <a:pt x="0" y="618"/>
                  </a:cubicBezTo>
                  <a:lnTo>
                    <a:pt x="0" y="1544"/>
                  </a:lnTo>
                  <a:cubicBezTo>
                    <a:pt x="0" y="1883"/>
                    <a:pt x="278" y="2161"/>
                    <a:pt x="617" y="2161"/>
                  </a:cubicBezTo>
                  <a:lnTo>
                    <a:pt x="1543" y="2161"/>
                  </a:lnTo>
                  <a:cubicBezTo>
                    <a:pt x="1883" y="2161"/>
                    <a:pt x="2161" y="1883"/>
                    <a:pt x="2161" y="1544"/>
                  </a:cubicBezTo>
                  <a:lnTo>
                    <a:pt x="2161" y="618"/>
                  </a:lnTo>
                  <a:cubicBezTo>
                    <a:pt x="2161" y="278"/>
                    <a:pt x="1883" y="1"/>
                    <a:pt x="15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6" name="Google Shape;18276;p104"/>
            <p:cNvSpPr/>
            <p:nvPr/>
          </p:nvSpPr>
          <p:spPr>
            <a:xfrm>
              <a:off x="2029713" y="3731206"/>
              <a:ext cx="54025" cy="54025"/>
            </a:xfrm>
            <a:custGeom>
              <a:avLst/>
              <a:gdLst/>
              <a:ahLst/>
              <a:cxnLst/>
              <a:rect l="l" t="t" r="r" b="b"/>
              <a:pathLst>
                <a:path w="2161" h="2161" extrusionOk="0">
                  <a:moveTo>
                    <a:pt x="1543" y="402"/>
                  </a:moveTo>
                  <a:cubicBezTo>
                    <a:pt x="1667" y="402"/>
                    <a:pt x="1759" y="494"/>
                    <a:pt x="1759" y="618"/>
                  </a:cubicBezTo>
                  <a:lnTo>
                    <a:pt x="1759" y="1544"/>
                  </a:lnTo>
                  <a:cubicBezTo>
                    <a:pt x="1759" y="1636"/>
                    <a:pt x="1667" y="1760"/>
                    <a:pt x="1543" y="1760"/>
                  </a:cubicBezTo>
                  <a:lnTo>
                    <a:pt x="617" y="1760"/>
                  </a:lnTo>
                  <a:cubicBezTo>
                    <a:pt x="494" y="1760"/>
                    <a:pt x="401" y="1636"/>
                    <a:pt x="401" y="1544"/>
                  </a:cubicBezTo>
                  <a:lnTo>
                    <a:pt x="401" y="618"/>
                  </a:lnTo>
                  <a:cubicBezTo>
                    <a:pt x="401" y="494"/>
                    <a:pt x="494" y="402"/>
                    <a:pt x="617" y="402"/>
                  </a:cubicBezTo>
                  <a:close/>
                  <a:moveTo>
                    <a:pt x="617" y="0"/>
                  </a:moveTo>
                  <a:cubicBezTo>
                    <a:pt x="278" y="0"/>
                    <a:pt x="0" y="278"/>
                    <a:pt x="0" y="618"/>
                  </a:cubicBezTo>
                  <a:lnTo>
                    <a:pt x="0" y="1544"/>
                  </a:lnTo>
                  <a:cubicBezTo>
                    <a:pt x="0" y="1883"/>
                    <a:pt x="278" y="2161"/>
                    <a:pt x="617" y="2161"/>
                  </a:cubicBezTo>
                  <a:lnTo>
                    <a:pt x="1543" y="2161"/>
                  </a:lnTo>
                  <a:cubicBezTo>
                    <a:pt x="1883" y="2161"/>
                    <a:pt x="2161" y="1883"/>
                    <a:pt x="2161" y="1544"/>
                  </a:cubicBezTo>
                  <a:lnTo>
                    <a:pt x="2161" y="618"/>
                  </a:lnTo>
                  <a:cubicBezTo>
                    <a:pt x="2161" y="278"/>
                    <a:pt x="1883" y="0"/>
                    <a:pt x="15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7" name="Google Shape;18277;p104"/>
            <p:cNvSpPr/>
            <p:nvPr/>
          </p:nvSpPr>
          <p:spPr>
            <a:xfrm>
              <a:off x="1920913" y="3731206"/>
              <a:ext cx="54050" cy="54025"/>
            </a:xfrm>
            <a:custGeom>
              <a:avLst/>
              <a:gdLst/>
              <a:ahLst/>
              <a:cxnLst/>
              <a:rect l="l" t="t" r="r" b="b"/>
              <a:pathLst>
                <a:path w="2162" h="2161" extrusionOk="0">
                  <a:moveTo>
                    <a:pt x="1544" y="402"/>
                  </a:moveTo>
                  <a:cubicBezTo>
                    <a:pt x="1667" y="402"/>
                    <a:pt x="1760" y="494"/>
                    <a:pt x="1760" y="618"/>
                  </a:cubicBezTo>
                  <a:lnTo>
                    <a:pt x="1760" y="1544"/>
                  </a:lnTo>
                  <a:cubicBezTo>
                    <a:pt x="1760" y="1667"/>
                    <a:pt x="1667" y="1760"/>
                    <a:pt x="1544" y="1760"/>
                  </a:cubicBezTo>
                  <a:lnTo>
                    <a:pt x="618" y="1760"/>
                  </a:lnTo>
                  <a:cubicBezTo>
                    <a:pt x="494" y="1760"/>
                    <a:pt x="402" y="1667"/>
                    <a:pt x="402" y="1544"/>
                  </a:cubicBezTo>
                  <a:lnTo>
                    <a:pt x="402" y="618"/>
                  </a:lnTo>
                  <a:cubicBezTo>
                    <a:pt x="402" y="494"/>
                    <a:pt x="494" y="402"/>
                    <a:pt x="587" y="402"/>
                  </a:cubicBezTo>
                  <a:close/>
                  <a:moveTo>
                    <a:pt x="618" y="0"/>
                  </a:moveTo>
                  <a:cubicBezTo>
                    <a:pt x="278" y="0"/>
                    <a:pt x="1" y="278"/>
                    <a:pt x="1" y="618"/>
                  </a:cubicBezTo>
                  <a:lnTo>
                    <a:pt x="1" y="1544"/>
                  </a:lnTo>
                  <a:cubicBezTo>
                    <a:pt x="1" y="1883"/>
                    <a:pt x="278" y="2161"/>
                    <a:pt x="618" y="2161"/>
                  </a:cubicBezTo>
                  <a:lnTo>
                    <a:pt x="1544" y="2161"/>
                  </a:lnTo>
                  <a:cubicBezTo>
                    <a:pt x="1883" y="2161"/>
                    <a:pt x="2161" y="1883"/>
                    <a:pt x="2161" y="1544"/>
                  </a:cubicBezTo>
                  <a:lnTo>
                    <a:pt x="2161" y="618"/>
                  </a:lnTo>
                  <a:cubicBezTo>
                    <a:pt x="2161" y="278"/>
                    <a:pt x="1883" y="0"/>
                    <a:pt x="15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8" name="Google Shape;18278;p104"/>
            <p:cNvSpPr/>
            <p:nvPr/>
          </p:nvSpPr>
          <p:spPr>
            <a:xfrm>
              <a:off x="1918613" y="3861606"/>
              <a:ext cx="15450" cy="13050"/>
            </a:xfrm>
            <a:custGeom>
              <a:avLst/>
              <a:gdLst/>
              <a:ahLst/>
              <a:cxnLst/>
              <a:rect l="l" t="t" r="r" b="b"/>
              <a:pathLst>
                <a:path w="618" h="522" extrusionOk="0">
                  <a:moveTo>
                    <a:pt x="370" y="0"/>
                  </a:moveTo>
                  <a:cubicBezTo>
                    <a:pt x="124" y="0"/>
                    <a:pt x="0" y="278"/>
                    <a:pt x="185" y="432"/>
                  </a:cubicBezTo>
                  <a:cubicBezTo>
                    <a:pt x="237" y="494"/>
                    <a:pt x="302" y="521"/>
                    <a:pt x="366" y="521"/>
                  </a:cubicBezTo>
                  <a:cubicBezTo>
                    <a:pt x="494" y="521"/>
                    <a:pt x="617" y="412"/>
                    <a:pt x="617" y="247"/>
                  </a:cubicBezTo>
                  <a:cubicBezTo>
                    <a:pt x="617" y="124"/>
                    <a:pt x="525" y="0"/>
                    <a:pt x="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9" name="Google Shape;18279;p104"/>
            <p:cNvSpPr/>
            <p:nvPr/>
          </p:nvSpPr>
          <p:spPr>
            <a:xfrm>
              <a:off x="1958713" y="3861606"/>
              <a:ext cx="15475" cy="13050"/>
            </a:xfrm>
            <a:custGeom>
              <a:avLst/>
              <a:gdLst/>
              <a:ahLst/>
              <a:cxnLst/>
              <a:rect l="l" t="t" r="r" b="b"/>
              <a:pathLst>
                <a:path w="619" h="522" extrusionOk="0">
                  <a:moveTo>
                    <a:pt x="371" y="0"/>
                  </a:moveTo>
                  <a:cubicBezTo>
                    <a:pt x="124" y="0"/>
                    <a:pt x="1" y="278"/>
                    <a:pt x="186" y="432"/>
                  </a:cubicBezTo>
                  <a:cubicBezTo>
                    <a:pt x="238" y="494"/>
                    <a:pt x="303" y="521"/>
                    <a:pt x="367" y="521"/>
                  </a:cubicBezTo>
                  <a:cubicBezTo>
                    <a:pt x="495" y="521"/>
                    <a:pt x="618" y="412"/>
                    <a:pt x="618" y="247"/>
                  </a:cubicBezTo>
                  <a:cubicBezTo>
                    <a:pt x="618" y="124"/>
                    <a:pt x="495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0" name="Google Shape;18280;p104"/>
            <p:cNvSpPr/>
            <p:nvPr/>
          </p:nvSpPr>
          <p:spPr>
            <a:xfrm>
              <a:off x="1784363" y="3581531"/>
              <a:ext cx="326375" cy="290125"/>
            </a:xfrm>
            <a:custGeom>
              <a:avLst/>
              <a:gdLst/>
              <a:ahLst/>
              <a:cxnLst/>
              <a:rect l="l" t="t" r="r" b="b"/>
              <a:pathLst>
                <a:path w="13055" h="11605" extrusionOk="0">
                  <a:moveTo>
                    <a:pt x="10215" y="402"/>
                  </a:moveTo>
                  <a:cubicBezTo>
                    <a:pt x="10524" y="402"/>
                    <a:pt x="10802" y="648"/>
                    <a:pt x="10802" y="957"/>
                  </a:cubicBezTo>
                  <a:lnTo>
                    <a:pt x="10802" y="4043"/>
                  </a:lnTo>
                  <a:cubicBezTo>
                    <a:pt x="10802" y="4352"/>
                    <a:pt x="10524" y="4630"/>
                    <a:pt x="10215" y="4630"/>
                  </a:cubicBezTo>
                  <a:lnTo>
                    <a:pt x="2839" y="4630"/>
                  </a:lnTo>
                  <a:cubicBezTo>
                    <a:pt x="2531" y="4630"/>
                    <a:pt x="2284" y="4352"/>
                    <a:pt x="2284" y="4043"/>
                  </a:cubicBezTo>
                  <a:lnTo>
                    <a:pt x="2284" y="957"/>
                  </a:lnTo>
                  <a:cubicBezTo>
                    <a:pt x="2284" y="648"/>
                    <a:pt x="2531" y="402"/>
                    <a:pt x="2839" y="402"/>
                  </a:cubicBezTo>
                  <a:close/>
                  <a:moveTo>
                    <a:pt x="2839" y="0"/>
                  </a:moveTo>
                  <a:cubicBezTo>
                    <a:pt x="2315" y="0"/>
                    <a:pt x="1883" y="432"/>
                    <a:pt x="1883" y="957"/>
                  </a:cubicBezTo>
                  <a:lnTo>
                    <a:pt x="1883" y="2963"/>
                  </a:lnTo>
                  <a:lnTo>
                    <a:pt x="1142" y="2963"/>
                  </a:lnTo>
                  <a:cubicBezTo>
                    <a:pt x="525" y="2963"/>
                    <a:pt x="0" y="3457"/>
                    <a:pt x="0" y="4074"/>
                  </a:cubicBezTo>
                  <a:lnTo>
                    <a:pt x="0" y="5309"/>
                  </a:lnTo>
                  <a:cubicBezTo>
                    <a:pt x="0" y="5432"/>
                    <a:pt x="93" y="5525"/>
                    <a:pt x="216" y="5525"/>
                  </a:cubicBezTo>
                  <a:cubicBezTo>
                    <a:pt x="340" y="5525"/>
                    <a:pt x="432" y="5432"/>
                    <a:pt x="401" y="5309"/>
                  </a:cubicBezTo>
                  <a:lnTo>
                    <a:pt x="401" y="4074"/>
                  </a:lnTo>
                  <a:cubicBezTo>
                    <a:pt x="401" y="3673"/>
                    <a:pt x="741" y="3364"/>
                    <a:pt x="1142" y="3364"/>
                  </a:cubicBezTo>
                  <a:lnTo>
                    <a:pt x="1883" y="3364"/>
                  </a:lnTo>
                  <a:lnTo>
                    <a:pt x="1883" y="4043"/>
                  </a:lnTo>
                  <a:cubicBezTo>
                    <a:pt x="1883" y="4599"/>
                    <a:pt x="2315" y="5031"/>
                    <a:pt x="2839" y="5031"/>
                  </a:cubicBezTo>
                  <a:lnTo>
                    <a:pt x="10215" y="5031"/>
                  </a:lnTo>
                  <a:cubicBezTo>
                    <a:pt x="10771" y="5031"/>
                    <a:pt x="11203" y="4599"/>
                    <a:pt x="11203" y="4043"/>
                  </a:cubicBezTo>
                  <a:lnTo>
                    <a:pt x="11203" y="3364"/>
                  </a:lnTo>
                  <a:lnTo>
                    <a:pt x="11944" y="3364"/>
                  </a:lnTo>
                  <a:cubicBezTo>
                    <a:pt x="12345" y="3364"/>
                    <a:pt x="12654" y="3673"/>
                    <a:pt x="12654" y="4074"/>
                  </a:cubicBezTo>
                  <a:lnTo>
                    <a:pt x="12654" y="11388"/>
                  </a:lnTo>
                  <a:cubicBezTo>
                    <a:pt x="12654" y="11512"/>
                    <a:pt x="12746" y="11604"/>
                    <a:pt x="12870" y="11604"/>
                  </a:cubicBezTo>
                  <a:cubicBezTo>
                    <a:pt x="12962" y="11604"/>
                    <a:pt x="13055" y="11512"/>
                    <a:pt x="13055" y="11388"/>
                  </a:cubicBezTo>
                  <a:lnTo>
                    <a:pt x="13055" y="4074"/>
                  </a:lnTo>
                  <a:cubicBezTo>
                    <a:pt x="13055" y="3457"/>
                    <a:pt x="12561" y="2963"/>
                    <a:pt x="11944" y="2963"/>
                  </a:cubicBezTo>
                  <a:lnTo>
                    <a:pt x="11203" y="2963"/>
                  </a:lnTo>
                  <a:lnTo>
                    <a:pt x="11203" y="957"/>
                  </a:lnTo>
                  <a:cubicBezTo>
                    <a:pt x="11203" y="432"/>
                    <a:pt x="10771" y="0"/>
                    <a:pt x="10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1" name="Google Shape;18281;p104"/>
            <p:cNvSpPr/>
            <p:nvPr/>
          </p:nvSpPr>
          <p:spPr>
            <a:xfrm>
              <a:off x="1784363" y="3729656"/>
              <a:ext cx="326375" cy="197550"/>
            </a:xfrm>
            <a:custGeom>
              <a:avLst/>
              <a:gdLst/>
              <a:ahLst/>
              <a:cxnLst/>
              <a:rect l="l" t="t" r="r" b="b"/>
              <a:pathLst>
                <a:path w="13055" h="7902" extrusionOk="0">
                  <a:moveTo>
                    <a:pt x="6327" y="3581"/>
                  </a:moveTo>
                  <a:lnTo>
                    <a:pt x="6327" y="7500"/>
                  </a:lnTo>
                  <a:lnTo>
                    <a:pt x="4352" y="7500"/>
                  </a:lnTo>
                  <a:lnTo>
                    <a:pt x="4352" y="4105"/>
                  </a:lnTo>
                  <a:cubicBezTo>
                    <a:pt x="4352" y="3828"/>
                    <a:pt x="4568" y="3581"/>
                    <a:pt x="4876" y="3581"/>
                  </a:cubicBezTo>
                  <a:close/>
                  <a:moveTo>
                    <a:pt x="8209" y="3581"/>
                  </a:moveTo>
                  <a:cubicBezTo>
                    <a:pt x="8487" y="3581"/>
                    <a:pt x="8734" y="3828"/>
                    <a:pt x="8734" y="4105"/>
                  </a:cubicBezTo>
                  <a:lnTo>
                    <a:pt x="8734" y="7500"/>
                  </a:lnTo>
                  <a:lnTo>
                    <a:pt x="6728" y="7500"/>
                  </a:lnTo>
                  <a:lnTo>
                    <a:pt x="6728" y="3581"/>
                  </a:lnTo>
                  <a:close/>
                  <a:moveTo>
                    <a:pt x="216" y="1"/>
                  </a:moveTo>
                  <a:cubicBezTo>
                    <a:pt x="93" y="1"/>
                    <a:pt x="0" y="93"/>
                    <a:pt x="0" y="217"/>
                  </a:cubicBezTo>
                  <a:lnTo>
                    <a:pt x="0" y="7716"/>
                  </a:lnTo>
                  <a:cubicBezTo>
                    <a:pt x="0" y="7809"/>
                    <a:pt x="93" y="7901"/>
                    <a:pt x="216" y="7901"/>
                  </a:cubicBezTo>
                  <a:lnTo>
                    <a:pt x="12870" y="7901"/>
                  </a:lnTo>
                  <a:cubicBezTo>
                    <a:pt x="12962" y="7901"/>
                    <a:pt x="13055" y="7809"/>
                    <a:pt x="13055" y="7685"/>
                  </a:cubicBezTo>
                  <a:lnTo>
                    <a:pt x="13055" y="6297"/>
                  </a:lnTo>
                  <a:cubicBezTo>
                    <a:pt x="13055" y="6173"/>
                    <a:pt x="12962" y="6081"/>
                    <a:pt x="12870" y="6081"/>
                  </a:cubicBezTo>
                  <a:cubicBezTo>
                    <a:pt x="12746" y="6081"/>
                    <a:pt x="12654" y="6173"/>
                    <a:pt x="12654" y="6297"/>
                  </a:cubicBezTo>
                  <a:lnTo>
                    <a:pt x="12654" y="7469"/>
                  </a:lnTo>
                  <a:lnTo>
                    <a:pt x="9135" y="7469"/>
                  </a:lnTo>
                  <a:lnTo>
                    <a:pt x="9135" y="4105"/>
                  </a:lnTo>
                  <a:cubicBezTo>
                    <a:pt x="9135" y="3581"/>
                    <a:pt x="8703" y="3180"/>
                    <a:pt x="8209" y="3180"/>
                  </a:cubicBezTo>
                  <a:lnTo>
                    <a:pt x="4876" y="3180"/>
                  </a:lnTo>
                  <a:cubicBezTo>
                    <a:pt x="4352" y="3180"/>
                    <a:pt x="3920" y="3581"/>
                    <a:pt x="3920" y="4105"/>
                  </a:cubicBezTo>
                  <a:lnTo>
                    <a:pt x="3920" y="7500"/>
                  </a:lnTo>
                  <a:lnTo>
                    <a:pt x="432" y="7500"/>
                  </a:lnTo>
                  <a:lnTo>
                    <a:pt x="432" y="217"/>
                  </a:lnTo>
                  <a:cubicBezTo>
                    <a:pt x="432" y="93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2" name="Google Shape;18282;p104"/>
          <p:cNvGrpSpPr/>
          <p:nvPr/>
        </p:nvGrpSpPr>
        <p:grpSpPr>
          <a:xfrm>
            <a:off x="5521919" y="3417642"/>
            <a:ext cx="296300" cy="345675"/>
            <a:chOff x="1039038" y="4141656"/>
            <a:chExt cx="296300" cy="345675"/>
          </a:xfrm>
        </p:grpSpPr>
        <p:sp>
          <p:nvSpPr>
            <p:cNvPr id="18283" name="Google Shape;18283;p104"/>
            <p:cNvSpPr/>
            <p:nvPr/>
          </p:nvSpPr>
          <p:spPr>
            <a:xfrm>
              <a:off x="1120813" y="4177156"/>
              <a:ext cx="10075" cy="21625"/>
            </a:xfrm>
            <a:custGeom>
              <a:avLst/>
              <a:gdLst/>
              <a:ahLst/>
              <a:cxnLst/>
              <a:rect l="l" t="t" r="r" b="b"/>
              <a:pathLst>
                <a:path w="403" h="865" extrusionOk="0">
                  <a:moveTo>
                    <a:pt x="186" y="1"/>
                  </a:moveTo>
                  <a:cubicBezTo>
                    <a:pt x="94" y="1"/>
                    <a:pt x="1" y="93"/>
                    <a:pt x="1" y="217"/>
                  </a:cubicBezTo>
                  <a:lnTo>
                    <a:pt x="1" y="649"/>
                  </a:lnTo>
                  <a:cubicBezTo>
                    <a:pt x="1" y="772"/>
                    <a:pt x="94" y="865"/>
                    <a:pt x="186" y="865"/>
                  </a:cubicBezTo>
                  <a:cubicBezTo>
                    <a:pt x="310" y="865"/>
                    <a:pt x="402" y="772"/>
                    <a:pt x="402" y="649"/>
                  </a:cubicBezTo>
                  <a:lnTo>
                    <a:pt x="402" y="217"/>
                  </a:lnTo>
                  <a:cubicBezTo>
                    <a:pt x="402" y="93"/>
                    <a:pt x="310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4" name="Google Shape;18284;p104"/>
            <p:cNvSpPr/>
            <p:nvPr/>
          </p:nvSpPr>
          <p:spPr>
            <a:xfrm>
              <a:off x="1242738" y="4177156"/>
              <a:ext cx="10050" cy="21625"/>
            </a:xfrm>
            <a:custGeom>
              <a:avLst/>
              <a:gdLst/>
              <a:ahLst/>
              <a:cxnLst/>
              <a:rect l="l" t="t" r="r" b="b"/>
              <a:pathLst>
                <a:path w="402" h="865" extrusionOk="0">
                  <a:moveTo>
                    <a:pt x="216" y="1"/>
                  </a:moveTo>
                  <a:cubicBezTo>
                    <a:pt x="93" y="1"/>
                    <a:pt x="0" y="93"/>
                    <a:pt x="0" y="217"/>
                  </a:cubicBezTo>
                  <a:lnTo>
                    <a:pt x="0" y="649"/>
                  </a:lnTo>
                  <a:cubicBezTo>
                    <a:pt x="0" y="772"/>
                    <a:pt x="93" y="865"/>
                    <a:pt x="216" y="865"/>
                  </a:cubicBezTo>
                  <a:cubicBezTo>
                    <a:pt x="309" y="865"/>
                    <a:pt x="401" y="772"/>
                    <a:pt x="401" y="649"/>
                  </a:cubicBezTo>
                  <a:lnTo>
                    <a:pt x="401" y="217"/>
                  </a:lnTo>
                  <a:cubicBezTo>
                    <a:pt x="401" y="93"/>
                    <a:pt x="309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5" name="Google Shape;18285;p104"/>
            <p:cNvSpPr/>
            <p:nvPr/>
          </p:nvSpPr>
          <p:spPr>
            <a:xfrm>
              <a:off x="1165213" y="4187556"/>
              <a:ext cx="44150" cy="16750"/>
            </a:xfrm>
            <a:custGeom>
              <a:avLst/>
              <a:gdLst/>
              <a:ahLst/>
              <a:cxnLst/>
              <a:rect l="l" t="t" r="r" b="b"/>
              <a:pathLst>
                <a:path w="1766" h="670" extrusionOk="0">
                  <a:moveTo>
                    <a:pt x="278" y="0"/>
                  </a:moveTo>
                  <a:cubicBezTo>
                    <a:pt x="136" y="0"/>
                    <a:pt x="1" y="195"/>
                    <a:pt x="138" y="356"/>
                  </a:cubicBezTo>
                  <a:cubicBezTo>
                    <a:pt x="305" y="550"/>
                    <a:pt x="546" y="669"/>
                    <a:pt x="816" y="669"/>
                  </a:cubicBezTo>
                  <a:cubicBezTo>
                    <a:pt x="842" y="669"/>
                    <a:pt x="868" y="668"/>
                    <a:pt x="894" y="666"/>
                  </a:cubicBezTo>
                  <a:lnTo>
                    <a:pt x="894" y="666"/>
                  </a:lnTo>
                  <a:cubicBezTo>
                    <a:pt x="917" y="668"/>
                    <a:pt x="941" y="669"/>
                    <a:pt x="964" y="669"/>
                  </a:cubicBezTo>
                  <a:cubicBezTo>
                    <a:pt x="1213" y="669"/>
                    <a:pt x="1457" y="550"/>
                    <a:pt x="1651" y="356"/>
                  </a:cubicBezTo>
                  <a:cubicBezTo>
                    <a:pt x="1765" y="195"/>
                    <a:pt x="1624" y="0"/>
                    <a:pt x="1480" y="0"/>
                  </a:cubicBezTo>
                  <a:cubicBezTo>
                    <a:pt x="1431" y="0"/>
                    <a:pt x="1381" y="23"/>
                    <a:pt x="1342" y="78"/>
                  </a:cubicBezTo>
                  <a:cubicBezTo>
                    <a:pt x="1219" y="202"/>
                    <a:pt x="1049" y="263"/>
                    <a:pt x="879" y="263"/>
                  </a:cubicBezTo>
                  <a:cubicBezTo>
                    <a:pt x="709" y="263"/>
                    <a:pt x="540" y="202"/>
                    <a:pt x="416" y="78"/>
                  </a:cubicBezTo>
                  <a:cubicBezTo>
                    <a:pt x="377" y="23"/>
                    <a:pt x="327" y="0"/>
                    <a:pt x="2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6" name="Google Shape;18286;p104"/>
            <p:cNvSpPr/>
            <p:nvPr/>
          </p:nvSpPr>
          <p:spPr>
            <a:xfrm>
              <a:off x="1039038" y="4141656"/>
              <a:ext cx="296300" cy="345675"/>
            </a:xfrm>
            <a:custGeom>
              <a:avLst/>
              <a:gdLst/>
              <a:ahLst/>
              <a:cxnLst/>
              <a:rect l="l" t="t" r="r" b="b"/>
              <a:pathLst>
                <a:path w="11852" h="13827" extrusionOk="0">
                  <a:moveTo>
                    <a:pt x="1976" y="3951"/>
                  </a:moveTo>
                  <a:lnTo>
                    <a:pt x="2192" y="5649"/>
                  </a:lnTo>
                  <a:lnTo>
                    <a:pt x="1420" y="5649"/>
                  </a:lnTo>
                  <a:lnTo>
                    <a:pt x="1173" y="3951"/>
                  </a:lnTo>
                  <a:close/>
                  <a:moveTo>
                    <a:pt x="10895" y="402"/>
                  </a:moveTo>
                  <a:cubicBezTo>
                    <a:pt x="11203" y="402"/>
                    <a:pt x="11419" y="649"/>
                    <a:pt x="11450" y="958"/>
                  </a:cubicBezTo>
                  <a:lnTo>
                    <a:pt x="11450" y="2994"/>
                  </a:lnTo>
                  <a:cubicBezTo>
                    <a:pt x="11419" y="3272"/>
                    <a:pt x="11203" y="3519"/>
                    <a:pt x="10895" y="3519"/>
                  </a:cubicBezTo>
                  <a:lnTo>
                    <a:pt x="3889" y="3519"/>
                  </a:lnTo>
                  <a:cubicBezTo>
                    <a:pt x="3797" y="3519"/>
                    <a:pt x="3704" y="3612"/>
                    <a:pt x="3704" y="3735"/>
                  </a:cubicBezTo>
                  <a:cubicBezTo>
                    <a:pt x="3704" y="3859"/>
                    <a:pt x="3797" y="3951"/>
                    <a:pt x="3889" y="3951"/>
                  </a:cubicBezTo>
                  <a:lnTo>
                    <a:pt x="9444" y="3951"/>
                  </a:lnTo>
                  <a:lnTo>
                    <a:pt x="9228" y="5649"/>
                  </a:lnTo>
                  <a:lnTo>
                    <a:pt x="2593" y="5649"/>
                  </a:lnTo>
                  <a:lnTo>
                    <a:pt x="2377" y="3951"/>
                  </a:lnTo>
                  <a:lnTo>
                    <a:pt x="3087" y="3951"/>
                  </a:lnTo>
                  <a:cubicBezTo>
                    <a:pt x="3210" y="3951"/>
                    <a:pt x="3303" y="3859"/>
                    <a:pt x="3303" y="3735"/>
                  </a:cubicBezTo>
                  <a:cubicBezTo>
                    <a:pt x="3303" y="3612"/>
                    <a:pt x="3210" y="3519"/>
                    <a:pt x="3087" y="3519"/>
                  </a:cubicBezTo>
                  <a:lnTo>
                    <a:pt x="957" y="3519"/>
                  </a:lnTo>
                  <a:cubicBezTo>
                    <a:pt x="649" y="3519"/>
                    <a:pt x="402" y="3272"/>
                    <a:pt x="402" y="2994"/>
                  </a:cubicBezTo>
                  <a:lnTo>
                    <a:pt x="402" y="958"/>
                  </a:lnTo>
                  <a:cubicBezTo>
                    <a:pt x="402" y="649"/>
                    <a:pt x="649" y="402"/>
                    <a:pt x="957" y="402"/>
                  </a:cubicBezTo>
                  <a:close/>
                  <a:moveTo>
                    <a:pt x="10648" y="3951"/>
                  </a:moveTo>
                  <a:lnTo>
                    <a:pt x="10432" y="5649"/>
                  </a:lnTo>
                  <a:lnTo>
                    <a:pt x="9660" y="5649"/>
                  </a:lnTo>
                  <a:lnTo>
                    <a:pt x="9846" y="3951"/>
                  </a:lnTo>
                  <a:close/>
                  <a:moveTo>
                    <a:pt x="10370" y="6081"/>
                  </a:moveTo>
                  <a:lnTo>
                    <a:pt x="9784" y="10710"/>
                  </a:lnTo>
                  <a:lnTo>
                    <a:pt x="2068" y="10710"/>
                  </a:lnTo>
                  <a:lnTo>
                    <a:pt x="1451" y="6081"/>
                  </a:lnTo>
                  <a:close/>
                  <a:moveTo>
                    <a:pt x="9722" y="11111"/>
                  </a:moveTo>
                  <a:lnTo>
                    <a:pt x="9537" y="12654"/>
                  </a:lnTo>
                  <a:cubicBezTo>
                    <a:pt x="9444" y="13086"/>
                    <a:pt x="9074" y="13426"/>
                    <a:pt x="8642" y="13426"/>
                  </a:cubicBezTo>
                  <a:lnTo>
                    <a:pt x="3179" y="13426"/>
                  </a:lnTo>
                  <a:cubicBezTo>
                    <a:pt x="2747" y="13426"/>
                    <a:pt x="2377" y="13086"/>
                    <a:pt x="2315" y="12654"/>
                  </a:cubicBezTo>
                  <a:lnTo>
                    <a:pt x="2099" y="11111"/>
                  </a:lnTo>
                  <a:lnTo>
                    <a:pt x="2809" y="11111"/>
                  </a:lnTo>
                  <a:lnTo>
                    <a:pt x="2963" y="12562"/>
                  </a:lnTo>
                  <a:cubicBezTo>
                    <a:pt x="2994" y="12654"/>
                    <a:pt x="3087" y="12747"/>
                    <a:pt x="3179" y="12747"/>
                  </a:cubicBezTo>
                  <a:lnTo>
                    <a:pt x="7037" y="12747"/>
                  </a:lnTo>
                  <a:cubicBezTo>
                    <a:pt x="7161" y="12747"/>
                    <a:pt x="7253" y="12654"/>
                    <a:pt x="7253" y="12562"/>
                  </a:cubicBezTo>
                  <a:cubicBezTo>
                    <a:pt x="7253" y="12438"/>
                    <a:pt x="7161" y="12346"/>
                    <a:pt x="7037" y="12346"/>
                  </a:cubicBezTo>
                  <a:lnTo>
                    <a:pt x="3365" y="12346"/>
                  </a:lnTo>
                  <a:lnTo>
                    <a:pt x="3210" y="11111"/>
                  </a:lnTo>
                  <a:lnTo>
                    <a:pt x="8611" y="11111"/>
                  </a:lnTo>
                  <a:lnTo>
                    <a:pt x="8457" y="12346"/>
                  </a:lnTo>
                  <a:lnTo>
                    <a:pt x="7839" y="12346"/>
                  </a:lnTo>
                  <a:cubicBezTo>
                    <a:pt x="7716" y="12346"/>
                    <a:pt x="7623" y="12438"/>
                    <a:pt x="7623" y="12562"/>
                  </a:cubicBezTo>
                  <a:cubicBezTo>
                    <a:pt x="7623" y="12654"/>
                    <a:pt x="7716" y="12747"/>
                    <a:pt x="7839" y="12747"/>
                  </a:cubicBezTo>
                  <a:lnTo>
                    <a:pt x="8642" y="12747"/>
                  </a:lnTo>
                  <a:cubicBezTo>
                    <a:pt x="8734" y="12747"/>
                    <a:pt x="8827" y="12654"/>
                    <a:pt x="8858" y="12562"/>
                  </a:cubicBezTo>
                  <a:lnTo>
                    <a:pt x="9012" y="11111"/>
                  </a:lnTo>
                  <a:close/>
                  <a:moveTo>
                    <a:pt x="957" y="1"/>
                  </a:moveTo>
                  <a:cubicBezTo>
                    <a:pt x="402" y="1"/>
                    <a:pt x="1" y="433"/>
                    <a:pt x="1" y="958"/>
                  </a:cubicBezTo>
                  <a:lnTo>
                    <a:pt x="1" y="2994"/>
                  </a:lnTo>
                  <a:cubicBezTo>
                    <a:pt x="1" y="3427"/>
                    <a:pt x="309" y="3828"/>
                    <a:pt x="772" y="3920"/>
                  </a:cubicBezTo>
                  <a:lnTo>
                    <a:pt x="1914" y="12685"/>
                  </a:lnTo>
                  <a:cubicBezTo>
                    <a:pt x="2007" y="13333"/>
                    <a:pt x="2531" y="13827"/>
                    <a:pt x="3179" y="13827"/>
                  </a:cubicBezTo>
                  <a:lnTo>
                    <a:pt x="8642" y="13827"/>
                  </a:lnTo>
                  <a:cubicBezTo>
                    <a:pt x="9290" y="13827"/>
                    <a:pt x="9846" y="13333"/>
                    <a:pt x="9938" y="12685"/>
                  </a:cubicBezTo>
                  <a:lnTo>
                    <a:pt x="11080" y="3920"/>
                  </a:lnTo>
                  <a:cubicBezTo>
                    <a:pt x="11512" y="3828"/>
                    <a:pt x="11852" y="3427"/>
                    <a:pt x="11852" y="2994"/>
                  </a:cubicBezTo>
                  <a:lnTo>
                    <a:pt x="11852" y="958"/>
                  </a:lnTo>
                  <a:cubicBezTo>
                    <a:pt x="11852" y="433"/>
                    <a:pt x="11419" y="1"/>
                    <a:pt x="10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7" name="Google Shape;18287;p104"/>
            <p:cNvSpPr/>
            <p:nvPr/>
          </p:nvSpPr>
          <p:spPr>
            <a:xfrm>
              <a:off x="1129313" y="4316806"/>
              <a:ext cx="114975" cy="10050"/>
            </a:xfrm>
            <a:custGeom>
              <a:avLst/>
              <a:gdLst/>
              <a:ahLst/>
              <a:cxnLst/>
              <a:rect l="l" t="t" r="r" b="b"/>
              <a:pathLst>
                <a:path w="4599" h="402" extrusionOk="0">
                  <a:moveTo>
                    <a:pt x="0" y="0"/>
                  </a:moveTo>
                  <a:lnTo>
                    <a:pt x="0" y="402"/>
                  </a:lnTo>
                  <a:lnTo>
                    <a:pt x="4599" y="402"/>
                  </a:lnTo>
                  <a:lnTo>
                    <a:pt x="4599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8" name="Google Shape;18288;p104"/>
            <p:cNvSpPr/>
            <p:nvPr/>
          </p:nvSpPr>
          <p:spPr>
            <a:xfrm>
              <a:off x="1129313" y="4346131"/>
              <a:ext cx="114975" cy="10050"/>
            </a:xfrm>
            <a:custGeom>
              <a:avLst/>
              <a:gdLst/>
              <a:ahLst/>
              <a:cxnLst/>
              <a:rect l="l" t="t" r="r" b="b"/>
              <a:pathLst>
                <a:path w="4599" h="402" extrusionOk="0">
                  <a:moveTo>
                    <a:pt x="0" y="0"/>
                  </a:moveTo>
                  <a:lnTo>
                    <a:pt x="0" y="401"/>
                  </a:lnTo>
                  <a:lnTo>
                    <a:pt x="4599" y="401"/>
                  </a:lnTo>
                  <a:lnTo>
                    <a:pt x="4599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9" name="Google Shape;18289;p104"/>
            <p:cNvSpPr/>
            <p:nvPr/>
          </p:nvSpPr>
          <p:spPr>
            <a:xfrm>
              <a:off x="1129313" y="4375431"/>
              <a:ext cx="114975" cy="10075"/>
            </a:xfrm>
            <a:custGeom>
              <a:avLst/>
              <a:gdLst/>
              <a:ahLst/>
              <a:cxnLst/>
              <a:rect l="l" t="t" r="r" b="b"/>
              <a:pathLst>
                <a:path w="4599" h="403" extrusionOk="0">
                  <a:moveTo>
                    <a:pt x="0" y="1"/>
                  </a:moveTo>
                  <a:lnTo>
                    <a:pt x="0" y="402"/>
                  </a:lnTo>
                  <a:lnTo>
                    <a:pt x="4599" y="402"/>
                  </a:lnTo>
                  <a:lnTo>
                    <a:pt x="4599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0" name="Google Shape;18290;p104"/>
          <p:cNvGrpSpPr/>
          <p:nvPr/>
        </p:nvGrpSpPr>
        <p:grpSpPr>
          <a:xfrm>
            <a:off x="4805338" y="3417642"/>
            <a:ext cx="342600" cy="345675"/>
            <a:chOff x="5564163" y="2463556"/>
            <a:chExt cx="342600" cy="345675"/>
          </a:xfrm>
        </p:grpSpPr>
        <p:sp>
          <p:nvSpPr>
            <p:cNvPr id="18291" name="Google Shape;18291;p104"/>
            <p:cNvSpPr/>
            <p:nvPr/>
          </p:nvSpPr>
          <p:spPr>
            <a:xfrm>
              <a:off x="5743938" y="2580056"/>
              <a:ext cx="43225" cy="37025"/>
            </a:xfrm>
            <a:custGeom>
              <a:avLst/>
              <a:gdLst/>
              <a:ahLst/>
              <a:cxnLst/>
              <a:rect l="l" t="t" r="r" b="b"/>
              <a:pathLst>
                <a:path w="1729" h="1481" extrusionOk="0">
                  <a:moveTo>
                    <a:pt x="741" y="402"/>
                  </a:moveTo>
                  <a:cubicBezTo>
                    <a:pt x="926" y="402"/>
                    <a:pt x="1050" y="556"/>
                    <a:pt x="1050" y="742"/>
                  </a:cubicBezTo>
                  <a:cubicBezTo>
                    <a:pt x="1050" y="928"/>
                    <a:pt x="896" y="1059"/>
                    <a:pt x="730" y="1059"/>
                  </a:cubicBezTo>
                  <a:cubicBezTo>
                    <a:pt x="649" y="1059"/>
                    <a:pt x="565" y="1028"/>
                    <a:pt x="494" y="958"/>
                  </a:cubicBezTo>
                  <a:cubicBezTo>
                    <a:pt x="278" y="773"/>
                    <a:pt x="432" y="402"/>
                    <a:pt x="741" y="402"/>
                  </a:cubicBezTo>
                  <a:close/>
                  <a:moveTo>
                    <a:pt x="741" y="1"/>
                  </a:moveTo>
                  <a:cubicBezTo>
                    <a:pt x="309" y="1"/>
                    <a:pt x="0" y="310"/>
                    <a:pt x="0" y="742"/>
                  </a:cubicBezTo>
                  <a:cubicBezTo>
                    <a:pt x="0" y="1182"/>
                    <a:pt x="357" y="1480"/>
                    <a:pt x="731" y="1480"/>
                  </a:cubicBezTo>
                  <a:cubicBezTo>
                    <a:pt x="907" y="1480"/>
                    <a:pt x="1087" y="1414"/>
                    <a:pt x="1235" y="1266"/>
                  </a:cubicBezTo>
                  <a:cubicBezTo>
                    <a:pt x="1728" y="803"/>
                    <a:pt x="1389" y="1"/>
                    <a:pt x="7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2" name="Google Shape;18292;p104"/>
            <p:cNvSpPr/>
            <p:nvPr/>
          </p:nvSpPr>
          <p:spPr>
            <a:xfrm>
              <a:off x="5705588" y="2566181"/>
              <a:ext cx="34500" cy="29725"/>
            </a:xfrm>
            <a:custGeom>
              <a:avLst/>
              <a:gdLst/>
              <a:ahLst/>
              <a:cxnLst/>
              <a:rect l="l" t="t" r="r" b="b"/>
              <a:pathLst>
                <a:path w="1380" h="1189" extrusionOk="0">
                  <a:moveTo>
                    <a:pt x="608" y="402"/>
                  </a:moveTo>
                  <a:cubicBezTo>
                    <a:pt x="701" y="402"/>
                    <a:pt x="794" y="463"/>
                    <a:pt x="794" y="587"/>
                  </a:cubicBezTo>
                  <a:cubicBezTo>
                    <a:pt x="794" y="679"/>
                    <a:pt x="701" y="772"/>
                    <a:pt x="608" y="772"/>
                  </a:cubicBezTo>
                  <a:cubicBezTo>
                    <a:pt x="331" y="772"/>
                    <a:pt x="331" y="402"/>
                    <a:pt x="608" y="402"/>
                  </a:cubicBezTo>
                  <a:close/>
                  <a:moveTo>
                    <a:pt x="608" y="0"/>
                  </a:moveTo>
                  <a:cubicBezTo>
                    <a:pt x="269" y="0"/>
                    <a:pt x="22" y="247"/>
                    <a:pt x="22" y="587"/>
                  </a:cubicBezTo>
                  <a:cubicBezTo>
                    <a:pt x="1" y="945"/>
                    <a:pt x="297" y="1188"/>
                    <a:pt x="604" y="1188"/>
                  </a:cubicBezTo>
                  <a:cubicBezTo>
                    <a:pt x="747" y="1188"/>
                    <a:pt x="892" y="1136"/>
                    <a:pt x="1010" y="1019"/>
                  </a:cubicBezTo>
                  <a:cubicBezTo>
                    <a:pt x="1380" y="649"/>
                    <a:pt x="1133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3" name="Google Shape;18293;p104"/>
            <p:cNvSpPr/>
            <p:nvPr/>
          </p:nvSpPr>
          <p:spPr>
            <a:xfrm>
              <a:off x="5564163" y="2463556"/>
              <a:ext cx="342600" cy="345675"/>
            </a:xfrm>
            <a:custGeom>
              <a:avLst/>
              <a:gdLst/>
              <a:ahLst/>
              <a:cxnLst/>
              <a:rect l="l" t="t" r="r" b="b"/>
              <a:pathLst>
                <a:path w="13704" h="13827" extrusionOk="0">
                  <a:moveTo>
                    <a:pt x="7531" y="402"/>
                  </a:moveTo>
                  <a:cubicBezTo>
                    <a:pt x="8117" y="402"/>
                    <a:pt x="8117" y="1266"/>
                    <a:pt x="7531" y="1266"/>
                  </a:cubicBezTo>
                  <a:lnTo>
                    <a:pt x="6173" y="1266"/>
                  </a:lnTo>
                  <a:cubicBezTo>
                    <a:pt x="5926" y="1266"/>
                    <a:pt x="5741" y="1081"/>
                    <a:pt x="5741" y="834"/>
                  </a:cubicBezTo>
                  <a:cubicBezTo>
                    <a:pt x="5741" y="618"/>
                    <a:pt x="5926" y="402"/>
                    <a:pt x="6173" y="402"/>
                  </a:cubicBezTo>
                  <a:close/>
                  <a:moveTo>
                    <a:pt x="5586" y="6358"/>
                  </a:moveTo>
                  <a:cubicBezTo>
                    <a:pt x="5833" y="6358"/>
                    <a:pt x="6080" y="6420"/>
                    <a:pt x="6296" y="6544"/>
                  </a:cubicBezTo>
                  <a:cubicBezTo>
                    <a:pt x="6728" y="6760"/>
                    <a:pt x="7222" y="6852"/>
                    <a:pt x="7716" y="6852"/>
                  </a:cubicBezTo>
                  <a:cubicBezTo>
                    <a:pt x="8179" y="6852"/>
                    <a:pt x="8673" y="6790"/>
                    <a:pt x="9136" y="6698"/>
                  </a:cubicBezTo>
                  <a:cubicBezTo>
                    <a:pt x="9166" y="6698"/>
                    <a:pt x="9197" y="6729"/>
                    <a:pt x="9197" y="6760"/>
                  </a:cubicBezTo>
                  <a:cubicBezTo>
                    <a:pt x="9197" y="6883"/>
                    <a:pt x="9197" y="6976"/>
                    <a:pt x="9197" y="7068"/>
                  </a:cubicBezTo>
                  <a:cubicBezTo>
                    <a:pt x="9197" y="7192"/>
                    <a:pt x="9166" y="7284"/>
                    <a:pt x="9166" y="7408"/>
                  </a:cubicBezTo>
                  <a:lnTo>
                    <a:pt x="4537" y="7408"/>
                  </a:lnTo>
                  <a:cubicBezTo>
                    <a:pt x="4506" y="7253"/>
                    <a:pt x="4475" y="7099"/>
                    <a:pt x="4475" y="6976"/>
                  </a:cubicBezTo>
                  <a:lnTo>
                    <a:pt x="4475" y="6945"/>
                  </a:lnTo>
                  <a:cubicBezTo>
                    <a:pt x="4475" y="6420"/>
                    <a:pt x="5185" y="6358"/>
                    <a:pt x="5586" y="6358"/>
                  </a:cubicBezTo>
                  <a:close/>
                  <a:moveTo>
                    <a:pt x="7808" y="9136"/>
                  </a:moveTo>
                  <a:cubicBezTo>
                    <a:pt x="7531" y="9259"/>
                    <a:pt x="7253" y="9321"/>
                    <a:pt x="6944" y="9321"/>
                  </a:cubicBezTo>
                  <a:lnTo>
                    <a:pt x="6852" y="9321"/>
                  </a:lnTo>
                  <a:cubicBezTo>
                    <a:pt x="6512" y="9321"/>
                    <a:pt x="6204" y="9259"/>
                    <a:pt x="5895" y="9136"/>
                  </a:cubicBezTo>
                  <a:close/>
                  <a:moveTo>
                    <a:pt x="9506" y="9136"/>
                  </a:moveTo>
                  <a:cubicBezTo>
                    <a:pt x="8981" y="9784"/>
                    <a:pt x="8210" y="10247"/>
                    <a:pt x="7346" y="10370"/>
                  </a:cubicBezTo>
                  <a:lnTo>
                    <a:pt x="7160" y="10216"/>
                  </a:lnTo>
                  <a:cubicBezTo>
                    <a:pt x="7099" y="10185"/>
                    <a:pt x="7037" y="10123"/>
                    <a:pt x="6944" y="10093"/>
                  </a:cubicBezTo>
                  <a:cubicBezTo>
                    <a:pt x="6913" y="10077"/>
                    <a:pt x="6883" y="10069"/>
                    <a:pt x="6852" y="10069"/>
                  </a:cubicBezTo>
                  <a:cubicBezTo>
                    <a:pt x="6821" y="10069"/>
                    <a:pt x="6790" y="10077"/>
                    <a:pt x="6759" y="10093"/>
                  </a:cubicBezTo>
                  <a:cubicBezTo>
                    <a:pt x="6697" y="10123"/>
                    <a:pt x="6605" y="10185"/>
                    <a:pt x="6543" y="10216"/>
                  </a:cubicBezTo>
                  <a:cubicBezTo>
                    <a:pt x="6481" y="10247"/>
                    <a:pt x="6420" y="10309"/>
                    <a:pt x="6358" y="10370"/>
                  </a:cubicBezTo>
                  <a:cubicBezTo>
                    <a:pt x="5494" y="10247"/>
                    <a:pt x="4722" y="9784"/>
                    <a:pt x="4198" y="9136"/>
                  </a:cubicBezTo>
                  <a:lnTo>
                    <a:pt x="5123" y="9136"/>
                  </a:lnTo>
                  <a:cubicBezTo>
                    <a:pt x="5617" y="9537"/>
                    <a:pt x="6235" y="9722"/>
                    <a:pt x="6852" y="9722"/>
                  </a:cubicBezTo>
                  <a:lnTo>
                    <a:pt x="6944" y="9722"/>
                  </a:lnTo>
                  <a:cubicBezTo>
                    <a:pt x="7562" y="9722"/>
                    <a:pt x="8117" y="9506"/>
                    <a:pt x="8580" y="9136"/>
                  </a:cubicBezTo>
                  <a:close/>
                  <a:moveTo>
                    <a:pt x="6852" y="11913"/>
                  </a:moveTo>
                  <a:cubicBezTo>
                    <a:pt x="7068" y="12253"/>
                    <a:pt x="7191" y="12623"/>
                    <a:pt x="7191" y="13024"/>
                  </a:cubicBezTo>
                  <a:cubicBezTo>
                    <a:pt x="7191" y="13148"/>
                    <a:pt x="7191" y="13302"/>
                    <a:pt x="7160" y="13426"/>
                  </a:cubicBezTo>
                  <a:lnTo>
                    <a:pt x="6574" y="13426"/>
                  </a:lnTo>
                  <a:cubicBezTo>
                    <a:pt x="6543" y="13302"/>
                    <a:pt x="6512" y="13148"/>
                    <a:pt x="6512" y="13024"/>
                  </a:cubicBezTo>
                  <a:cubicBezTo>
                    <a:pt x="6512" y="12623"/>
                    <a:pt x="6636" y="12253"/>
                    <a:pt x="6852" y="11913"/>
                  </a:cubicBezTo>
                  <a:close/>
                  <a:moveTo>
                    <a:pt x="6852" y="10494"/>
                  </a:moveTo>
                  <a:cubicBezTo>
                    <a:pt x="6883" y="10494"/>
                    <a:pt x="7160" y="10710"/>
                    <a:pt x="7160" y="10710"/>
                  </a:cubicBezTo>
                  <a:cubicBezTo>
                    <a:pt x="7932" y="11389"/>
                    <a:pt x="8148" y="12500"/>
                    <a:pt x="7654" y="13426"/>
                  </a:cubicBezTo>
                  <a:lnTo>
                    <a:pt x="7562" y="13426"/>
                  </a:lnTo>
                  <a:cubicBezTo>
                    <a:pt x="7592" y="13302"/>
                    <a:pt x="7592" y="13148"/>
                    <a:pt x="7592" y="13024"/>
                  </a:cubicBezTo>
                  <a:cubicBezTo>
                    <a:pt x="7592" y="12469"/>
                    <a:pt x="7376" y="11883"/>
                    <a:pt x="7006" y="11481"/>
                  </a:cubicBezTo>
                  <a:cubicBezTo>
                    <a:pt x="6960" y="11435"/>
                    <a:pt x="6906" y="11412"/>
                    <a:pt x="6852" y="11412"/>
                  </a:cubicBezTo>
                  <a:cubicBezTo>
                    <a:pt x="6798" y="11412"/>
                    <a:pt x="6744" y="11435"/>
                    <a:pt x="6697" y="11481"/>
                  </a:cubicBezTo>
                  <a:cubicBezTo>
                    <a:pt x="6327" y="11883"/>
                    <a:pt x="6111" y="12469"/>
                    <a:pt x="6111" y="13024"/>
                  </a:cubicBezTo>
                  <a:cubicBezTo>
                    <a:pt x="6111" y="13148"/>
                    <a:pt x="6111" y="13302"/>
                    <a:pt x="6142" y="13426"/>
                  </a:cubicBezTo>
                  <a:lnTo>
                    <a:pt x="6049" y="13426"/>
                  </a:lnTo>
                  <a:cubicBezTo>
                    <a:pt x="5556" y="12500"/>
                    <a:pt x="5772" y="11389"/>
                    <a:pt x="6543" y="10710"/>
                  </a:cubicBezTo>
                  <a:cubicBezTo>
                    <a:pt x="6543" y="10710"/>
                    <a:pt x="6759" y="10556"/>
                    <a:pt x="6852" y="10494"/>
                  </a:cubicBezTo>
                  <a:close/>
                  <a:moveTo>
                    <a:pt x="6173" y="1"/>
                  </a:moveTo>
                  <a:cubicBezTo>
                    <a:pt x="5185" y="1"/>
                    <a:pt x="5000" y="1420"/>
                    <a:pt x="5957" y="1667"/>
                  </a:cubicBezTo>
                  <a:lnTo>
                    <a:pt x="5957" y="3241"/>
                  </a:lnTo>
                  <a:cubicBezTo>
                    <a:pt x="4259" y="3643"/>
                    <a:pt x="3025" y="5186"/>
                    <a:pt x="3025" y="6976"/>
                  </a:cubicBezTo>
                  <a:cubicBezTo>
                    <a:pt x="3025" y="7099"/>
                    <a:pt x="3025" y="7253"/>
                    <a:pt x="3056" y="7408"/>
                  </a:cubicBezTo>
                  <a:cubicBezTo>
                    <a:pt x="2685" y="7408"/>
                    <a:pt x="2408" y="7624"/>
                    <a:pt x="2284" y="7963"/>
                  </a:cubicBezTo>
                  <a:lnTo>
                    <a:pt x="62" y="13549"/>
                  </a:lnTo>
                  <a:cubicBezTo>
                    <a:pt x="0" y="13673"/>
                    <a:pt x="93" y="13827"/>
                    <a:pt x="247" y="13827"/>
                  </a:cubicBezTo>
                  <a:lnTo>
                    <a:pt x="1667" y="13827"/>
                  </a:lnTo>
                  <a:cubicBezTo>
                    <a:pt x="1760" y="13827"/>
                    <a:pt x="1821" y="13765"/>
                    <a:pt x="1852" y="13703"/>
                  </a:cubicBezTo>
                  <a:lnTo>
                    <a:pt x="2439" y="12191"/>
                  </a:lnTo>
                  <a:cubicBezTo>
                    <a:pt x="2498" y="12032"/>
                    <a:pt x="2366" y="11912"/>
                    <a:pt x="2240" y="11912"/>
                  </a:cubicBezTo>
                  <a:cubicBezTo>
                    <a:pt x="2170" y="11912"/>
                    <a:pt x="2101" y="11949"/>
                    <a:pt x="2068" y="12037"/>
                  </a:cubicBezTo>
                  <a:lnTo>
                    <a:pt x="1513" y="13426"/>
                  </a:lnTo>
                  <a:lnTo>
                    <a:pt x="525" y="13426"/>
                  </a:lnTo>
                  <a:lnTo>
                    <a:pt x="2624" y="8117"/>
                  </a:lnTo>
                  <a:cubicBezTo>
                    <a:pt x="2716" y="7932"/>
                    <a:pt x="2871" y="7809"/>
                    <a:pt x="3056" y="7809"/>
                  </a:cubicBezTo>
                  <a:lnTo>
                    <a:pt x="10648" y="7809"/>
                  </a:lnTo>
                  <a:cubicBezTo>
                    <a:pt x="10833" y="7809"/>
                    <a:pt x="10987" y="7932"/>
                    <a:pt x="11049" y="8117"/>
                  </a:cubicBezTo>
                  <a:lnTo>
                    <a:pt x="13178" y="13426"/>
                  </a:lnTo>
                  <a:lnTo>
                    <a:pt x="12191" y="13426"/>
                  </a:lnTo>
                  <a:lnTo>
                    <a:pt x="10370" y="8858"/>
                  </a:lnTo>
                  <a:cubicBezTo>
                    <a:pt x="10339" y="8766"/>
                    <a:pt x="10277" y="8735"/>
                    <a:pt x="10185" y="8735"/>
                  </a:cubicBezTo>
                  <a:lnTo>
                    <a:pt x="3519" y="8735"/>
                  </a:lnTo>
                  <a:cubicBezTo>
                    <a:pt x="3426" y="8735"/>
                    <a:pt x="3364" y="8796"/>
                    <a:pt x="3334" y="8858"/>
                  </a:cubicBezTo>
                  <a:lnTo>
                    <a:pt x="2377" y="11296"/>
                  </a:lnTo>
                  <a:cubicBezTo>
                    <a:pt x="2315" y="11420"/>
                    <a:pt x="2377" y="11543"/>
                    <a:pt x="2469" y="11574"/>
                  </a:cubicBezTo>
                  <a:cubicBezTo>
                    <a:pt x="2499" y="11581"/>
                    <a:pt x="2526" y="11585"/>
                    <a:pt x="2552" y="11585"/>
                  </a:cubicBezTo>
                  <a:cubicBezTo>
                    <a:pt x="2635" y="11585"/>
                    <a:pt x="2700" y="11545"/>
                    <a:pt x="2747" y="11451"/>
                  </a:cubicBezTo>
                  <a:lnTo>
                    <a:pt x="3673" y="9136"/>
                  </a:lnTo>
                  <a:lnTo>
                    <a:pt x="3704" y="9136"/>
                  </a:lnTo>
                  <a:cubicBezTo>
                    <a:pt x="4228" y="9938"/>
                    <a:pt x="5062" y="10494"/>
                    <a:pt x="6018" y="10710"/>
                  </a:cubicBezTo>
                  <a:cubicBezTo>
                    <a:pt x="5278" y="11574"/>
                    <a:pt x="5185" y="12778"/>
                    <a:pt x="5772" y="13734"/>
                  </a:cubicBezTo>
                  <a:cubicBezTo>
                    <a:pt x="5802" y="13796"/>
                    <a:pt x="5864" y="13827"/>
                    <a:pt x="5926" y="13827"/>
                  </a:cubicBezTo>
                  <a:lnTo>
                    <a:pt x="7808" y="13827"/>
                  </a:lnTo>
                  <a:cubicBezTo>
                    <a:pt x="7870" y="13827"/>
                    <a:pt x="7932" y="13796"/>
                    <a:pt x="7994" y="13734"/>
                  </a:cubicBezTo>
                  <a:cubicBezTo>
                    <a:pt x="8549" y="12778"/>
                    <a:pt x="8457" y="11574"/>
                    <a:pt x="7747" y="10710"/>
                  </a:cubicBezTo>
                  <a:cubicBezTo>
                    <a:pt x="8673" y="10494"/>
                    <a:pt x="9506" y="9938"/>
                    <a:pt x="10061" y="9136"/>
                  </a:cubicBezTo>
                  <a:lnTo>
                    <a:pt x="10092" y="9136"/>
                  </a:lnTo>
                  <a:lnTo>
                    <a:pt x="11882" y="13703"/>
                  </a:lnTo>
                  <a:cubicBezTo>
                    <a:pt x="11913" y="13765"/>
                    <a:pt x="11975" y="13827"/>
                    <a:pt x="12067" y="13827"/>
                  </a:cubicBezTo>
                  <a:lnTo>
                    <a:pt x="13456" y="13827"/>
                  </a:lnTo>
                  <a:cubicBezTo>
                    <a:pt x="13611" y="13827"/>
                    <a:pt x="13703" y="13673"/>
                    <a:pt x="13672" y="13549"/>
                  </a:cubicBezTo>
                  <a:lnTo>
                    <a:pt x="11450" y="7963"/>
                  </a:lnTo>
                  <a:cubicBezTo>
                    <a:pt x="11327" y="7624"/>
                    <a:pt x="11018" y="7439"/>
                    <a:pt x="10679" y="7408"/>
                  </a:cubicBezTo>
                  <a:cubicBezTo>
                    <a:pt x="10679" y="7253"/>
                    <a:pt x="10709" y="7130"/>
                    <a:pt x="10709" y="6976"/>
                  </a:cubicBezTo>
                  <a:cubicBezTo>
                    <a:pt x="10709" y="6266"/>
                    <a:pt x="10493" y="5556"/>
                    <a:pt x="10123" y="4970"/>
                  </a:cubicBezTo>
                  <a:cubicBezTo>
                    <a:pt x="10084" y="4891"/>
                    <a:pt x="10020" y="4860"/>
                    <a:pt x="9956" y="4860"/>
                  </a:cubicBezTo>
                  <a:cubicBezTo>
                    <a:pt x="9818" y="4860"/>
                    <a:pt x="9678" y="5007"/>
                    <a:pt x="9784" y="5155"/>
                  </a:cubicBezTo>
                  <a:cubicBezTo>
                    <a:pt x="10185" y="5834"/>
                    <a:pt x="10339" y="6605"/>
                    <a:pt x="10247" y="7408"/>
                  </a:cubicBezTo>
                  <a:lnTo>
                    <a:pt x="9598" y="7408"/>
                  </a:lnTo>
                  <a:cubicBezTo>
                    <a:pt x="9629" y="7161"/>
                    <a:pt x="9629" y="6945"/>
                    <a:pt x="9598" y="6729"/>
                  </a:cubicBezTo>
                  <a:cubicBezTo>
                    <a:pt x="9572" y="6460"/>
                    <a:pt x="9381" y="6285"/>
                    <a:pt x="9149" y="6285"/>
                  </a:cubicBezTo>
                  <a:cubicBezTo>
                    <a:pt x="9114" y="6285"/>
                    <a:pt x="9079" y="6289"/>
                    <a:pt x="9043" y="6297"/>
                  </a:cubicBezTo>
                  <a:cubicBezTo>
                    <a:pt x="8580" y="6389"/>
                    <a:pt x="8148" y="6420"/>
                    <a:pt x="7716" y="6451"/>
                  </a:cubicBezTo>
                  <a:cubicBezTo>
                    <a:pt x="7284" y="6451"/>
                    <a:pt x="6852" y="6358"/>
                    <a:pt x="6451" y="6173"/>
                  </a:cubicBezTo>
                  <a:cubicBezTo>
                    <a:pt x="6173" y="6019"/>
                    <a:pt x="5864" y="5926"/>
                    <a:pt x="5586" y="5926"/>
                  </a:cubicBezTo>
                  <a:cubicBezTo>
                    <a:pt x="4938" y="5926"/>
                    <a:pt x="4074" y="6173"/>
                    <a:pt x="4074" y="6945"/>
                  </a:cubicBezTo>
                  <a:cubicBezTo>
                    <a:pt x="4074" y="7099"/>
                    <a:pt x="4074" y="7253"/>
                    <a:pt x="4105" y="7408"/>
                  </a:cubicBezTo>
                  <a:lnTo>
                    <a:pt x="3426" y="7408"/>
                  </a:lnTo>
                  <a:cubicBezTo>
                    <a:pt x="3179" y="5587"/>
                    <a:pt x="4414" y="3920"/>
                    <a:pt x="6204" y="3581"/>
                  </a:cubicBezTo>
                  <a:cubicBezTo>
                    <a:pt x="6296" y="3550"/>
                    <a:pt x="6358" y="3488"/>
                    <a:pt x="6358" y="3365"/>
                  </a:cubicBezTo>
                  <a:lnTo>
                    <a:pt x="6358" y="1698"/>
                  </a:lnTo>
                  <a:lnTo>
                    <a:pt x="7315" y="1698"/>
                  </a:lnTo>
                  <a:lnTo>
                    <a:pt x="7315" y="3396"/>
                  </a:lnTo>
                  <a:cubicBezTo>
                    <a:pt x="7315" y="3488"/>
                    <a:pt x="7407" y="3581"/>
                    <a:pt x="7500" y="3581"/>
                  </a:cubicBezTo>
                  <a:cubicBezTo>
                    <a:pt x="8179" y="3704"/>
                    <a:pt x="8827" y="4044"/>
                    <a:pt x="9321" y="4568"/>
                  </a:cubicBezTo>
                  <a:cubicBezTo>
                    <a:pt x="9361" y="4602"/>
                    <a:pt x="9407" y="4617"/>
                    <a:pt x="9451" y="4617"/>
                  </a:cubicBezTo>
                  <a:cubicBezTo>
                    <a:pt x="9607" y="4617"/>
                    <a:pt x="9750" y="4435"/>
                    <a:pt x="9629" y="4291"/>
                  </a:cubicBezTo>
                  <a:cubicBezTo>
                    <a:pt x="9105" y="3766"/>
                    <a:pt x="8457" y="3396"/>
                    <a:pt x="7747" y="3210"/>
                  </a:cubicBezTo>
                  <a:lnTo>
                    <a:pt x="7747" y="1667"/>
                  </a:lnTo>
                  <a:cubicBezTo>
                    <a:pt x="8703" y="1420"/>
                    <a:pt x="8549" y="1"/>
                    <a:pt x="75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4" name="Google Shape;18294;p104"/>
          <p:cNvGrpSpPr/>
          <p:nvPr/>
        </p:nvGrpSpPr>
        <p:grpSpPr>
          <a:xfrm>
            <a:off x="4794650" y="3991542"/>
            <a:ext cx="363975" cy="330250"/>
            <a:chOff x="2526038" y="1929656"/>
            <a:chExt cx="363975" cy="330250"/>
          </a:xfrm>
        </p:grpSpPr>
        <p:sp>
          <p:nvSpPr>
            <p:cNvPr id="18295" name="Google Shape;18295;p104"/>
            <p:cNvSpPr/>
            <p:nvPr/>
          </p:nvSpPr>
          <p:spPr>
            <a:xfrm>
              <a:off x="2633838" y="1962831"/>
              <a:ext cx="10825" cy="23175"/>
            </a:xfrm>
            <a:custGeom>
              <a:avLst/>
              <a:gdLst/>
              <a:ahLst/>
              <a:cxnLst/>
              <a:rect l="l" t="t" r="r" b="b"/>
              <a:pathLst>
                <a:path w="433" h="927" extrusionOk="0">
                  <a:moveTo>
                    <a:pt x="216" y="1"/>
                  </a:moveTo>
                  <a:cubicBezTo>
                    <a:pt x="93" y="1"/>
                    <a:pt x="0" y="93"/>
                    <a:pt x="0" y="217"/>
                  </a:cubicBezTo>
                  <a:lnTo>
                    <a:pt x="0" y="710"/>
                  </a:lnTo>
                  <a:cubicBezTo>
                    <a:pt x="0" y="834"/>
                    <a:pt x="93" y="927"/>
                    <a:pt x="216" y="927"/>
                  </a:cubicBezTo>
                  <a:cubicBezTo>
                    <a:pt x="340" y="927"/>
                    <a:pt x="432" y="834"/>
                    <a:pt x="432" y="710"/>
                  </a:cubicBezTo>
                  <a:lnTo>
                    <a:pt x="432" y="217"/>
                  </a:lnTo>
                  <a:cubicBezTo>
                    <a:pt x="401" y="93"/>
                    <a:pt x="309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6" name="Google Shape;18296;p104"/>
            <p:cNvSpPr/>
            <p:nvPr/>
          </p:nvSpPr>
          <p:spPr>
            <a:xfrm>
              <a:off x="2772713" y="1962831"/>
              <a:ext cx="10050" cy="23175"/>
            </a:xfrm>
            <a:custGeom>
              <a:avLst/>
              <a:gdLst/>
              <a:ahLst/>
              <a:cxnLst/>
              <a:rect l="l" t="t" r="r" b="b"/>
              <a:pathLst>
                <a:path w="402" h="927" extrusionOk="0">
                  <a:moveTo>
                    <a:pt x="185" y="1"/>
                  </a:moveTo>
                  <a:cubicBezTo>
                    <a:pt x="93" y="1"/>
                    <a:pt x="0" y="93"/>
                    <a:pt x="0" y="217"/>
                  </a:cubicBezTo>
                  <a:lnTo>
                    <a:pt x="0" y="710"/>
                  </a:lnTo>
                  <a:cubicBezTo>
                    <a:pt x="0" y="834"/>
                    <a:pt x="62" y="927"/>
                    <a:pt x="185" y="927"/>
                  </a:cubicBezTo>
                  <a:cubicBezTo>
                    <a:pt x="309" y="927"/>
                    <a:pt x="401" y="834"/>
                    <a:pt x="401" y="710"/>
                  </a:cubicBezTo>
                  <a:lnTo>
                    <a:pt x="401" y="217"/>
                  </a:lnTo>
                  <a:cubicBezTo>
                    <a:pt x="401" y="93"/>
                    <a:pt x="309" y="1"/>
                    <a:pt x="1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7" name="Google Shape;18297;p104"/>
            <p:cNvSpPr/>
            <p:nvPr/>
          </p:nvSpPr>
          <p:spPr>
            <a:xfrm>
              <a:off x="2684163" y="1974331"/>
              <a:ext cx="48275" cy="18625"/>
            </a:xfrm>
            <a:custGeom>
              <a:avLst/>
              <a:gdLst/>
              <a:ahLst/>
              <a:cxnLst/>
              <a:rect l="l" t="t" r="r" b="b"/>
              <a:pathLst>
                <a:path w="1931" h="745" extrusionOk="0">
                  <a:moveTo>
                    <a:pt x="292" y="0"/>
                  </a:moveTo>
                  <a:cubicBezTo>
                    <a:pt x="147" y="0"/>
                    <a:pt x="0" y="180"/>
                    <a:pt x="117" y="343"/>
                  </a:cubicBezTo>
                  <a:cubicBezTo>
                    <a:pt x="333" y="590"/>
                    <a:pt x="641" y="713"/>
                    <a:pt x="981" y="744"/>
                  </a:cubicBezTo>
                  <a:cubicBezTo>
                    <a:pt x="1289" y="713"/>
                    <a:pt x="1598" y="590"/>
                    <a:pt x="1814" y="343"/>
                  </a:cubicBezTo>
                  <a:cubicBezTo>
                    <a:pt x="1930" y="180"/>
                    <a:pt x="1784" y="0"/>
                    <a:pt x="1639" y="0"/>
                  </a:cubicBezTo>
                  <a:cubicBezTo>
                    <a:pt x="1591" y="0"/>
                    <a:pt x="1543" y="20"/>
                    <a:pt x="1505" y="65"/>
                  </a:cubicBezTo>
                  <a:cubicBezTo>
                    <a:pt x="1351" y="220"/>
                    <a:pt x="1166" y="312"/>
                    <a:pt x="981" y="312"/>
                  </a:cubicBezTo>
                  <a:cubicBezTo>
                    <a:pt x="765" y="312"/>
                    <a:pt x="579" y="220"/>
                    <a:pt x="425" y="65"/>
                  </a:cubicBezTo>
                  <a:cubicBezTo>
                    <a:pt x="387" y="20"/>
                    <a:pt x="340" y="0"/>
                    <a:pt x="2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8" name="Google Shape;18298;p104"/>
            <p:cNvSpPr/>
            <p:nvPr/>
          </p:nvSpPr>
          <p:spPr>
            <a:xfrm>
              <a:off x="2526038" y="1929656"/>
              <a:ext cx="363975" cy="330250"/>
            </a:xfrm>
            <a:custGeom>
              <a:avLst/>
              <a:gdLst/>
              <a:ahLst/>
              <a:cxnLst/>
              <a:rect l="l" t="t" r="r" b="b"/>
              <a:pathLst>
                <a:path w="14559" h="13210" extrusionOk="0">
                  <a:moveTo>
                    <a:pt x="13046" y="1"/>
                  </a:moveTo>
                  <a:lnTo>
                    <a:pt x="13046" y="31"/>
                  </a:lnTo>
                  <a:lnTo>
                    <a:pt x="1534" y="31"/>
                  </a:lnTo>
                  <a:cubicBezTo>
                    <a:pt x="1522" y="31"/>
                    <a:pt x="1510" y="31"/>
                    <a:pt x="1497" y="31"/>
                  </a:cubicBezTo>
                  <a:cubicBezTo>
                    <a:pt x="503" y="31"/>
                    <a:pt x="0" y="1244"/>
                    <a:pt x="701" y="1945"/>
                  </a:cubicBezTo>
                  <a:cubicBezTo>
                    <a:pt x="856" y="2099"/>
                    <a:pt x="948" y="2284"/>
                    <a:pt x="948" y="2500"/>
                  </a:cubicBezTo>
                  <a:lnTo>
                    <a:pt x="948" y="5340"/>
                  </a:lnTo>
                  <a:cubicBezTo>
                    <a:pt x="917" y="5463"/>
                    <a:pt x="1033" y="5525"/>
                    <a:pt x="1149" y="5525"/>
                  </a:cubicBezTo>
                  <a:cubicBezTo>
                    <a:pt x="1264" y="5525"/>
                    <a:pt x="1380" y="5463"/>
                    <a:pt x="1349" y="5340"/>
                  </a:cubicBezTo>
                  <a:lnTo>
                    <a:pt x="1349" y="2500"/>
                  </a:lnTo>
                  <a:cubicBezTo>
                    <a:pt x="1349" y="2161"/>
                    <a:pt x="1226" y="1883"/>
                    <a:pt x="979" y="1667"/>
                  </a:cubicBezTo>
                  <a:cubicBezTo>
                    <a:pt x="794" y="1451"/>
                    <a:pt x="732" y="1112"/>
                    <a:pt x="886" y="865"/>
                  </a:cubicBezTo>
                  <a:cubicBezTo>
                    <a:pt x="979" y="587"/>
                    <a:pt x="1257" y="402"/>
                    <a:pt x="1534" y="402"/>
                  </a:cubicBezTo>
                  <a:lnTo>
                    <a:pt x="13046" y="402"/>
                  </a:lnTo>
                  <a:cubicBezTo>
                    <a:pt x="13694" y="402"/>
                    <a:pt x="14034" y="1173"/>
                    <a:pt x="13571" y="1636"/>
                  </a:cubicBezTo>
                  <a:cubicBezTo>
                    <a:pt x="13355" y="1852"/>
                    <a:pt x="13231" y="2161"/>
                    <a:pt x="13231" y="2500"/>
                  </a:cubicBezTo>
                  <a:lnTo>
                    <a:pt x="13231" y="11173"/>
                  </a:lnTo>
                  <a:cubicBezTo>
                    <a:pt x="13200" y="12068"/>
                    <a:pt x="12490" y="12777"/>
                    <a:pt x="11626" y="12777"/>
                  </a:cubicBezTo>
                  <a:lnTo>
                    <a:pt x="2954" y="12777"/>
                  </a:lnTo>
                  <a:cubicBezTo>
                    <a:pt x="2059" y="12777"/>
                    <a:pt x="1349" y="12068"/>
                    <a:pt x="1349" y="11173"/>
                  </a:cubicBezTo>
                  <a:lnTo>
                    <a:pt x="1349" y="6173"/>
                  </a:lnTo>
                  <a:cubicBezTo>
                    <a:pt x="1318" y="6080"/>
                    <a:pt x="1241" y="6034"/>
                    <a:pt x="1164" y="6034"/>
                  </a:cubicBezTo>
                  <a:cubicBezTo>
                    <a:pt x="1087" y="6034"/>
                    <a:pt x="1010" y="6080"/>
                    <a:pt x="979" y="6173"/>
                  </a:cubicBezTo>
                  <a:lnTo>
                    <a:pt x="979" y="11173"/>
                  </a:lnTo>
                  <a:cubicBezTo>
                    <a:pt x="979" y="12284"/>
                    <a:pt x="1843" y="13179"/>
                    <a:pt x="2954" y="13209"/>
                  </a:cubicBezTo>
                  <a:lnTo>
                    <a:pt x="11626" y="13209"/>
                  </a:lnTo>
                  <a:cubicBezTo>
                    <a:pt x="12737" y="13179"/>
                    <a:pt x="13632" y="12284"/>
                    <a:pt x="13632" y="11203"/>
                  </a:cubicBezTo>
                  <a:lnTo>
                    <a:pt x="13632" y="2500"/>
                  </a:lnTo>
                  <a:cubicBezTo>
                    <a:pt x="13632" y="2284"/>
                    <a:pt x="13725" y="2068"/>
                    <a:pt x="13848" y="1945"/>
                  </a:cubicBezTo>
                  <a:cubicBezTo>
                    <a:pt x="14558" y="1204"/>
                    <a:pt x="14064" y="1"/>
                    <a:pt x="130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9" name="Google Shape;18299;p104"/>
            <p:cNvSpPr/>
            <p:nvPr/>
          </p:nvSpPr>
          <p:spPr>
            <a:xfrm>
              <a:off x="2577513" y="2013431"/>
              <a:ext cx="260800" cy="217150"/>
            </a:xfrm>
            <a:custGeom>
              <a:avLst/>
              <a:gdLst/>
              <a:ahLst/>
              <a:cxnLst/>
              <a:rect l="l" t="t" r="r" b="b"/>
              <a:pathLst>
                <a:path w="10432" h="8686" extrusionOk="0">
                  <a:moveTo>
                    <a:pt x="3050" y="1"/>
                  </a:moveTo>
                  <a:cubicBezTo>
                    <a:pt x="2175" y="1"/>
                    <a:pt x="1299" y="110"/>
                    <a:pt x="432" y="322"/>
                  </a:cubicBezTo>
                  <a:cubicBezTo>
                    <a:pt x="185" y="384"/>
                    <a:pt x="31" y="600"/>
                    <a:pt x="0" y="847"/>
                  </a:cubicBezTo>
                  <a:lnTo>
                    <a:pt x="31" y="878"/>
                  </a:lnTo>
                  <a:lnTo>
                    <a:pt x="31" y="7822"/>
                  </a:lnTo>
                  <a:cubicBezTo>
                    <a:pt x="31" y="8315"/>
                    <a:pt x="432" y="8686"/>
                    <a:pt x="895" y="8686"/>
                  </a:cubicBezTo>
                  <a:lnTo>
                    <a:pt x="9567" y="8686"/>
                  </a:lnTo>
                  <a:cubicBezTo>
                    <a:pt x="10030" y="8686"/>
                    <a:pt x="10431" y="8284"/>
                    <a:pt x="10431" y="7822"/>
                  </a:cubicBezTo>
                  <a:lnTo>
                    <a:pt x="10431" y="6155"/>
                  </a:lnTo>
                  <a:cubicBezTo>
                    <a:pt x="10401" y="6062"/>
                    <a:pt x="10316" y="6016"/>
                    <a:pt x="10231" y="6016"/>
                  </a:cubicBezTo>
                  <a:cubicBezTo>
                    <a:pt x="10146" y="6016"/>
                    <a:pt x="10061" y="6062"/>
                    <a:pt x="10030" y="6155"/>
                  </a:cubicBezTo>
                  <a:lnTo>
                    <a:pt x="10030" y="7822"/>
                  </a:lnTo>
                  <a:cubicBezTo>
                    <a:pt x="10061" y="8099"/>
                    <a:pt x="9845" y="8315"/>
                    <a:pt x="9567" y="8315"/>
                  </a:cubicBezTo>
                  <a:lnTo>
                    <a:pt x="895" y="8315"/>
                  </a:lnTo>
                  <a:cubicBezTo>
                    <a:pt x="648" y="8315"/>
                    <a:pt x="432" y="8099"/>
                    <a:pt x="432" y="7852"/>
                  </a:cubicBezTo>
                  <a:lnTo>
                    <a:pt x="432" y="878"/>
                  </a:lnTo>
                  <a:cubicBezTo>
                    <a:pt x="432" y="785"/>
                    <a:pt x="494" y="723"/>
                    <a:pt x="556" y="723"/>
                  </a:cubicBezTo>
                  <a:cubicBezTo>
                    <a:pt x="1359" y="514"/>
                    <a:pt x="2188" y="414"/>
                    <a:pt x="3020" y="414"/>
                  </a:cubicBezTo>
                  <a:cubicBezTo>
                    <a:pt x="3786" y="414"/>
                    <a:pt x="4554" y="499"/>
                    <a:pt x="5308" y="662"/>
                  </a:cubicBezTo>
                  <a:cubicBezTo>
                    <a:pt x="6254" y="855"/>
                    <a:pt x="7211" y="951"/>
                    <a:pt x="8165" y="951"/>
                  </a:cubicBezTo>
                  <a:cubicBezTo>
                    <a:pt x="8737" y="951"/>
                    <a:pt x="9309" y="916"/>
                    <a:pt x="9876" y="847"/>
                  </a:cubicBezTo>
                  <a:cubicBezTo>
                    <a:pt x="9887" y="841"/>
                    <a:pt x="9899" y="839"/>
                    <a:pt x="9911" y="839"/>
                  </a:cubicBezTo>
                  <a:cubicBezTo>
                    <a:pt x="9968" y="839"/>
                    <a:pt x="10030" y="894"/>
                    <a:pt x="10030" y="970"/>
                  </a:cubicBezTo>
                  <a:lnTo>
                    <a:pt x="10030" y="5353"/>
                  </a:lnTo>
                  <a:cubicBezTo>
                    <a:pt x="10061" y="5445"/>
                    <a:pt x="10146" y="5491"/>
                    <a:pt x="10227" y="5491"/>
                  </a:cubicBezTo>
                  <a:cubicBezTo>
                    <a:pt x="10308" y="5491"/>
                    <a:pt x="10385" y="5445"/>
                    <a:pt x="10401" y="5353"/>
                  </a:cubicBezTo>
                  <a:lnTo>
                    <a:pt x="10401" y="970"/>
                  </a:lnTo>
                  <a:cubicBezTo>
                    <a:pt x="10401" y="650"/>
                    <a:pt x="10153" y="412"/>
                    <a:pt x="9866" y="412"/>
                  </a:cubicBezTo>
                  <a:cubicBezTo>
                    <a:pt x="9849" y="412"/>
                    <a:pt x="9832" y="413"/>
                    <a:pt x="9814" y="415"/>
                  </a:cubicBezTo>
                  <a:cubicBezTo>
                    <a:pt x="9225" y="501"/>
                    <a:pt x="8631" y="543"/>
                    <a:pt x="8038" y="543"/>
                  </a:cubicBezTo>
                  <a:cubicBezTo>
                    <a:pt x="7140" y="543"/>
                    <a:pt x="6244" y="446"/>
                    <a:pt x="5370" y="260"/>
                  </a:cubicBezTo>
                  <a:cubicBezTo>
                    <a:pt x="4601" y="86"/>
                    <a:pt x="3826" y="1"/>
                    <a:pt x="305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0" name="Google Shape;18300;p104"/>
            <p:cNvSpPr/>
            <p:nvPr/>
          </p:nvSpPr>
          <p:spPr>
            <a:xfrm>
              <a:off x="2689388" y="2199706"/>
              <a:ext cx="37050" cy="9275"/>
            </a:xfrm>
            <a:custGeom>
              <a:avLst/>
              <a:gdLst/>
              <a:ahLst/>
              <a:cxnLst/>
              <a:rect l="l" t="t" r="r" b="b"/>
              <a:pathLst>
                <a:path w="1482" h="371" extrusionOk="0">
                  <a:moveTo>
                    <a:pt x="185" y="0"/>
                  </a:moveTo>
                  <a:cubicBezTo>
                    <a:pt x="0" y="62"/>
                    <a:pt x="0" y="309"/>
                    <a:pt x="185" y="371"/>
                  </a:cubicBezTo>
                  <a:lnTo>
                    <a:pt x="1327" y="371"/>
                  </a:lnTo>
                  <a:cubicBezTo>
                    <a:pt x="1481" y="309"/>
                    <a:pt x="1481" y="62"/>
                    <a:pt x="13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1" name="Google Shape;18301;p104"/>
            <p:cNvSpPr/>
            <p:nvPr/>
          </p:nvSpPr>
          <p:spPr>
            <a:xfrm>
              <a:off x="2688888" y="2177831"/>
              <a:ext cx="38325" cy="9675"/>
            </a:xfrm>
            <a:custGeom>
              <a:avLst/>
              <a:gdLst/>
              <a:ahLst/>
              <a:cxnLst/>
              <a:rect l="l" t="t" r="r" b="b"/>
              <a:pathLst>
                <a:path w="1533" h="387" extrusionOk="0">
                  <a:moveTo>
                    <a:pt x="157" y="0"/>
                  </a:moveTo>
                  <a:cubicBezTo>
                    <a:pt x="1" y="0"/>
                    <a:pt x="6" y="386"/>
                    <a:pt x="171" y="386"/>
                  </a:cubicBezTo>
                  <a:cubicBezTo>
                    <a:pt x="182" y="386"/>
                    <a:pt x="193" y="385"/>
                    <a:pt x="205" y="381"/>
                  </a:cubicBezTo>
                  <a:lnTo>
                    <a:pt x="1347" y="381"/>
                  </a:lnTo>
                  <a:cubicBezTo>
                    <a:pt x="1532" y="320"/>
                    <a:pt x="1532" y="42"/>
                    <a:pt x="1347" y="11"/>
                  </a:cubicBezTo>
                  <a:lnTo>
                    <a:pt x="205" y="11"/>
                  </a:lnTo>
                  <a:cubicBezTo>
                    <a:pt x="188" y="4"/>
                    <a:pt x="172" y="0"/>
                    <a:pt x="1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2" name="Google Shape;18302;p104"/>
            <p:cNvSpPr/>
            <p:nvPr/>
          </p:nvSpPr>
          <p:spPr>
            <a:xfrm>
              <a:off x="2689388" y="2155731"/>
              <a:ext cx="37825" cy="10825"/>
            </a:xfrm>
            <a:custGeom>
              <a:avLst/>
              <a:gdLst/>
              <a:ahLst/>
              <a:cxnLst/>
              <a:rect l="l" t="t" r="r" b="b"/>
              <a:pathLst>
                <a:path w="1513" h="433" extrusionOk="0">
                  <a:moveTo>
                    <a:pt x="185" y="0"/>
                  </a:moveTo>
                  <a:cubicBezTo>
                    <a:pt x="93" y="0"/>
                    <a:pt x="0" y="93"/>
                    <a:pt x="0" y="216"/>
                  </a:cubicBezTo>
                  <a:cubicBezTo>
                    <a:pt x="0" y="340"/>
                    <a:pt x="93" y="432"/>
                    <a:pt x="185" y="432"/>
                  </a:cubicBezTo>
                  <a:lnTo>
                    <a:pt x="1327" y="432"/>
                  </a:lnTo>
                  <a:cubicBezTo>
                    <a:pt x="1420" y="432"/>
                    <a:pt x="1512" y="340"/>
                    <a:pt x="1512" y="216"/>
                  </a:cubicBezTo>
                  <a:cubicBezTo>
                    <a:pt x="1512" y="93"/>
                    <a:pt x="1420" y="0"/>
                    <a:pt x="13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3" name="Google Shape;18303;p104"/>
            <p:cNvSpPr/>
            <p:nvPr/>
          </p:nvSpPr>
          <p:spPr>
            <a:xfrm>
              <a:off x="2680888" y="2134106"/>
              <a:ext cx="54800" cy="10075"/>
            </a:xfrm>
            <a:custGeom>
              <a:avLst/>
              <a:gdLst/>
              <a:ahLst/>
              <a:cxnLst/>
              <a:rect l="l" t="t" r="r" b="b"/>
              <a:pathLst>
                <a:path w="2192" h="403" extrusionOk="0">
                  <a:moveTo>
                    <a:pt x="217" y="1"/>
                  </a:moveTo>
                  <a:cubicBezTo>
                    <a:pt x="93" y="1"/>
                    <a:pt x="1" y="94"/>
                    <a:pt x="1" y="217"/>
                  </a:cubicBezTo>
                  <a:cubicBezTo>
                    <a:pt x="1" y="310"/>
                    <a:pt x="93" y="402"/>
                    <a:pt x="217" y="402"/>
                  </a:cubicBezTo>
                  <a:lnTo>
                    <a:pt x="1976" y="402"/>
                  </a:lnTo>
                  <a:cubicBezTo>
                    <a:pt x="2099" y="402"/>
                    <a:pt x="2192" y="310"/>
                    <a:pt x="2192" y="217"/>
                  </a:cubicBezTo>
                  <a:cubicBezTo>
                    <a:pt x="2192" y="94"/>
                    <a:pt x="2099" y="1"/>
                    <a:pt x="19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4" name="Google Shape;18304;p104"/>
            <p:cNvSpPr/>
            <p:nvPr/>
          </p:nvSpPr>
          <p:spPr>
            <a:xfrm>
              <a:off x="2689388" y="2112506"/>
              <a:ext cx="37825" cy="10075"/>
            </a:xfrm>
            <a:custGeom>
              <a:avLst/>
              <a:gdLst/>
              <a:ahLst/>
              <a:cxnLst/>
              <a:rect l="l" t="t" r="r" b="b"/>
              <a:pathLst>
                <a:path w="1513" h="403" extrusionOk="0">
                  <a:moveTo>
                    <a:pt x="185" y="1"/>
                  </a:moveTo>
                  <a:cubicBezTo>
                    <a:pt x="93" y="1"/>
                    <a:pt x="0" y="93"/>
                    <a:pt x="0" y="217"/>
                  </a:cubicBezTo>
                  <a:cubicBezTo>
                    <a:pt x="0" y="309"/>
                    <a:pt x="93" y="402"/>
                    <a:pt x="185" y="402"/>
                  </a:cubicBezTo>
                  <a:lnTo>
                    <a:pt x="1327" y="402"/>
                  </a:lnTo>
                  <a:cubicBezTo>
                    <a:pt x="1420" y="402"/>
                    <a:pt x="1512" y="309"/>
                    <a:pt x="1512" y="217"/>
                  </a:cubicBezTo>
                  <a:cubicBezTo>
                    <a:pt x="1512" y="93"/>
                    <a:pt x="1420" y="1"/>
                    <a:pt x="13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5" name="Google Shape;18305;p104"/>
            <p:cNvSpPr/>
            <p:nvPr/>
          </p:nvSpPr>
          <p:spPr>
            <a:xfrm>
              <a:off x="2689388" y="2090906"/>
              <a:ext cx="37825" cy="10050"/>
            </a:xfrm>
            <a:custGeom>
              <a:avLst/>
              <a:gdLst/>
              <a:ahLst/>
              <a:cxnLst/>
              <a:rect l="l" t="t" r="r" b="b"/>
              <a:pathLst>
                <a:path w="1513" h="402" extrusionOk="0">
                  <a:moveTo>
                    <a:pt x="185" y="1"/>
                  </a:moveTo>
                  <a:cubicBezTo>
                    <a:pt x="93" y="1"/>
                    <a:pt x="0" y="93"/>
                    <a:pt x="0" y="186"/>
                  </a:cubicBezTo>
                  <a:cubicBezTo>
                    <a:pt x="0" y="309"/>
                    <a:pt x="93" y="402"/>
                    <a:pt x="185" y="402"/>
                  </a:cubicBezTo>
                  <a:lnTo>
                    <a:pt x="1327" y="402"/>
                  </a:lnTo>
                  <a:cubicBezTo>
                    <a:pt x="1420" y="402"/>
                    <a:pt x="1512" y="309"/>
                    <a:pt x="1512" y="186"/>
                  </a:cubicBezTo>
                  <a:cubicBezTo>
                    <a:pt x="1512" y="93"/>
                    <a:pt x="1420" y="1"/>
                    <a:pt x="13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6" name="Google Shape;18306;p104"/>
            <p:cNvSpPr/>
            <p:nvPr/>
          </p:nvSpPr>
          <p:spPr>
            <a:xfrm>
              <a:off x="2688888" y="2069181"/>
              <a:ext cx="38325" cy="10300"/>
            </a:xfrm>
            <a:custGeom>
              <a:avLst/>
              <a:gdLst/>
              <a:ahLst/>
              <a:cxnLst/>
              <a:rect l="l" t="t" r="r" b="b"/>
              <a:pathLst>
                <a:path w="1533" h="412" extrusionOk="0">
                  <a:moveTo>
                    <a:pt x="171" y="1"/>
                  </a:moveTo>
                  <a:cubicBezTo>
                    <a:pt x="1" y="1"/>
                    <a:pt x="1" y="412"/>
                    <a:pt x="171" y="412"/>
                  </a:cubicBezTo>
                  <a:cubicBezTo>
                    <a:pt x="182" y="412"/>
                    <a:pt x="193" y="410"/>
                    <a:pt x="205" y="407"/>
                  </a:cubicBezTo>
                  <a:lnTo>
                    <a:pt x="1347" y="407"/>
                  </a:lnTo>
                  <a:cubicBezTo>
                    <a:pt x="1532" y="345"/>
                    <a:pt x="1532" y="67"/>
                    <a:pt x="1347" y="6"/>
                  </a:cubicBezTo>
                  <a:lnTo>
                    <a:pt x="205" y="6"/>
                  </a:lnTo>
                  <a:cubicBezTo>
                    <a:pt x="193" y="2"/>
                    <a:pt x="182" y="1"/>
                    <a:pt x="1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7" name="Google Shape;18307;p104"/>
            <p:cNvSpPr/>
            <p:nvPr/>
          </p:nvSpPr>
          <p:spPr>
            <a:xfrm>
              <a:off x="2681063" y="2047581"/>
              <a:ext cx="54475" cy="10225"/>
            </a:xfrm>
            <a:custGeom>
              <a:avLst/>
              <a:gdLst/>
              <a:ahLst/>
              <a:cxnLst/>
              <a:rect l="l" t="t" r="r" b="b"/>
              <a:pathLst>
                <a:path w="2179" h="409" extrusionOk="0">
                  <a:moveTo>
                    <a:pt x="174" y="0"/>
                  </a:moveTo>
                  <a:cubicBezTo>
                    <a:pt x="0" y="0"/>
                    <a:pt x="6" y="408"/>
                    <a:pt x="191" y="408"/>
                  </a:cubicBezTo>
                  <a:cubicBezTo>
                    <a:pt x="197" y="408"/>
                    <a:pt x="203" y="408"/>
                    <a:pt x="210" y="407"/>
                  </a:cubicBezTo>
                  <a:lnTo>
                    <a:pt x="1969" y="407"/>
                  </a:lnTo>
                  <a:cubicBezTo>
                    <a:pt x="1975" y="408"/>
                    <a:pt x="1982" y="408"/>
                    <a:pt x="1988" y="408"/>
                  </a:cubicBezTo>
                  <a:cubicBezTo>
                    <a:pt x="2173" y="408"/>
                    <a:pt x="2178" y="0"/>
                    <a:pt x="2005" y="0"/>
                  </a:cubicBezTo>
                  <a:cubicBezTo>
                    <a:pt x="1994" y="0"/>
                    <a:pt x="1982" y="2"/>
                    <a:pt x="1969" y="5"/>
                  </a:cubicBezTo>
                  <a:lnTo>
                    <a:pt x="210" y="5"/>
                  </a:lnTo>
                  <a:cubicBezTo>
                    <a:pt x="197" y="2"/>
                    <a:pt x="185" y="0"/>
                    <a:pt x="1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8" name="Google Shape;18308;p104"/>
          <p:cNvGrpSpPr/>
          <p:nvPr/>
        </p:nvGrpSpPr>
        <p:grpSpPr>
          <a:xfrm>
            <a:off x="5497169" y="4000230"/>
            <a:ext cx="345800" cy="312875"/>
            <a:chOff x="1774963" y="1938531"/>
            <a:chExt cx="345800" cy="312875"/>
          </a:xfrm>
        </p:grpSpPr>
        <p:sp>
          <p:nvSpPr>
            <p:cNvPr id="18309" name="Google Shape;18309;p104"/>
            <p:cNvSpPr/>
            <p:nvPr/>
          </p:nvSpPr>
          <p:spPr>
            <a:xfrm>
              <a:off x="1918613" y="2072406"/>
              <a:ext cx="68675" cy="58825"/>
            </a:xfrm>
            <a:custGeom>
              <a:avLst/>
              <a:gdLst/>
              <a:ahLst/>
              <a:cxnLst/>
              <a:rect l="l" t="t" r="r" b="b"/>
              <a:pathLst>
                <a:path w="2747" h="2353" extrusionOk="0">
                  <a:moveTo>
                    <a:pt x="1173" y="401"/>
                  </a:moveTo>
                  <a:cubicBezTo>
                    <a:pt x="1605" y="401"/>
                    <a:pt x="1944" y="741"/>
                    <a:pt x="1944" y="1173"/>
                  </a:cubicBezTo>
                  <a:cubicBezTo>
                    <a:pt x="1944" y="1636"/>
                    <a:pt x="1557" y="1955"/>
                    <a:pt x="1154" y="1955"/>
                  </a:cubicBezTo>
                  <a:cubicBezTo>
                    <a:pt x="966" y="1955"/>
                    <a:pt x="775" y="1885"/>
                    <a:pt x="617" y="1728"/>
                  </a:cubicBezTo>
                  <a:cubicBezTo>
                    <a:pt x="154" y="1234"/>
                    <a:pt x="494" y="401"/>
                    <a:pt x="1173" y="401"/>
                  </a:cubicBezTo>
                  <a:close/>
                  <a:moveTo>
                    <a:pt x="1173" y="0"/>
                  </a:moveTo>
                  <a:cubicBezTo>
                    <a:pt x="525" y="0"/>
                    <a:pt x="0" y="525"/>
                    <a:pt x="0" y="1173"/>
                  </a:cubicBezTo>
                  <a:cubicBezTo>
                    <a:pt x="0" y="1883"/>
                    <a:pt x="580" y="2353"/>
                    <a:pt x="1184" y="2353"/>
                  </a:cubicBezTo>
                  <a:cubicBezTo>
                    <a:pt x="1472" y="2353"/>
                    <a:pt x="1767" y="2245"/>
                    <a:pt x="2006" y="2006"/>
                  </a:cubicBezTo>
                  <a:cubicBezTo>
                    <a:pt x="2747" y="1265"/>
                    <a:pt x="2222" y="0"/>
                    <a:pt x="1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0" name="Google Shape;18310;p104"/>
            <p:cNvSpPr/>
            <p:nvPr/>
          </p:nvSpPr>
          <p:spPr>
            <a:xfrm>
              <a:off x="1774963" y="1938531"/>
              <a:ext cx="345800" cy="312875"/>
            </a:xfrm>
            <a:custGeom>
              <a:avLst/>
              <a:gdLst/>
              <a:ahLst/>
              <a:cxnLst/>
              <a:rect l="l" t="t" r="r" b="b"/>
              <a:pathLst>
                <a:path w="13832" h="12515" extrusionOk="0">
                  <a:moveTo>
                    <a:pt x="6788" y="2205"/>
                  </a:moveTo>
                  <a:cubicBezTo>
                    <a:pt x="6832" y="2205"/>
                    <a:pt x="6875" y="2206"/>
                    <a:pt x="6919" y="2207"/>
                  </a:cubicBezTo>
                  <a:lnTo>
                    <a:pt x="6888" y="2207"/>
                  </a:lnTo>
                  <a:cubicBezTo>
                    <a:pt x="7752" y="2207"/>
                    <a:pt x="8585" y="2454"/>
                    <a:pt x="9326" y="2917"/>
                  </a:cubicBezTo>
                  <a:cubicBezTo>
                    <a:pt x="9264" y="3040"/>
                    <a:pt x="9203" y="3164"/>
                    <a:pt x="9141" y="3287"/>
                  </a:cubicBezTo>
                  <a:cubicBezTo>
                    <a:pt x="9110" y="3318"/>
                    <a:pt x="9079" y="3380"/>
                    <a:pt x="9048" y="3442"/>
                  </a:cubicBezTo>
                  <a:cubicBezTo>
                    <a:pt x="8400" y="2994"/>
                    <a:pt x="7644" y="2770"/>
                    <a:pt x="6888" y="2770"/>
                  </a:cubicBezTo>
                  <a:cubicBezTo>
                    <a:pt x="6132" y="2770"/>
                    <a:pt x="5376" y="2994"/>
                    <a:pt x="4728" y="3442"/>
                  </a:cubicBezTo>
                  <a:cubicBezTo>
                    <a:pt x="4697" y="3380"/>
                    <a:pt x="4666" y="3318"/>
                    <a:pt x="4635" y="3287"/>
                  </a:cubicBezTo>
                  <a:cubicBezTo>
                    <a:pt x="4573" y="3164"/>
                    <a:pt x="4512" y="3040"/>
                    <a:pt x="4481" y="2917"/>
                  </a:cubicBezTo>
                  <a:cubicBezTo>
                    <a:pt x="5155" y="2477"/>
                    <a:pt x="5968" y="2205"/>
                    <a:pt x="6788" y="2205"/>
                  </a:cubicBezTo>
                  <a:close/>
                  <a:moveTo>
                    <a:pt x="6903" y="3148"/>
                  </a:moveTo>
                  <a:cubicBezTo>
                    <a:pt x="7575" y="3148"/>
                    <a:pt x="8246" y="3349"/>
                    <a:pt x="8832" y="3750"/>
                  </a:cubicBezTo>
                  <a:cubicBezTo>
                    <a:pt x="8339" y="4306"/>
                    <a:pt x="7629" y="4614"/>
                    <a:pt x="6888" y="4614"/>
                  </a:cubicBezTo>
                  <a:cubicBezTo>
                    <a:pt x="6147" y="4614"/>
                    <a:pt x="5468" y="4306"/>
                    <a:pt x="4975" y="3750"/>
                  </a:cubicBezTo>
                  <a:cubicBezTo>
                    <a:pt x="5561" y="3349"/>
                    <a:pt x="6232" y="3148"/>
                    <a:pt x="6903" y="3148"/>
                  </a:cubicBezTo>
                  <a:close/>
                  <a:moveTo>
                    <a:pt x="10314" y="6343"/>
                  </a:moveTo>
                  <a:lnTo>
                    <a:pt x="10314" y="6589"/>
                  </a:lnTo>
                  <a:cubicBezTo>
                    <a:pt x="10345" y="7886"/>
                    <a:pt x="9573" y="9089"/>
                    <a:pt x="8400" y="9676"/>
                  </a:cubicBezTo>
                  <a:cubicBezTo>
                    <a:pt x="8153" y="8966"/>
                    <a:pt x="8246" y="8225"/>
                    <a:pt x="8585" y="7577"/>
                  </a:cubicBezTo>
                  <a:cubicBezTo>
                    <a:pt x="8925" y="6991"/>
                    <a:pt x="9480" y="6559"/>
                    <a:pt x="10159" y="6373"/>
                  </a:cubicBezTo>
                  <a:lnTo>
                    <a:pt x="10314" y="6343"/>
                  </a:lnTo>
                  <a:close/>
                  <a:moveTo>
                    <a:pt x="2929" y="6299"/>
                  </a:moveTo>
                  <a:cubicBezTo>
                    <a:pt x="2984" y="6299"/>
                    <a:pt x="3038" y="6303"/>
                    <a:pt x="3092" y="6312"/>
                  </a:cubicBezTo>
                  <a:lnTo>
                    <a:pt x="3092" y="6589"/>
                  </a:lnTo>
                  <a:cubicBezTo>
                    <a:pt x="3092" y="7299"/>
                    <a:pt x="3308" y="7978"/>
                    <a:pt x="3678" y="8595"/>
                  </a:cubicBezTo>
                  <a:cubicBezTo>
                    <a:pt x="3704" y="8655"/>
                    <a:pt x="3753" y="8680"/>
                    <a:pt x="3808" y="8680"/>
                  </a:cubicBezTo>
                  <a:cubicBezTo>
                    <a:pt x="3950" y="8680"/>
                    <a:pt x="4129" y="8513"/>
                    <a:pt x="4018" y="8379"/>
                  </a:cubicBezTo>
                  <a:cubicBezTo>
                    <a:pt x="3678" y="7824"/>
                    <a:pt x="3493" y="7207"/>
                    <a:pt x="3493" y="6559"/>
                  </a:cubicBezTo>
                  <a:lnTo>
                    <a:pt x="3493" y="6343"/>
                  </a:lnTo>
                  <a:cubicBezTo>
                    <a:pt x="4975" y="6589"/>
                    <a:pt x="5870" y="8071"/>
                    <a:pt x="5468" y="9490"/>
                  </a:cubicBezTo>
                  <a:cubicBezTo>
                    <a:pt x="5468" y="9552"/>
                    <a:pt x="5437" y="9614"/>
                    <a:pt x="5437" y="9645"/>
                  </a:cubicBezTo>
                  <a:cubicBezTo>
                    <a:pt x="5067" y="9490"/>
                    <a:pt x="4759" y="9244"/>
                    <a:pt x="4481" y="8997"/>
                  </a:cubicBezTo>
                  <a:cubicBezTo>
                    <a:pt x="4433" y="8942"/>
                    <a:pt x="4378" y="8919"/>
                    <a:pt x="4325" y="8919"/>
                  </a:cubicBezTo>
                  <a:cubicBezTo>
                    <a:pt x="4172" y="8919"/>
                    <a:pt x="4042" y="9114"/>
                    <a:pt x="4203" y="9274"/>
                  </a:cubicBezTo>
                  <a:cubicBezTo>
                    <a:pt x="4512" y="9583"/>
                    <a:pt x="4882" y="9830"/>
                    <a:pt x="5283" y="10046"/>
                  </a:cubicBezTo>
                  <a:cubicBezTo>
                    <a:pt x="5191" y="10200"/>
                    <a:pt x="5098" y="10385"/>
                    <a:pt x="4975" y="10540"/>
                  </a:cubicBezTo>
                  <a:cubicBezTo>
                    <a:pt x="3462" y="9768"/>
                    <a:pt x="2536" y="8256"/>
                    <a:pt x="2536" y="6589"/>
                  </a:cubicBezTo>
                  <a:lnTo>
                    <a:pt x="2536" y="6343"/>
                  </a:lnTo>
                  <a:cubicBezTo>
                    <a:pt x="2667" y="6321"/>
                    <a:pt x="2798" y="6299"/>
                    <a:pt x="2929" y="6299"/>
                  </a:cubicBezTo>
                  <a:close/>
                  <a:moveTo>
                    <a:pt x="10746" y="6281"/>
                  </a:moveTo>
                  <a:cubicBezTo>
                    <a:pt x="10931" y="6281"/>
                    <a:pt x="11116" y="6281"/>
                    <a:pt x="11332" y="6343"/>
                  </a:cubicBezTo>
                  <a:lnTo>
                    <a:pt x="11332" y="6589"/>
                  </a:lnTo>
                  <a:cubicBezTo>
                    <a:pt x="11301" y="8256"/>
                    <a:pt x="10375" y="9768"/>
                    <a:pt x="8863" y="10540"/>
                  </a:cubicBezTo>
                  <a:lnTo>
                    <a:pt x="8863" y="10509"/>
                  </a:lnTo>
                  <a:cubicBezTo>
                    <a:pt x="8740" y="10385"/>
                    <a:pt x="8647" y="10231"/>
                    <a:pt x="8555" y="10046"/>
                  </a:cubicBezTo>
                  <a:cubicBezTo>
                    <a:pt x="9912" y="9429"/>
                    <a:pt x="10746" y="8071"/>
                    <a:pt x="10746" y="6589"/>
                  </a:cubicBezTo>
                  <a:lnTo>
                    <a:pt x="10746" y="6281"/>
                  </a:lnTo>
                  <a:close/>
                  <a:moveTo>
                    <a:pt x="4577" y="1"/>
                  </a:moveTo>
                  <a:cubicBezTo>
                    <a:pt x="4506" y="1"/>
                    <a:pt x="4431" y="24"/>
                    <a:pt x="4357" y="78"/>
                  </a:cubicBezTo>
                  <a:cubicBezTo>
                    <a:pt x="3123" y="911"/>
                    <a:pt x="2351" y="2331"/>
                    <a:pt x="2382" y="3843"/>
                  </a:cubicBezTo>
                  <a:lnTo>
                    <a:pt x="2382" y="3966"/>
                  </a:lnTo>
                  <a:lnTo>
                    <a:pt x="2290" y="3997"/>
                  </a:lnTo>
                  <a:cubicBezTo>
                    <a:pt x="963" y="4769"/>
                    <a:pt x="129" y="6127"/>
                    <a:pt x="37" y="7639"/>
                  </a:cubicBezTo>
                  <a:cubicBezTo>
                    <a:pt x="0" y="7875"/>
                    <a:pt x="177" y="8014"/>
                    <a:pt x="361" y="8014"/>
                  </a:cubicBezTo>
                  <a:cubicBezTo>
                    <a:pt x="489" y="8014"/>
                    <a:pt x="621" y="7946"/>
                    <a:pt x="685" y="7793"/>
                  </a:cubicBezTo>
                  <a:cubicBezTo>
                    <a:pt x="963" y="7176"/>
                    <a:pt x="1487" y="6682"/>
                    <a:pt x="2135" y="6435"/>
                  </a:cubicBezTo>
                  <a:lnTo>
                    <a:pt x="2135" y="6589"/>
                  </a:lnTo>
                  <a:cubicBezTo>
                    <a:pt x="2104" y="7855"/>
                    <a:pt x="2629" y="9058"/>
                    <a:pt x="3524" y="9984"/>
                  </a:cubicBezTo>
                  <a:cubicBezTo>
                    <a:pt x="3864" y="10324"/>
                    <a:pt x="4265" y="10601"/>
                    <a:pt x="4697" y="10818"/>
                  </a:cubicBezTo>
                  <a:cubicBezTo>
                    <a:pt x="4210" y="11223"/>
                    <a:pt x="3629" y="11415"/>
                    <a:pt x="3015" y="11415"/>
                  </a:cubicBezTo>
                  <a:cubicBezTo>
                    <a:pt x="2928" y="11415"/>
                    <a:pt x="2841" y="11412"/>
                    <a:pt x="2753" y="11404"/>
                  </a:cubicBezTo>
                  <a:cubicBezTo>
                    <a:pt x="2730" y="11400"/>
                    <a:pt x="2709" y="11399"/>
                    <a:pt x="2689" y="11399"/>
                  </a:cubicBezTo>
                  <a:cubicBezTo>
                    <a:pt x="2336" y="11399"/>
                    <a:pt x="2217" y="11877"/>
                    <a:pt x="2567" y="12052"/>
                  </a:cubicBezTo>
                  <a:cubicBezTo>
                    <a:pt x="3185" y="12361"/>
                    <a:pt x="3864" y="12515"/>
                    <a:pt x="4573" y="12515"/>
                  </a:cubicBezTo>
                  <a:cubicBezTo>
                    <a:pt x="5376" y="12515"/>
                    <a:pt x="6147" y="12299"/>
                    <a:pt x="6857" y="11898"/>
                  </a:cubicBezTo>
                  <a:lnTo>
                    <a:pt x="6919" y="11836"/>
                  </a:lnTo>
                  <a:cubicBezTo>
                    <a:pt x="6950" y="11867"/>
                    <a:pt x="6981" y="11867"/>
                    <a:pt x="7011" y="11898"/>
                  </a:cubicBezTo>
                  <a:cubicBezTo>
                    <a:pt x="7690" y="12299"/>
                    <a:pt x="8493" y="12515"/>
                    <a:pt x="9264" y="12515"/>
                  </a:cubicBezTo>
                  <a:cubicBezTo>
                    <a:pt x="9974" y="12515"/>
                    <a:pt x="10653" y="12361"/>
                    <a:pt x="11270" y="12052"/>
                  </a:cubicBezTo>
                  <a:cubicBezTo>
                    <a:pt x="11620" y="11877"/>
                    <a:pt x="11502" y="11399"/>
                    <a:pt x="11149" y="11399"/>
                  </a:cubicBezTo>
                  <a:cubicBezTo>
                    <a:pt x="11129" y="11399"/>
                    <a:pt x="11107" y="11400"/>
                    <a:pt x="11085" y="11404"/>
                  </a:cubicBezTo>
                  <a:cubicBezTo>
                    <a:pt x="10997" y="11414"/>
                    <a:pt x="10907" y="11419"/>
                    <a:pt x="10817" y="11419"/>
                  </a:cubicBezTo>
                  <a:cubicBezTo>
                    <a:pt x="10375" y="11419"/>
                    <a:pt x="9927" y="11295"/>
                    <a:pt x="9542" y="11064"/>
                  </a:cubicBezTo>
                  <a:cubicBezTo>
                    <a:pt x="9419" y="11003"/>
                    <a:pt x="9295" y="10910"/>
                    <a:pt x="9172" y="10818"/>
                  </a:cubicBezTo>
                  <a:cubicBezTo>
                    <a:pt x="10746" y="9984"/>
                    <a:pt x="11733" y="8349"/>
                    <a:pt x="11702" y="6559"/>
                  </a:cubicBezTo>
                  <a:lnTo>
                    <a:pt x="11702" y="6435"/>
                  </a:lnTo>
                  <a:cubicBezTo>
                    <a:pt x="11857" y="6466"/>
                    <a:pt x="11980" y="6528"/>
                    <a:pt x="12104" y="6620"/>
                  </a:cubicBezTo>
                  <a:cubicBezTo>
                    <a:pt x="12567" y="6898"/>
                    <a:pt x="12968" y="7330"/>
                    <a:pt x="13184" y="7824"/>
                  </a:cubicBezTo>
                  <a:cubicBezTo>
                    <a:pt x="13246" y="7961"/>
                    <a:pt x="13364" y="8023"/>
                    <a:pt x="13483" y="8023"/>
                  </a:cubicBezTo>
                  <a:cubicBezTo>
                    <a:pt x="13657" y="8023"/>
                    <a:pt x="13832" y="7890"/>
                    <a:pt x="13832" y="7670"/>
                  </a:cubicBezTo>
                  <a:cubicBezTo>
                    <a:pt x="13770" y="6867"/>
                    <a:pt x="13523" y="6127"/>
                    <a:pt x="13091" y="5478"/>
                  </a:cubicBezTo>
                  <a:lnTo>
                    <a:pt x="13060" y="5448"/>
                  </a:lnTo>
                  <a:cubicBezTo>
                    <a:pt x="13026" y="5397"/>
                    <a:pt x="12974" y="5374"/>
                    <a:pt x="12918" y="5374"/>
                  </a:cubicBezTo>
                  <a:cubicBezTo>
                    <a:pt x="12872" y="5374"/>
                    <a:pt x="12824" y="5389"/>
                    <a:pt x="12783" y="5417"/>
                  </a:cubicBezTo>
                  <a:cubicBezTo>
                    <a:pt x="12690" y="5448"/>
                    <a:pt x="12659" y="5571"/>
                    <a:pt x="12721" y="5664"/>
                  </a:cubicBezTo>
                  <a:cubicBezTo>
                    <a:pt x="13060" y="6188"/>
                    <a:pt x="13276" y="6744"/>
                    <a:pt x="13369" y="7330"/>
                  </a:cubicBezTo>
                  <a:cubicBezTo>
                    <a:pt x="12787" y="6366"/>
                    <a:pt x="11803" y="5887"/>
                    <a:pt x="10819" y="5887"/>
                  </a:cubicBezTo>
                  <a:cubicBezTo>
                    <a:pt x="9820" y="5887"/>
                    <a:pt x="8821" y="6381"/>
                    <a:pt x="8246" y="7361"/>
                  </a:cubicBezTo>
                  <a:cubicBezTo>
                    <a:pt x="7104" y="9336"/>
                    <a:pt x="8524" y="11805"/>
                    <a:pt x="10777" y="11805"/>
                  </a:cubicBezTo>
                  <a:cubicBezTo>
                    <a:pt x="10282" y="12000"/>
                    <a:pt x="9760" y="12097"/>
                    <a:pt x="9241" y="12097"/>
                  </a:cubicBezTo>
                  <a:cubicBezTo>
                    <a:pt x="8529" y="12097"/>
                    <a:pt x="7821" y="11915"/>
                    <a:pt x="7197" y="11558"/>
                  </a:cubicBezTo>
                  <a:cubicBezTo>
                    <a:pt x="7135" y="11527"/>
                    <a:pt x="7104" y="11466"/>
                    <a:pt x="7042" y="11435"/>
                  </a:cubicBezTo>
                  <a:cubicBezTo>
                    <a:pt x="6996" y="11419"/>
                    <a:pt x="6957" y="11412"/>
                    <a:pt x="6919" y="11412"/>
                  </a:cubicBezTo>
                  <a:cubicBezTo>
                    <a:pt x="6880" y="11412"/>
                    <a:pt x="6842" y="11419"/>
                    <a:pt x="6795" y="11435"/>
                  </a:cubicBezTo>
                  <a:cubicBezTo>
                    <a:pt x="6765" y="11466"/>
                    <a:pt x="6703" y="11527"/>
                    <a:pt x="6641" y="11558"/>
                  </a:cubicBezTo>
                  <a:cubicBezTo>
                    <a:pt x="5998" y="11915"/>
                    <a:pt x="5294" y="12097"/>
                    <a:pt x="4587" y="12097"/>
                  </a:cubicBezTo>
                  <a:cubicBezTo>
                    <a:pt x="4072" y="12097"/>
                    <a:pt x="3556" y="12000"/>
                    <a:pt x="3061" y="11805"/>
                  </a:cubicBezTo>
                  <a:cubicBezTo>
                    <a:pt x="5314" y="11774"/>
                    <a:pt x="6703" y="9336"/>
                    <a:pt x="5592" y="7361"/>
                  </a:cubicBezTo>
                  <a:cubicBezTo>
                    <a:pt x="5129" y="6559"/>
                    <a:pt x="4296" y="6034"/>
                    <a:pt x="3370" y="5911"/>
                  </a:cubicBezTo>
                  <a:cubicBezTo>
                    <a:pt x="3245" y="5894"/>
                    <a:pt x="3120" y="5886"/>
                    <a:pt x="2996" y="5886"/>
                  </a:cubicBezTo>
                  <a:cubicBezTo>
                    <a:pt x="1959" y="5886"/>
                    <a:pt x="992" y="6448"/>
                    <a:pt x="469" y="7330"/>
                  </a:cubicBezTo>
                  <a:cubicBezTo>
                    <a:pt x="654" y="6096"/>
                    <a:pt x="1395" y="5016"/>
                    <a:pt x="2506" y="4367"/>
                  </a:cubicBezTo>
                  <a:lnTo>
                    <a:pt x="2660" y="4275"/>
                  </a:lnTo>
                  <a:cubicBezTo>
                    <a:pt x="2753" y="4244"/>
                    <a:pt x="2783" y="4151"/>
                    <a:pt x="2783" y="4090"/>
                  </a:cubicBezTo>
                  <a:lnTo>
                    <a:pt x="2783" y="3843"/>
                  </a:lnTo>
                  <a:cubicBezTo>
                    <a:pt x="2783" y="2577"/>
                    <a:pt x="3339" y="1374"/>
                    <a:pt x="4326" y="602"/>
                  </a:cubicBezTo>
                  <a:lnTo>
                    <a:pt x="4326" y="602"/>
                  </a:lnTo>
                  <a:cubicBezTo>
                    <a:pt x="4080" y="1034"/>
                    <a:pt x="3925" y="1559"/>
                    <a:pt x="3925" y="2053"/>
                  </a:cubicBezTo>
                  <a:cubicBezTo>
                    <a:pt x="3925" y="2547"/>
                    <a:pt x="4049" y="3040"/>
                    <a:pt x="4296" y="3472"/>
                  </a:cubicBezTo>
                  <a:cubicBezTo>
                    <a:pt x="4820" y="4429"/>
                    <a:pt x="5808" y="5016"/>
                    <a:pt x="6888" y="5016"/>
                  </a:cubicBezTo>
                  <a:cubicBezTo>
                    <a:pt x="7937" y="5016"/>
                    <a:pt x="8925" y="4491"/>
                    <a:pt x="9480" y="3596"/>
                  </a:cubicBezTo>
                  <a:cubicBezTo>
                    <a:pt x="10005" y="2670"/>
                    <a:pt x="10005" y="1528"/>
                    <a:pt x="9480" y="602"/>
                  </a:cubicBezTo>
                  <a:lnTo>
                    <a:pt x="9480" y="602"/>
                  </a:lnTo>
                  <a:cubicBezTo>
                    <a:pt x="10468" y="1405"/>
                    <a:pt x="11054" y="2577"/>
                    <a:pt x="11023" y="3843"/>
                  </a:cubicBezTo>
                  <a:lnTo>
                    <a:pt x="11023" y="4090"/>
                  </a:lnTo>
                  <a:cubicBezTo>
                    <a:pt x="11023" y="4182"/>
                    <a:pt x="11085" y="4244"/>
                    <a:pt x="11147" y="4275"/>
                  </a:cubicBezTo>
                  <a:lnTo>
                    <a:pt x="11332" y="4398"/>
                  </a:lnTo>
                  <a:cubicBezTo>
                    <a:pt x="11672" y="4583"/>
                    <a:pt x="11980" y="4830"/>
                    <a:pt x="12258" y="5108"/>
                  </a:cubicBezTo>
                  <a:cubicBezTo>
                    <a:pt x="12301" y="5151"/>
                    <a:pt x="12351" y="5169"/>
                    <a:pt x="12399" y="5169"/>
                  </a:cubicBezTo>
                  <a:cubicBezTo>
                    <a:pt x="12560" y="5169"/>
                    <a:pt x="12709" y="4973"/>
                    <a:pt x="12567" y="4830"/>
                  </a:cubicBezTo>
                  <a:cubicBezTo>
                    <a:pt x="12258" y="4522"/>
                    <a:pt x="11918" y="4244"/>
                    <a:pt x="11548" y="4028"/>
                  </a:cubicBezTo>
                  <a:lnTo>
                    <a:pt x="11456" y="3997"/>
                  </a:lnTo>
                  <a:lnTo>
                    <a:pt x="11456" y="3843"/>
                  </a:lnTo>
                  <a:cubicBezTo>
                    <a:pt x="11456" y="2331"/>
                    <a:pt x="10684" y="911"/>
                    <a:pt x="9419" y="78"/>
                  </a:cubicBezTo>
                  <a:cubicBezTo>
                    <a:pt x="9357" y="35"/>
                    <a:pt x="9294" y="16"/>
                    <a:pt x="9232" y="16"/>
                  </a:cubicBezTo>
                  <a:cubicBezTo>
                    <a:pt x="8986" y="16"/>
                    <a:pt x="8783" y="318"/>
                    <a:pt x="8956" y="541"/>
                  </a:cubicBezTo>
                  <a:cubicBezTo>
                    <a:pt x="9295" y="1004"/>
                    <a:pt x="9480" y="1528"/>
                    <a:pt x="9480" y="2084"/>
                  </a:cubicBezTo>
                  <a:cubicBezTo>
                    <a:pt x="9450" y="2238"/>
                    <a:pt x="9450" y="2361"/>
                    <a:pt x="9419" y="2516"/>
                  </a:cubicBezTo>
                  <a:cubicBezTo>
                    <a:pt x="8647" y="2037"/>
                    <a:pt x="7775" y="1798"/>
                    <a:pt x="6903" y="1798"/>
                  </a:cubicBezTo>
                  <a:cubicBezTo>
                    <a:pt x="6032" y="1798"/>
                    <a:pt x="5160" y="2037"/>
                    <a:pt x="4388" y="2516"/>
                  </a:cubicBezTo>
                  <a:cubicBezTo>
                    <a:pt x="4357" y="2361"/>
                    <a:pt x="4326" y="2207"/>
                    <a:pt x="4326" y="2053"/>
                  </a:cubicBezTo>
                  <a:cubicBezTo>
                    <a:pt x="4326" y="1528"/>
                    <a:pt x="4512" y="1004"/>
                    <a:pt x="4820" y="541"/>
                  </a:cubicBezTo>
                  <a:cubicBezTo>
                    <a:pt x="5013" y="299"/>
                    <a:pt x="4829" y="1"/>
                    <a:pt x="45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1" name="Google Shape;18311;p104"/>
          <p:cNvGrpSpPr/>
          <p:nvPr/>
        </p:nvGrpSpPr>
        <p:grpSpPr>
          <a:xfrm>
            <a:off x="6245650" y="3984005"/>
            <a:ext cx="354925" cy="345325"/>
            <a:chOff x="7786988" y="3022331"/>
            <a:chExt cx="354925" cy="345325"/>
          </a:xfrm>
        </p:grpSpPr>
        <p:sp>
          <p:nvSpPr>
            <p:cNvPr id="18312" name="Google Shape;18312;p104"/>
            <p:cNvSpPr/>
            <p:nvPr/>
          </p:nvSpPr>
          <p:spPr>
            <a:xfrm>
              <a:off x="7912738" y="3183406"/>
              <a:ext cx="10075" cy="18550"/>
            </a:xfrm>
            <a:custGeom>
              <a:avLst/>
              <a:gdLst/>
              <a:ahLst/>
              <a:cxnLst/>
              <a:rect l="l" t="t" r="r" b="b"/>
              <a:pathLst>
                <a:path w="403" h="742" extrusionOk="0">
                  <a:moveTo>
                    <a:pt x="186" y="1"/>
                  </a:moveTo>
                  <a:cubicBezTo>
                    <a:pt x="94" y="1"/>
                    <a:pt x="1" y="93"/>
                    <a:pt x="1" y="217"/>
                  </a:cubicBezTo>
                  <a:lnTo>
                    <a:pt x="1" y="525"/>
                  </a:lnTo>
                  <a:cubicBezTo>
                    <a:pt x="1" y="649"/>
                    <a:pt x="94" y="741"/>
                    <a:pt x="186" y="741"/>
                  </a:cubicBezTo>
                  <a:cubicBezTo>
                    <a:pt x="310" y="741"/>
                    <a:pt x="402" y="649"/>
                    <a:pt x="402" y="525"/>
                  </a:cubicBezTo>
                  <a:lnTo>
                    <a:pt x="402" y="217"/>
                  </a:lnTo>
                  <a:cubicBezTo>
                    <a:pt x="402" y="93"/>
                    <a:pt x="310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3" name="Google Shape;18313;p104"/>
            <p:cNvSpPr/>
            <p:nvPr/>
          </p:nvSpPr>
          <p:spPr>
            <a:xfrm>
              <a:off x="8005338" y="3183406"/>
              <a:ext cx="10050" cy="18550"/>
            </a:xfrm>
            <a:custGeom>
              <a:avLst/>
              <a:gdLst/>
              <a:ahLst/>
              <a:cxnLst/>
              <a:rect l="l" t="t" r="r" b="b"/>
              <a:pathLst>
                <a:path w="402" h="742" extrusionOk="0">
                  <a:moveTo>
                    <a:pt x="216" y="1"/>
                  </a:moveTo>
                  <a:cubicBezTo>
                    <a:pt x="93" y="1"/>
                    <a:pt x="0" y="93"/>
                    <a:pt x="0" y="217"/>
                  </a:cubicBezTo>
                  <a:lnTo>
                    <a:pt x="0" y="525"/>
                  </a:lnTo>
                  <a:cubicBezTo>
                    <a:pt x="0" y="649"/>
                    <a:pt x="93" y="741"/>
                    <a:pt x="216" y="741"/>
                  </a:cubicBezTo>
                  <a:cubicBezTo>
                    <a:pt x="309" y="741"/>
                    <a:pt x="402" y="649"/>
                    <a:pt x="402" y="525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4" name="Google Shape;18314;p104"/>
            <p:cNvSpPr/>
            <p:nvPr/>
          </p:nvSpPr>
          <p:spPr>
            <a:xfrm>
              <a:off x="7945538" y="3191031"/>
              <a:ext cx="37075" cy="15550"/>
            </a:xfrm>
            <a:custGeom>
              <a:avLst/>
              <a:gdLst/>
              <a:ahLst/>
              <a:cxnLst/>
              <a:rect l="l" t="t" r="r" b="b"/>
              <a:pathLst>
                <a:path w="1483" h="622" extrusionOk="0">
                  <a:moveTo>
                    <a:pt x="298" y="1"/>
                  </a:moveTo>
                  <a:cubicBezTo>
                    <a:pt x="141" y="1"/>
                    <a:pt x="0" y="181"/>
                    <a:pt x="139" y="344"/>
                  </a:cubicBezTo>
                  <a:cubicBezTo>
                    <a:pt x="294" y="529"/>
                    <a:pt x="510" y="622"/>
                    <a:pt x="757" y="622"/>
                  </a:cubicBezTo>
                  <a:cubicBezTo>
                    <a:pt x="973" y="622"/>
                    <a:pt x="1189" y="529"/>
                    <a:pt x="1343" y="344"/>
                  </a:cubicBezTo>
                  <a:cubicBezTo>
                    <a:pt x="1483" y="181"/>
                    <a:pt x="1342" y="1"/>
                    <a:pt x="1185" y="1"/>
                  </a:cubicBezTo>
                  <a:cubicBezTo>
                    <a:pt x="1133" y="1"/>
                    <a:pt x="1080" y="20"/>
                    <a:pt x="1034" y="66"/>
                  </a:cubicBezTo>
                  <a:cubicBezTo>
                    <a:pt x="957" y="159"/>
                    <a:pt x="849" y="205"/>
                    <a:pt x="741" y="205"/>
                  </a:cubicBezTo>
                  <a:cubicBezTo>
                    <a:pt x="633" y="205"/>
                    <a:pt x="525" y="159"/>
                    <a:pt x="448" y="66"/>
                  </a:cubicBezTo>
                  <a:cubicBezTo>
                    <a:pt x="402" y="20"/>
                    <a:pt x="349" y="1"/>
                    <a:pt x="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5" name="Google Shape;18315;p104"/>
            <p:cNvSpPr/>
            <p:nvPr/>
          </p:nvSpPr>
          <p:spPr>
            <a:xfrm>
              <a:off x="7899638" y="3100856"/>
              <a:ext cx="182100" cy="145875"/>
            </a:xfrm>
            <a:custGeom>
              <a:avLst/>
              <a:gdLst/>
              <a:ahLst/>
              <a:cxnLst/>
              <a:rect l="l" t="t" r="r" b="b"/>
              <a:pathLst>
                <a:path w="7284" h="5835" extrusionOk="0">
                  <a:moveTo>
                    <a:pt x="2562" y="1"/>
                  </a:moveTo>
                  <a:lnTo>
                    <a:pt x="2593" y="31"/>
                  </a:lnTo>
                  <a:cubicBezTo>
                    <a:pt x="1667" y="31"/>
                    <a:pt x="772" y="371"/>
                    <a:pt x="93" y="988"/>
                  </a:cubicBezTo>
                  <a:cubicBezTo>
                    <a:pt x="0" y="1081"/>
                    <a:pt x="0" y="1204"/>
                    <a:pt x="93" y="1266"/>
                  </a:cubicBezTo>
                  <a:cubicBezTo>
                    <a:pt x="124" y="1312"/>
                    <a:pt x="170" y="1335"/>
                    <a:pt x="220" y="1335"/>
                  </a:cubicBezTo>
                  <a:cubicBezTo>
                    <a:pt x="270" y="1335"/>
                    <a:pt x="324" y="1312"/>
                    <a:pt x="371" y="1266"/>
                  </a:cubicBezTo>
                  <a:cubicBezTo>
                    <a:pt x="1049" y="682"/>
                    <a:pt x="1796" y="432"/>
                    <a:pt x="2516" y="432"/>
                  </a:cubicBezTo>
                  <a:cubicBezTo>
                    <a:pt x="4841" y="432"/>
                    <a:pt x="6879" y="3050"/>
                    <a:pt x="5370" y="5525"/>
                  </a:cubicBezTo>
                  <a:cubicBezTo>
                    <a:pt x="5309" y="5617"/>
                    <a:pt x="5339" y="5741"/>
                    <a:pt x="5432" y="5803"/>
                  </a:cubicBezTo>
                  <a:cubicBezTo>
                    <a:pt x="5465" y="5824"/>
                    <a:pt x="5501" y="5835"/>
                    <a:pt x="5538" y="5835"/>
                  </a:cubicBezTo>
                  <a:cubicBezTo>
                    <a:pt x="5604" y="5835"/>
                    <a:pt x="5670" y="5801"/>
                    <a:pt x="5710" y="5741"/>
                  </a:cubicBezTo>
                  <a:cubicBezTo>
                    <a:pt x="7284" y="3272"/>
                    <a:pt x="5525" y="1"/>
                    <a:pt x="25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6" name="Google Shape;18316;p104"/>
            <p:cNvSpPr/>
            <p:nvPr/>
          </p:nvSpPr>
          <p:spPr>
            <a:xfrm>
              <a:off x="7859513" y="3138631"/>
              <a:ext cx="172075" cy="149700"/>
            </a:xfrm>
            <a:custGeom>
              <a:avLst/>
              <a:gdLst/>
              <a:ahLst/>
              <a:cxnLst/>
              <a:rect l="l" t="t" r="r" b="b"/>
              <a:pathLst>
                <a:path w="6883" h="5988" extrusionOk="0">
                  <a:moveTo>
                    <a:pt x="1314" y="1"/>
                  </a:moveTo>
                  <a:cubicBezTo>
                    <a:pt x="1248" y="1"/>
                    <a:pt x="1182" y="35"/>
                    <a:pt x="1142" y="94"/>
                  </a:cubicBezTo>
                  <a:cubicBezTo>
                    <a:pt x="0" y="1668"/>
                    <a:pt x="278" y="3829"/>
                    <a:pt x="1760" y="5094"/>
                  </a:cubicBezTo>
                  <a:cubicBezTo>
                    <a:pt x="2446" y="5693"/>
                    <a:pt x="3299" y="5988"/>
                    <a:pt x="4155" y="5988"/>
                  </a:cubicBezTo>
                  <a:cubicBezTo>
                    <a:pt x="5105" y="5988"/>
                    <a:pt x="6059" y="5624"/>
                    <a:pt x="6790" y="4909"/>
                  </a:cubicBezTo>
                  <a:cubicBezTo>
                    <a:pt x="6883" y="4847"/>
                    <a:pt x="6883" y="4693"/>
                    <a:pt x="6790" y="4631"/>
                  </a:cubicBezTo>
                  <a:cubicBezTo>
                    <a:pt x="6744" y="4585"/>
                    <a:pt x="6690" y="4562"/>
                    <a:pt x="6640" y="4562"/>
                  </a:cubicBezTo>
                  <a:cubicBezTo>
                    <a:pt x="6589" y="4562"/>
                    <a:pt x="6543" y="4585"/>
                    <a:pt x="6512" y="4631"/>
                  </a:cubicBezTo>
                  <a:cubicBezTo>
                    <a:pt x="5866" y="5261"/>
                    <a:pt x="5026" y="5578"/>
                    <a:pt x="4181" y="5578"/>
                  </a:cubicBezTo>
                  <a:cubicBezTo>
                    <a:pt x="3412" y="5578"/>
                    <a:pt x="2639" y="5315"/>
                    <a:pt x="2006" y="4785"/>
                  </a:cubicBezTo>
                  <a:cubicBezTo>
                    <a:pt x="710" y="3674"/>
                    <a:pt x="463" y="1730"/>
                    <a:pt x="1482" y="341"/>
                  </a:cubicBezTo>
                  <a:cubicBezTo>
                    <a:pt x="1544" y="249"/>
                    <a:pt x="1513" y="94"/>
                    <a:pt x="1420" y="33"/>
                  </a:cubicBezTo>
                  <a:cubicBezTo>
                    <a:pt x="1387" y="11"/>
                    <a:pt x="1351" y="1"/>
                    <a:pt x="13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7" name="Google Shape;18317;p104"/>
            <p:cNvSpPr/>
            <p:nvPr/>
          </p:nvSpPr>
          <p:spPr>
            <a:xfrm>
              <a:off x="7786988" y="3022331"/>
              <a:ext cx="354925" cy="345325"/>
            </a:xfrm>
            <a:custGeom>
              <a:avLst/>
              <a:gdLst/>
              <a:ahLst/>
              <a:cxnLst/>
              <a:rect l="l" t="t" r="r" b="b"/>
              <a:pathLst>
                <a:path w="14197" h="13813" extrusionOk="0">
                  <a:moveTo>
                    <a:pt x="7099" y="395"/>
                  </a:moveTo>
                  <a:cubicBezTo>
                    <a:pt x="7376" y="395"/>
                    <a:pt x="7592" y="642"/>
                    <a:pt x="7592" y="920"/>
                  </a:cubicBezTo>
                  <a:cubicBezTo>
                    <a:pt x="7623" y="1305"/>
                    <a:pt x="7353" y="1498"/>
                    <a:pt x="7083" y="1498"/>
                  </a:cubicBezTo>
                  <a:cubicBezTo>
                    <a:pt x="6813" y="1498"/>
                    <a:pt x="6543" y="1305"/>
                    <a:pt x="6574" y="920"/>
                  </a:cubicBezTo>
                  <a:cubicBezTo>
                    <a:pt x="6574" y="642"/>
                    <a:pt x="6790" y="395"/>
                    <a:pt x="7099" y="395"/>
                  </a:cubicBezTo>
                  <a:close/>
                  <a:moveTo>
                    <a:pt x="7284" y="1815"/>
                  </a:moveTo>
                  <a:lnTo>
                    <a:pt x="7284" y="2092"/>
                  </a:lnTo>
                  <a:lnTo>
                    <a:pt x="6883" y="2092"/>
                  </a:lnTo>
                  <a:lnTo>
                    <a:pt x="6883" y="1815"/>
                  </a:lnTo>
                  <a:cubicBezTo>
                    <a:pt x="6944" y="1845"/>
                    <a:pt x="7006" y="1845"/>
                    <a:pt x="7099" y="1845"/>
                  </a:cubicBezTo>
                  <a:cubicBezTo>
                    <a:pt x="7160" y="1845"/>
                    <a:pt x="7222" y="1845"/>
                    <a:pt x="7284" y="1815"/>
                  </a:cubicBezTo>
                  <a:close/>
                  <a:moveTo>
                    <a:pt x="4024" y="1246"/>
                  </a:moveTo>
                  <a:cubicBezTo>
                    <a:pt x="4203" y="1246"/>
                    <a:pt x="4380" y="1335"/>
                    <a:pt x="4475" y="1506"/>
                  </a:cubicBezTo>
                  <a:cubicBezTo>
                    <a:pt x="4661" y="1845"/>
                    <a:pt x="4414" y="2247"/>
                    <a:pt x="4043" y="2277"/>
                  </a:cubicBezTo>
                  <a:cubicBezTo>
                    <a:pt x="3858" y="2277"/>
                    <a:pt x="3704" y="2185"/>
                    <a:pt x="3611" y="2031"/>
                  </a:cubicBezTo>
                  <a:lnTo>
                    <a:pt x="3580" y="2031"/>
                  </a:lnTo>
                  <a:cubicBezTo>
                    <a:pt x="3457" y="1815"/>
                    <a:pt x="3519" y="1506"/>
                    <a:pt x="3704" y="1352"/>
                  </a:cubicBezTo>
                  <a:cubicBezTo>
                    <a:pt x="3799" y="1280"/>
                    <a:pt x="3912" y="1246"/>
                    <a:pt x="4024" y="1246"/>
                  </a:cubicBezTo>
                  <a:close/>
                  <a:moveTo>
                    <a:pt x="10154" y="1228"/>
                  </a:moveTo>
                  <a:cubicBezTo>
                    <a:pt x="10679" y="1228"/>
                    <a:pt x="10864" y="1938"/>
                    <a:pt x="10401" y="2216"/>
                  </a:cubicBezTo>
                  <a:cubicBezTo>
                    <a:pt x="10319" y="2259"/>
                    <a:pt x="10235" y="2279"/>
                    <a:pt x="10154" y="2279"/>
                  </a:cubicBezTo>
                  <a:cubicBezTo>
                    <a:pt x="9777" y="2279"/>
                    <a:pt x="9462" y="1856"/>
                    <a:pt x="9691" y="1475"/>
                  </a:cubicBezTo>
                  <a:cubicBezTo>
                    <a:pt x="9784" y="1321"/>
                    <a:pt x="9969" y="1228"/>
                    <a:pt x="10154" y="1228"/>
                  </a:cubicBezTo>
                  <a:close/>
                  <a:moveTo>
                    <a:pt x="4661" y="2432"/>
                  </a:moveTo>
                  <a:lnTo>
                    <a:pt x="4784" y="2679"/>
                  </a:lnTo>
                  <a:cubicBezTo>
                    <a:pt x="4691" y="2740"/>
                    <a:pt x="4568" y="2802"/>
                    <a:pt x="4445" y="2864"/>
                  </a:cubicBezTo>
                  <a:lnTo>
                    <a:pt x="4321" y="2648"/>
                  </a:lnTo>
                  <a:cubicBezTo>
                    <a:pt x="4445" y="2586"/>
                    <a:pt x="4568" y="2524"/>
                    <a:pt x="4661" y="2432"/>
                  </a:cubicBezTo>
                  <a:close/>
                  <a:moveTo>
                    <a:pt x="9506" y="2432"/>
                  </a:moveTo>
                  <a:cubicBezTo>
                    <a:pt x="9598" y="2524"/>
                    <a:pt x="9722" y="2586"/>
                    <a:pt x="9845" y="2617"/>
                  </a:cubicBezTo>
                  <a:lnTo>
                    <a:pt x="9722" y="2864"/>
                  </a:lnTo>
                  <a:cubicBezTo>
                    <a:pt x="9598" y="2771"/>
                    <a:pt x="9475" y="2709"/>
                    <a:pt x="9382" y="2648"/>
                  </a:cubicBezTo>
                  <a:lnTo>
                    <a:pt x="9506" y="2432"/>
                  </a:lnTo>
                  <a:close/>
                  <a:moveTo>
                    <a:pt x="2007" y="3393"/>
                  </a:moveTo>
                  <a:cubicBezTo>
                    <a:pt x="2065" y="3393"/>
                    <a:pt x="2127" y="3411"/>
                    <a:pt x="2192" y="3450"/>
                  </a:cubicBezTo>
                  <a:cubicBezTo>
                    <a:pt x="2284" y="3512"/>
                    <a:pt x="2377" y="3635"/>
                    <a:pt x="2408" y="3759"/>
                  </a:cubicBezTo>
                  <a:cubicBezTo>
                    <a:pt x="2500" y="4098"/>
                    <a:pt x="2253" y="4407"/>
                    <a:pt x="1914" y="4407"/>
                  </a:cubicBezTo>
                  <a:cubicBezTo>
                    <a:pt x="1341" y="4407"/>
                    <a:pt x="1564" y="3393"/>
                    <a:pt x="2007" y="3393"/>
                  </a:cubicBezTo>
                  <a:close/>
                  <a:moveTo>
                    <a:pt x="12253" y="3358"/>
                  </a:moveTo>
                  <a:cubicBezTo>
                    <a:pt x="12777" y="3388"/>
                    <a:pt x="12962" y="4067"/>
                    <a:pt x="12530" y="4345"/>
                  </a:cubicBezTo>
                  <a:cubicBezTo>
                    <a:pt x="12435" y="4398"/>
                    <a:pt x="12341" y="4421"/>
                    <a:pt x="12254" y="4421"/>
                  </a:cubicBezTo>
                  <a:cubicBezTo>
                    <a:pt x="11778" y="4421"/>
                    <a:pt x="11484" y="3737"/>
                    <a:pt x="12006" y="3450"/>
                  </a:cubicBezTo>
                  <a:cubicBezTo>
                    <a:pt x="12067" y="3388"/>
                    <a:pt x="12160" y="3358"/>
                    <a:pt x="12253" y="3358"/>
                  </a:cubicBezTo>
                  <a:close/>
                  <a:moveTo>
                    <a:pt x="11358" y="4160"/>
                  </a:moveTo>
                  <a:cubicBezTo>
                    <a:pt x="11419" y="4283"/>
                    <a:pt x="11481" y="4407"/>
                    <a:pt x="11574" y="4499"/>
                  </a:cubicBezTo>
                  <a:lnTo>
                    <a:pt x="11327" y="4623"/>
                  </a:lnTo>
                  <a:cubicBezTo>
                    <a:pt x="11265" y="4530"/>
                    <a:pt x="11203" y="4407"/>
                    <a:pt x="11142" y="4283"/>
                  </a:cubicBezTo>
                  <a:lnTo>
                    <a:pt x="11358" y="4160"/>
                  </a:lnTo>
                  <a:close/>
                  <a:moveTo>
                    <a:pt x="2809" y="4160"/>
                  </a:moveTo>
                  <a:lnTo>
                    <a:pt x="3025" y="4314"/>
                  </a:lnTo>
                  <a:cubicBezTo>
                    <a:pt x="2963" y="4438"/>
                    <a:pt x="2871" y="4530"/>
                    <a:pt x="2840" y="4654"/>
                  </a:cubicBezTo>
                  <a:lnTo>
                    <a:pt x="2593" y="4530"/>
                  </a:lnTo>
                  <a:cubicBezTo>
                    <a:pt x="2593" y="4530"/>
                    <a:pt x="2685" y="4407"/>
                    <a:pt x="2716" y="4376"/>
                  </a:cubicBezTo>
                  <a:cubicBezTo>
                    <a:pt x="2747" y="4314"/>
                    <a:pt x="2778" y="4253"/>
                    <a:pt x="2809" y="4160"/>
                  </a:cubicBezTo>
                  <a:close/>
                  <a:moveTo>
                    <a:pt x="2253" y="6691"/>
                  </a:moveTo>
                  <a:lnTo>
                    <a:pt x="2253" y="6907"/>
                  </a:lnTo>
                  <a:lnTo>
                    <a:pt x="2253" y="7123"/>
                  </a:lnTo>
                  <a:lnTo>
                    <a:pt x="1976" y="7123"/>
                  </a:lnTo>
                  <a:cubicBezTo>
                    <a:pt x="2006" y="7123"/>
                    <a:pt x="2006" y="6907"/>
                    <a:pt x="2006" y="6876"/>
                  </a:cubicBezTo>
                  <a:cubicBezTo>
                    <a:pt x="2006" y="6814"/>
                    <a:pt x="2006" y="6752"/>
                    <a:pt x="1976" y="6691"/>
                  </a:cubicBezTo>
                  <a:close/>
                  <a:moveTo>
                    <a:pt x="12129" y="6691"/>
                  </a:moveTo>
                  <a:cubicBezTo>
                    <a:pt x="12129" y="6814"/>
                    <a:pt x="12129" y="6938"/>
                    <a:pt x="12129" y="7061"/>
                  </a:cubicBezTo>
                  <a:lnTo>
                    <a:pt x="12129" y="7123"/>
                  </a:lnTo>
                  <a:lnTo>
                    <a:pt x="11882" y="7123"/>
                  </a:lnTo>
                  <a:lnTo>
                    <a:pt x="11882" y="7061"/>
                  </a:lnTo>
                  <a:lnTo>
                    <a:pt x="11882" y="6691"/>
                  </a:lnTo>
                  <a:close/>
                  <a:moveTo>
                    <a:pt x="13051" y="6378"/>
                  </a:moveTo>
                  <a:cubicBezTo>
                    <a:pt x="13225" y="6378"/>
                    <a:pt x="13397" y="6463"/>
                    <a:pt x="13487" y="6629"/>
                  </a:cubicBezTo>
                  <a:cubicBezTo>
                    <a:pt x="13703" y="6999"/>
                    <a:pt x="13456" y="7431"/>
                    <a:pt x="13055" y="7431"/>
                  </a:cubicBezTo>
                  <a:cubicBezTo>
                    <a:pt x="12654" y="7431"/>
                    <a:pt x="12407" y="6999"/>
                    <a:pt x="12592" y="6660"/>
                  </a:cubicBezTo>
                  <a:cubicBezTo>
                    <a:pt x="12687" y="6471"/>
                    <a:pt x="12870" y="6378"/>
                    <a:pt x="13051" y="6378"/>
                  </a:cubicBezTo>
                  <a:close/>
                  <a:moveTo>
                    <a:pt x="1167" y="6380"/>
                  </a:moveTo>
                  <a:cubicBezTo>
                    <a:pt x="1834" y="6380"/>
                    <a:pt x="1834" y="7434"/>
                    <a:pt x="1167" y="7434"/>
                  </a:cubicBezTo>
                  <a:cubicBezTo>
                    <a:pt x="1149" y="7434"/>
                    <a:pt x="1130" y="7433"/>
                    <a:pt x="1111" y="7431"/>
                  </a:cubicBezTo>
                  <a:cubicBezTo>
                    <a:pt x="1092" y="7433"/>
                    <a:pt x="1072" y="7434"/>
                    <a:pt x="1054" y="7434"/>
                  </a:cubicBezTo>
                  <a:cubicBezTo>
                    <a:pt x="359" y="7434"/>
                    <a:pt x="359" y="6380"/>
                    <a:pt x="1054" y="6380"/>
                  </a:cubicBezTo>
                  <a:cubicBezTo>
                    <a:pt x="1072" y="6380"/>
                    <a:pt x="1092" y="6380"/>
                    <a:pt x="1111" y="6382"/>
                  </a:cubicBezTo>
                  <a:cubicBezTo>
                    <a:pt x="1130" y="6380"/>
                    <a:pt x="1149" y="6380"/>
                    <a:pt x="1167" y="6380"/>
                  </a:cubicBezTo>
                  <a:close/>
                  <a:moveTo>
                    <a:pt x="11358" y="9160"/>
                  </a:moveTo>
                  <a:lnTo>
                    <a:pt x="11574" y="9283"/>
                  </a:lnTo>
                  <a:lnTo>
                    <a:pt x="11574" y="9314"/>
                  </a:lnTo>
                  <a:cubicBezTo>
                    <a:pt x="11481" y="9406"/>
                    <a:pt x="11419" y="9499"/>
                    <a:pt x="11388" y="9622"/>
                  </a:cubicBezTo>
                  <a:lnTo>
                    <a:pt x="11142" y="9499"/>
                  </a:lnTo>
                  <a:cubicBezTo>
                    <a:pt x="11234" y="9376"/>
                    <a:pt x="11296" y="9252"/>
                    <a:pt x="11358" y="9160"/>
                  </a:cubicBezTo>
                  <a:close/>
                  <a:moveTo>
                    <a:pt x="2840" y="9160"/>
                  </a:moveTo>
                  <a:cubicBezTo>
                    <a:pt x="2871" y="9283"/>
                    <a:pt x="2963" y="9406"/>
                    <a:pt x="3025" y="9530"/>
                  </a:cubicBezTo>
                  <a:lnTo>
                    <a:pt x="2809" y="9653"/>
                  </a:lnTo>
                  <a:cubicBezTo>
                    <a:pt x="2747" y="9530"/>
                    <a:pt x="2685" y="9406"/>
                    <a:pt x="2593" y="9314"/>
                  </a:cubicBezTo>
                  <a:lnTo>
                    <a:pt x="2840" y="9160"/>
                  </a:lnTo>
                  <a:close/>
                  <a:moveTo>
                    <a:pt x="12357" y="9420"/>
                  </a:moveTo>
                  <a:cubicBezTo>
                    <a:pt x="12412" y="9420"/>
                    <a:pt x="12470" y="9435"/>
                    <a:pt x="12530" y="9468"/>
                  </a:cubicBezTo>
                  <a:cubicBezTo>
                    <a:pt x="12993" y="9746"/>
                    <a:pt x="12777" y="10425"/>
                    <a:pt x="12253" y="10425"/>
                  </a:cubicBezTo>
                  <a:cubicBezTo>
                    <a:pt x="11675" y="10425"/>
                    <a:pt x="11906" y="9420"/>
                    <a:pt x="12357" y="9420"/>
                  </a:cubicBezTo>
                  <a:close/>
                  <a:moveTo>
                    <a:pt x="1914" y="9406"/>
                  </a:moveTo>
                  <a:cubicBezTo>
                    <a:pt x="2408" y="9437"/>
                    <a:pt x="2593" y="10085"/>
                    <a:pt x="2192" y="10394"/>
                  </a:cubicBezTo>
                  <a:cubicBezTo>
                    <a:pt x="2133" y="10427"/>
                    <a:pt x="2076" y="10442"/>
                    <a:pt x="2022" y="10442"/>
                  </a:cubicBezTo>
                  <a:cubicBezTo>
                    <a:pt x="1569" y="10442"/>
                    <a:pt x="1335" y="9406"/>
                    <a:pt x="1914" y="9406"/>
                  </a:cubicBezTo>
                  <a:close/>
                  <a:moveTo>
                    <a:pt x="7083" y="2501"/>
                  </a:moveTo>
                  <a:cubicBezTo>
                    <a:pt x="7214" y="2501"/>
                    <a:pt x="7346" y="2509"/>
                    <a:pt x="7469" y="2524"/>
                  </a:cubicBezTo>
                  <a:cubicBezTo>
                    <a:pt x="9598" y="2709"/>
                    <a:pt x="11296" y="4376"/>
                    <a:pt x="11481" y="6536"/>
                  </a:cubicBezTo>
                  <a:cubicBezTo>
                    <a:pt x="11512" y="6783"/>
                    <a:pt x="11512" y="7030"/>
                    <a:pt x="11481" y="7308"/>
                  </a:cubicBezTo>
                  <a:cubicBezTo>
                    <a:pt x="11296" y="9437"/>
                    <a:pt x="9598" y="11104"/>
                    <a:pt x="7469" y="11320"/>
                  </a:cubicBezTo>
                  <a:lnTo>
                    <a:pt x="7438" y="11289"/>
                  </a:lnTo>
                  <a:cubicBezTo>
                    <a:pt x="7315" y="11304"/>
                    <a:pt x="7184" y="11312"/>
                    <a:pt x="7052" y="11312"/>
                  </a:cubicBezTo>
                  <a:cubicBezTo>
                    <a:pt x="6921" y="11312"/>
                    <a:pt x="6790" y="11304"/>
                    <a:pt x="6667" y="11289"/>
                  </a:cubicBezTo>
                  <a:cubicBezTo>
                    <a:pt x="4537" y="11104"/>
                    <a:pt x="2871" y="9406"/>
                    <a:pt x="2685" y="7308"/>
                  </a:cubicBezTo>
                  <a:cubicBezTo>
                    <a:pt x="2655" y="7030"/>
                    <a:pt x="2655" y="6783"/>
                    <a:pt x="2685" y="6536"/>
                  </a:cubicBezTo>
                  <a:cubicBezTo>
                    <a:pt x="2871" y="4376"/>
                    <a:pt x="4568" y="2709"/>
                    <a:pt x="6697" y="2524"/>
                  </a:cubicBezTo>
                  <a:cubicBezTo>
                    <a:pt x="6821" y="2509"/>
                    <a:pt x="6952" y="2501"/>
                    <a:pt x="7083" y="2501"/>
                  </a:cubicBezTo>
                  <a:close/>
                  <a:moveTo>
                    <a:pt x="4445" y="10950"/>
                  </a:moveTo>
                  <a:cubicBezTo>
                    <a:pt x="4568" y="11042"/>
                    <a:pt x="4691" y="11104"/>
                    <a:pt x="4784" y="11166"/>
                  </a:cubicBezTo>
                  <a:lnTo>
                    <a:pt x="4661" y="11382"/>
                  </a:lnTo>
                  <a:cubicBezTo>
                    <a:pt x="4568" y="11289"/>
                    <a:pt x="4445" y="11227"/>
                    <a:pt x="4321" y="11196"/>
                  </a:cubicBezTo>
                  <a:lnTo>
                    <a:pt x="4445" y="10950"/>
                  </a:lnTo>
                  <a:close/>
                  <a:moveTo>
                    <a:pt x="9722" y="10950"/>
                  </a:moveTo>
                  <a:lnTo>
                    <a:pt x="9845" y="11166"/>
                  </a:lnTo>
                  <a:cubicBezTo>
                    <a:pt x="9722" y="11227"/>
                    <a:pt x="9598" y="11289"/>
                    <a:pt x="9506" y="11382"/>
                  </a:cubicBezTo>
                  <a:lnTo>
                    <a:pt x="9382" y="11135"/>
                  </a:lnTo>
                  <a:cubicBezTo>
                    <a:pt x="9475" y="11073"/>
                    <a:pt x="9598" y="11011"/>
                    <a:pt x="9722" y="10950"/>
                  </a:cubicBezTo>
                  <a:close/>
                  <a:moveTo>
                    <a:pt x="7253" y="11721"/>
                  </a:moveTo>
                  <a:lnTo>
                    <a:pt x="7253" y="11999"/>
                  </a:lnTo>
                  <a:cubicBezTo>
                    <a:pt x="7222" y="11983"/>
                    <a:pt x="7191" y="11976"/>
                    <a:pt x="7160" y="11976"/>
                  </a:cubicBezTo>
                  <a:cubicBezTo>
                    <a:pt x="7130" y="11976"/>
                    <a:pt x="7099" y="11983"/>
                    <a:pt x="7068" y="11999"/>
                  </a:cubicBezTo>
                  <a:cubicBezTo>
                    <a:pt x="7037" y="11983"/>
                    <a:pt x="7006" y="11976"/>
                    <a:pt x="6971" y="11976"/>
                  </a:cubicBezTo>
                  <a:cubicBezTo>
                    <a:pt x="6937" y="11976"/>
                    <a:pt x="6898" y="11983"/>
                    <a:pt x="6852" y="11999"/>
                  </a:cubicBezTo>
                  <a:lnTo>
                    <a:pt x="6852" y="11721"/>
                  </a:lnTo>
                  <a:close/>
                  <a:moveTo>
                    <a:pt x="10145" y="11456"/>
                  </a:moveTo>
                  <a:cubicBezTo>
                    <a:pt x="10313" y="11456"/>
                    <a:pt x="10481" y="11542"/>
                    <a:pt x="10586" y="11752"/>
                  </a:cubicBezTo>
                  <a:lnTo>
                    <a:pt x="10586" y="11783"/>
                  </a:lnTo>
                  <a:cubicBezTo>
                    <a:pt x="10771" y="12122"/>
                    <a:pt x="10524" y="12523"/>
                    <a:pt x="10154" y="12554"/>
                  </a:cubicBezTo>
                  <a:cubicBezTo>
                    <a:pt x="9969" y="12554"/>
                    <a:pt x="9784" y="12462"/>
                    <a:pt x="9691" y="12307"/>
                  </a:cubicBezTo>
                  <a:cubicBezTo>
                    <a:pt x="9393" y="11882"/>
                    <a:pt x="9771" y="11456"/>
                    <a:pt x="10145" y="11456"/>
                  </a:cubicBezTo>
                  <a:close/>
                  <a:moveTo>
                    <a:pt x="3994" y="11534"/>
                  </a:moveTo>
                  <a:cubicBezTo>
                    <a:pt x="4401" y="11534"/>
                    <a:pt x="4654" y="11950"/>
                    <a:pt x="4475" y="12307"/>
                  </a:cubicBezTo>
                  <a:lnTo>
                    <a:pt x="4475" y="12338"/>
                  </a:lnTo>
                  <a:cubicBezTo>
                    <a:pt x="4383" y="12493"/>
                    <a:pt x="4198" y="12585"/>
                    <a:pt x="4013" y="12585"/>
                  </a:cubicBezTo>
                  <a:cubicBezTo>
                    <a:pt x="3395" y="12554"/>
                    <a:pt x="3334" y="11659"/>
                    <a:pt x="3951" y="11536"/>
                  </a:cubicBezTo>
                  <a:cubicBezTo>
                    <a:pt x="3965" y="11535"/>
                    <a:pt x="3980" y="11534"/>
                    <a:pt x="3994" y="11534"/>
                  </a:cubicBezTo>
                  <a:close/>
                  <a:moveTo>
                    <a:pt x="7068" y="12315"/>
                  </a:moveTo>
                  <a:cubicBezTo>
                    <a:pt x="7346" y="12315"/>
                    <a:pt x="7623" y="12508"/>
                    <a:pt x="7592" y="12894"/>
                  </a:cubicBezTo>
                  <a:cubicBezTo>
                    <a:pt x="7592" y="13172"/>
                    <a:pt x="7346" y="13418"/>
                    <a:pt x="7068" y="13418"/>
                  </a:cubicBezTo>
                  <a:cubicBezTo>
                    <a:pt x="6790" y="13418"/>
                    <a:pt x="6543" y="13172"/>
                    <a:pt x="6543" y="12894"/>
                  </a:cubicBezTo>
                  <a:cubicBezTo>
                    <a:pt x="6512" y="12508"/>
                    <a:pt x="6790" y="12315"/>
                    <a:pt x="7068" y="12315"/>
                  </a:cubicBezTo>
                  <a:close/>
                  <a:moveTo>
                    <a:pt x="7079" y="1"/>
                  </a:moveTo>
                  <a:cubicBezTo>
                    <a:pt x="6597" y="1"/>
                    <a:pt x="6173" y="383"/>
                    <a:pt x="6173" y="920"/>
                  </a:cubicBezTo>
                  <a:cubicBezTo>
                    <a:pt x="6173" y="1197"/>
                    <a:pt x="6296" y="1444"/>
                    <a:pt x="6481" y="1629"/>
                  </a:cubicBezTo>
                  <a:lnTo>
                    <a:pt x="6481" y="2123"/>
                  </a:lnTo>
                  <a:cubicBezTo>
                    <a:pt x="6019" y="2185"/>
                    <a:pt x="5586" y="2308"/>
                    <a:pt x="5185" y="2493"/>
                  </a:cubicBezTo>
                  <a:lnTo>
                    <a:pt x="4907" y="2061"/>
                  </a:lnTo>
                  <a:cubicBezTo>
                    <a:pt x="5110" y="1455"/>
                    <a:pt x="4664" y="849"/>
                    <a:pt x="4049" y="849"/>
                  </a:cubicBezTo>
                  <a:cubicBezTo>
                    <a:pt x="4007" y="849"/>
                    <a:pt x="3964" y="852"/>
                    <a:pt x="3920" y="858"/>
                  </a:cubicBezTo>
                  <a:cubicBezTo>
                    <a:pt x="3272" y="920"/>
                    <a:pt x="2901" y="1660"/>
                    <a:pt x="3241" y="2247"/>
                  </a:cubicBezTo>
                  <a:cubicBezTo>
                    <a:pt x="3364" y="2463"/>
                    <a:pt x="3611" y="2617"/>
                    <a:pt x="3858" y="2679"/>
                  </a:cubicBezTo>
                  <a:lnTo>
                    <a:pt x="4136" y="3111"/>
                  </a:lnTo>
                  <a:cubicBezTo>
                    <a:pt x="3796" y="3358"/>
                    <a:pt x="3519" y="3666"/>
                    <a:pt x="3272" y="3975"/>
                  </a:cubicBezTo>
                  <a:lnTo>
                    <a:pt x="2840" y="3728"/>
                  </a:lnTo>
                  <a:cubicBezTo>
                    <a:pt x="2840" y="3697"/>
                    <a:pt x="2840" y="3666"/>
                    <a:pt x="2840" y="3666"/>
                  </a:cubicBezTo>
                  <a:cubicBezTo>
                    <a:pt x="2701" y="3215"/>
                    <a:pt x="2318" y="2979"/>
                    <a:pt x="1933" y="2979"/>
                  </a:cubicBezTo>
                  <a:cubicBezTo>
                    <a:pt x="1633" y="2979"/>
                    <a:pt x="1332" y="3122"/>
                    <a:pt x="1142" y="3419"/>
                  </a:cubicBezTo>
                  <a:cubicBezTo>
                    <a:pt x="895" y="3882"/>
                    <a:pt x="1019" y="4438"/>
                    <a:pt x="1482" y="4685"/>
                  </a:cubicBezTo>
                  <a:cubicBezTo>
                    <a:pt x="1605" y="4777"/>
                    <a:pt x="1760" y="4808"/>
                    <a:pt x="1945" y="4808"/>
                  </a:cubicBezTo>
                  <a:cubicBezTo>
                    <a:pt x="2037" y="4808"/>
                    <a:pt x="2130" y="4808"/>
                    <a:pt x="2223" y="4777"/>
                  </a:cubicBezTo>
                  <a:lnTo>
                    <a:pt x="2685" y="5024"/>
                  </a:lnTo>
                  <a:cubicBezTo>
                    <a:pt x="2500" y="5425"/>
                    <a:pt x="2377" y="5857"/>
                    <a:pt x="2315" y="6289"/>
                  </a:cubicBezTo>
                  <a:lnTo>
                    <a:pt x="1790" y="6289"/>
                  </a:lnTo>
                  <a:cubicBezTo>
                    <a:pt x="1612" y="6098"/>
                    <a:pt x="1371" y="6007"/>
                    <a:pt x="1129" y="6007"/>
                  </a:cubicBezTo>
                  <a:cubicBezTo>
                    <a:pt x="785" y="6007"/>
                    <a:pt x="441" y="6192"/>
                    <a:pt x="278" y="6536"/>
                  </a:cubicBezTo>
                  <a:cubicBezTo>
                    <a:pt x="0" y="7154"/>
                    <a:pt x="433" y="7833"/>
                    <a:pt x="1111" y="7833"/>
                  </a:cubicBezTo>
                  <a:cubicBezTo>
                    <a:pt x="1358" y="7833"/>
                    <a:pt x="1636" y="7740"/>
                    <a:pt x="1790" y="7524"/>
                  </a:cubicBezTo>
                  <a:lnTo>
                    <a:pt x="2315" y="7524"/>
                  </a:lnTo>
                  <a:cubicBezTo>
                    <a:pt x="2346" y="7956"/>
                    <a:pt x="2469" y="8388"/>
                    <a:pt x="2655" y="8789"/>
                  </a:cubicBezTo>
                  <a:lnTo>
                    <a:pt x="2223" y="9067"/>
                  </a:lnTo>
                  <a:cubicBezTo>
                    <a:pt x="2130" y="9036"/>
                    <a:pt x="2006" y="9005"/>
                    <a:pt x="1914" y="9005"/>
                  </a:cubicBezTo>
                  <a:cubicBezTo>
                    <a:pt x="1204" y="9005"/>
                    <a:pt x="772" y="9777"/>
                    <a:pt x="1111" y="10394"/>
                  </a:cubicBezTo>
                  <a:cubicBezTo>
                    <a:pt x="1266" y="10672"/>
                    <a:pt x="1574" y="10857"/>
                    <a:pt x="1914" y="10857"/>
                  </a:cubicBezTo>
                  <a:cubicBezTo>
                    <a:pt x="2346" y="10857"/>
                    <a:pt x="2747" y="10548"/>
                    <a:pt x="2809" y="10116"/>
                  </a:cubicBezTo>
                  <a:lnTo>
                    <a:pt x="3272" y="9839"/>
                  </a:lnTo>
                  <a:cubicBezTo>
                    <a:pt x="3519" y="10178"/>
                    <a:pt x="3796" y="10456"/>
                    <a:pt x="4136" y="10703"/>
                  </a:cubicBezTo>
                  <a:lnTo>
                    <a:pt x="3858" y="11166"/>
                  </a:lnTo>
                  <a:cubicBezTo>
                    <a:pt x="3611" y="11196"/>
                    <a:pt x="3364" y="11351"/>
                    <a:pt x="3241" y="11598"/>
                  </a:cubicBezTo>
                  <a:cubicBezTo>
                    <a:pt x="3118" y="11814"/>
                    <a:pt x="3056" y="12061"/>
                    <a:pt x="3118" y="12277"/>
                  </a:cubicBezTo>
                  <a:cubicBezTo>
                    <a:pt x="3179" y="12523"/>
                    <a:pt x="3334" y="12740"/>
                    <a:pt x="3550" y="12863"/>
                  </a:cubicBezTo>
                  <a:cubicBezTo>
                    <a:pt x="3704" y="12925"/>
                    <a:pt x="3858" y="12986"/>
                    <a:pt x="4013" y="12986"/>
                  </a:cubicBezTo>
                  <a:cubicBezTo>
                    <a:pt x="4352" y="12986"/>
                    <a:pt x="4661" y="12801"/>
                    <a:pt x="4815" y="12523"/>
                  </a:cubicBezTo>
                  <a:cubicBezTo>
                    <a:pt x="4938" y="12338"/>
                    <a:pt x="4969" y="12061"/>
                    <a:pt x="4907" y="11845"/>
                  </a:cubicBezTo>
                  <a:cubicBezTo>
                    <a:pt x="4907" y="11814"/>
                    <a:pt x="4907" y="11783"/>
                    <a:pt x="4907" y="11783"/>
                  </a:cubicBezTo>
                  <a:lnTo>
                    <a:pt x="5185" y="11351"/>
                  </a:lnTo>
                  <a:cubicBezTo>
                    <a:pt x="5586" y="11505"/>
                    <a:pt x="6049" y="11628"/>
                    <a:pt x="6512" y="11690"/>
                  </a:cubicBezTo>
                  <a:lnTo>
                    <a:pt x="6512" y="12215"/>
                  </a:lnTo>
                  <a:cubicBezTo>
                    <a:pt x="5988" y="12647"/>
                    <a:pt x="6111" y="13449"/>
                    <a:pt x="6728" y="13727"/>
                  </a:cubicBezTo>
                  <a:cubicBezTo>
                    <a:pt x="6858" y="13785"/>
                    <a:pt x="6990" y="13812"/>
                    <a:pt x="7119" y="13812"/>
                  </a:cubicBezTo>
                  <a:cubicBezTo>
                    <a:pt x="7602" y="13812"/>
                    <a:pt x="8031" y="13430"/>
                    <a:pt x="8055" y="12894"/>
                  </a:cubicBezTo>
                  <a:cubicBezTo>
                    <a:pt x="8025" y="12647"/>
                    <a:pt x="7932" y="12369"/>
                    <a:pt x="7716" y="12215"/>
                  </a:cubicBezTo>
                  <a:lnTo>
                    <a:pt x="7716" y="11690"/>
                  </a:lnTo>
                  <a:cubicBezTo>
                    <a:pt x="8179" y="11628"/>
                    <a:pt x="8611" y="11505"/>
                    <a:pt x="9043" y="11351"/>
                  </a:cubicBezTo>
                  <a:lnTo>
                    <a:pt x="9290" y="11783"/>
                  </a:lnTo>
                  <a:lnTo>
                    <a:pt x="9290" y="11845"/>
                  </a:lnTo>
                  <a:cubicBezTo>
                    <a:pt x="9136" y="12431"/>
                    <a:pt x="9598" y="12986"/>
                    <a:pt x="10185" y="12986"/>
                  </a:cubicBezTo>
                  <a:cubicBezTo>
                    <a:pt x="10617" y="12986"/>
                    <a:pt x="10987" y="12709"/>
                    <a:pt x="11080" y="12307"/>
                  </a:cubicBezTo>
                  <a:cubicBezTo>
                    <a:pt x="11142" y="12061"/>
                    <a:pt x="11111" y="11814"/>
                    <a:pt x="10987" y="11598"/>
                  </a:cubicBezTo>
                  <a:cubicBezTo>
                    <a:pt x="10833" y="11351"/>
                    <a:pt x="10586" y="11196"/>
                    <a:pt x="10339" y="11166"/>
                  </a:cubicBezTo>
                  <a:lnTo>
                    <a:pt x="10061" y="10703"/>
                  </a:lnTo>
                  <a:cubicBezTo>
                    <a:pt x="10370" y="10456"/>
                    <a:pt x="10679" y="10178"/>
                    <a:pt x="10926" y="9839"/>
                  </a:cubicBezTo>
                  <a:lnTo>
                    <a:pt x="11358" y="10085"/>
                  </a:lnTo>
                  <a:cubicBezTo>
                    <a:pt x="11358" y="10116"/>
                    <a:pt x="11358" y="10147"/>
                    <a:pt x="11358" y="10178"/>
                  </a:cubicBezTo>
                  <a:cubicBezTo>
                    <a:pt x="11419" y="10394"/>
                    <a:pt x="11574" y="10610"/>
                    <a:pt x="11790" y="10734"/>
                  </a:cubicBezTo>
                  <a:cubicBezTo>
                    <a:pt x="11944" y="10795"/>
                    <a:pt x="12098" y="10857"/>
                    <a:pt x="12253" y="10857"/>
                  </a:cubicBezTo>
                  <a:cubicBezTo>
                    <a:pt x="13209" y="10857"/>
                    <a:pt x="13549" y="9592"/>
                    <a:pt x="12716" y="9129"/>
                  </a:cubicBezTo>
                  <a:cubicBezTo>
                    <a:pt x="12592" y="9036"/>
                    <a:pt x="12407" y="9005"/>
                    <a:pt x="12253" y="9005"/>
                  </a:cubicBezTo>
                  <a:cubicBezTo>
                    <a:pt x="12160" y="9005"/>
                    <a:pt x="12067" y="9005"/>
                    <a:pt x="11944" y="9036"/>
                  </a:cubicBezTo>
                  <a:lnTo>
                    <a:pt x="11512" y="8789"/>
                  </a:lnTo>
                  <a:cubicBezTo>
                    <a:pt x="11697" y="8388"/>
                    <a:pt x="11821" y="7956"/>
                    <a:pt x="11851" y="7524"/>
                  </a:cubicBezTo>
                  <a:lnTo>
                    <a:pt x="12376" y="7524"/>
                  </a:lnTo>
                  <a:cubicBezTo>
                    <a:pt x="12556" y="7730"/>
                    <a:pt x="12807" y="7829"/>
                    <a:pt x="13057" y="7829"/>
                  </a:cubicBezTo>
                  <a:cubicBezTo>
                    <a:pt x="13407" y="7829"/>
                    <a:pt x="13757" y="7637"/>
                    <a:pt x="13919" y="7277"/>
                  </a:cubicBezTo>
                  <a:cubicBezTo>
                    <a:pt x="14197" y="6691"/>
                    <a:pt x="13734" y="5981"/>
                    <a:pt x="13055" y="5981"/>
                  </a:cubicBezTo>
                  <a:cubicBezTo>
                    <a:pt x="12808" y="5981"/>
                    <a:pt x="12530" y="6104"/>
                    <a:pt x="12376" y="6289"/>
                  </a:cubicBezTo>
                  <a:lnTo>
                    <a:pt x="11882" y="6289"/>
                  </a:lnTo>
                  <a:cubicBezTo>
                    <a:pt x="11821" y="5857"/>
                    <a:pt x="11697" y="5425"/>
                    <a:pt x="11512" y="5024"/>
                  </a:cubicBezTo>
                  <a:lnTo>
                    <a:pt x="11975" y="4777"/>
                  </a:lnTo>
                  <a:cubicBezTo>
                    <a:pt x="12067" y="4808"/>
                    <a:pt x="12160" y="4808"/>
                    <a:pt x="12253" y="4808"/>
                  </a:cubicBezTo>
                  <a:cubicBezTo>
                    <a:pt x="13055" y="4808"/>
                    <a:pt x="13487" y="3913"/>
                    <a:pt x="12962" y="3296"/>
                  </a:cubicBezTo>
                  <a:cubicBezTo>
                    <a:pt x="12776" y="3074"/>
                    <a:pt x="12518" y="2971"/>
                    <a:pt x="12263" y="2971"/>
                  </a:cubicBezTo>
                  <a:cubicBezTo>
                    <a:pt x="11845" y="2971"/>
                    <a:pt x="11434" y="3248"/>
                    <a:pt x="11358" y="3728"/>
                  </a:cubicBezTo>
                  <a:lnTo>
                    <a:pt x="10926" y="3975"/>
                  </a:lnTo>
                  <a:cubicBezTo>
                    <a:pt x="10648" y="3666"/>
                    <a:pt x="10370" y="3358"/>
                    <a:pt x="10061" y="3111"/>
                  </a:cubicBezTo>
                  <a:lnTo>
                    <a:pt x="10339" y="2679"/>
                  </a:lnTo>
                  <a:cubicBezTo>
                    <a:pt x="11172" y="2524"/>
                    <a:pt x="11358" y="1382"/>
                    <a:pt x="10648" y="950"/>
                  </a:cubicBezTo>
                  <a:cubicBezTo>
                    <a:pt x="10493" y="860"/>
                    <a:pt x="10331" y="820"/>
                    <a:pt x="10175" y="820"/>
                  </a:cubicBezTo>
                  <a:cubicBezTo>
                    <a:pt x="9584" y="820"/>
                    <a:pt x="9070" y="1396"/>
                    <a:pt x="9290" y="2031"/>
                  </a:cubicBezTo>
                  <a:lnTo>
                    <a:pt x="9012" y="2493"/>
                  </a:lnTo>
                  <a:cubicBezTo>
                    <a:pt x="8611" y="2308"/>
                    <a:pt x="8148" y="2185"/>
                    <a:pt x="7716" y="2123"/>
                  </a:cubicBezTo>
                  <a:lnTo>
                    <a:pt x="7716" y="1629"/>
                  </a:lnTo>
                  <a:cubicBezTo>
                    <a:pt x="8210" y="1166"/>
                    <a:pt x="8086" y="364"/>
                    <a:pt x="7469" y="86"/>
                  </a:cubicBezTo>
                  <a:cubicBezTo>
                    <a:pt x="7339" y="28"/>
                    <a:pt x="7207" y="1"/>
                    <a:pt x="70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8" name="Google Shape;18318;p104"/>
          <p:cNvSpPr/>
          <p:nvPr/>
        </p:nvSpPr>
        <p:spPr>
          <a:xfrm>
            <a:off x="7039988" y="3986142"/>
            <a:ext cx="325625" cy="341050"/>
          </a:xfrm>
          <a:custGeom>
            <a:avLst/>
            <a:gdLst/>
            <a:ahLst/>
            <a:cxnLst/>
            <a:rect l="l" t="t" r="r" b="b"/>
            <a:pathLst>
              <a:path w="13025" h="13642" extrusionOk="0">
                <a:moveTo>
                  <a:pt x="6513" y="310"/>
                </a:moveTo>
                <a:cubicBezTo>
                  <a:pt x="7161" y="310"/>
                  <a:pt x="7500" y="1081"/>
                  <a:pt x="7068" y="1575"/>
                </a:cubicBezTo>
                <a:cubicBezTo>
                  <a:pt x="6921" y="1733"/>
                  <a:pt x="6730" y="1805"/>
                  <a:pt x="6540" y="1805"/>
                </a:cubicBezTo>
                <a:cubicBezTo>
                  <a:pt x="6174" y="1805"/>
                  <a:pt x="5813" y="1539"/>
                  <a:pt x="5772" y="1112"/>
                </a:cubicBezTo>
                <a:cubicBezTo>
                  <a:pt x="5772" y="680"/>
                  <a:pt x="6112" y="340"/>
                  <a:pt x="6513" y="310"/>
                </a:cubicBezTo>
                <a:close/>
                <a:moveTo>
                  <a:pt x="5433" y="1390"/>
                </a:moveTo>
                <a:cubicBezTo>
                  <a:pt x="5464" y="1544"/>
                  <a:pt x="5556" y="1667"/>
                  <a:pt x="5649" y="1791"/>
                </a:cubicBezTo>
                <a:lnTo>
                  <a:pt x="5710" y="1853"/>
                </a:lnTo>
                <a:lnTo>
                  <a:pt x="2624" y="3612"/>
                </a:lnTo>
                <a:cubicBezTo>
                  <a:pt x="2563" y="3457"/>
                  <a:pt x="2501" y="3334"/>
                  <a:pt x="2377" y="3211"/>
                </a:cubicBezTo>
                <a:lnTo>
                  <a:pt x="2346" y="3149"/>
                </a:lnTo>
                <a:lnTo>
                  <a:pt x="5433" y="1390"/>
                </a:lnTo>
                <a:close/>
                <a:moveTo>
                  <a:pt x="7624" y="1359"/>
                </a:moveTo>
                <a:lnTo>
                  <a:pt x="10710" y="3149"/>
                </a:lnTo>
                <a:lnTo>
                  <a:pt x="10679" y="3149"/>
                </a:lnTo>
                <a:cubicBezTo>
                  <a:pt x="10679" y="3180"/>
                  <a:pt x="10648" y="3180"/>
                  <a:pt x="10648" y="3180"/>
                </a:cubicBezTo>
                <a:cubicBezTo>
                  <a:pt x="10556" y="3303"/>
                  <a:pt x="10463" y="3457"/>
                  <a:pt x="10432" y="3612"/>
                </a:cubicBezTo>
                <a:lnTo>
                  <a:pt x="7346" y="1822"/>
                </a:lnTo>
                <a:lnTo>
                  <a:pt x="7377" y="1791"/>
                </a:lnTo>
                <a:cubicBezTo>
                  <a:pt x="7500" y="1667"/>
                  <a:pt x="7562" y="1513"/>
                  <a:pt x="7624" y="1359"/>
                </a:cubicBezTo>
                <a:close/>
                <a:moveTo>
                  <a:pt x="11543" y="3206"/>
                </a:moveTo>
                <a:cubicBezTo>
                  <a:pt x="11922" y="3206"/>
                  <a:pt x="12284" y="3495"/>
                  <a:pt x="12284" y="3951"/>
                </a:cubicBezTo>
                <a:cubicBezTo>
                  <a:pt x="12253" y="4352"/>
                  <a:pt x="11945" y="4661"/>
                  <a:pt x="11543" y="4661"/>
                </a:cubicBezTo>
                <a:cubicBezTo>
                  <a:pt x="10864" y="4661"/>
                  <a:pt x="10556" y="3889"/>
                  <a:pt x="11019" y="3427"/>
                </a:cubicBezTo>
                <a:cubicBezTo>
                  <a:pt x="11170" y="3275"/>
                  <a:pt x="11359" y="3206"/>
                  <a:pt x="11543" y="3206"/>
                </a:cubicBezTo>
                <a:close/>
                <a:moveTo>
                  <a:pt x="1544" y="3211"/>
                </a:moveTo>
                <a:cubicBezTo>
                  <a:pt x="2192" y="3211"/>
                  <a:pt x="2532" y="3982"/>
                  <a:pt x="2069" y="4476"/>
                </a:cubicBezTo>
                <a:cubicBezTo>
                  <a:pt x="1911" y="4624"/>
                  <a:pt x="1724" y="4690"/>
                  <a:pt x="1544" y="4690"/>
                </a:cubicBezTo>
                <a:cubicBezTo>
                  <a:pt x="1160" y="4690"/>
                  <a:pt x="803" y="4392"/>
                  <a:pt x="803" y="3951"/>
                </a:cubicBezTo>
                <a:cubicBezTo>
                  <a:pt x="803" y="3519"/>
                  <a:pt x="1112" y="3211"/>
                  <a:pt x="1544" y="3211"/>
                </a:cubicBezTo>
                <a:close/>
                <a:moveTo>
                  <a:pt x="6791" y="2161"/>
                </a:moveTo>
                <a:lnTo>
                  <a:pt x="6791" y="5217"/>
                </a:lnTo>
                <a:cubicBezTo>
                  <a:pt x="6698" y="5186"/>
                  <a:pt x="6605" y="5186"/>
                  <a:pt x="6513" y="5186"/>
                </a:cubicBezTo>
                <a:cubicBezTo>
                  <a:pt x="6420" y="5186"/>
                  <a:pt x="6359" y="5186"/>
                  <a:pt x="6266" y="5217"/>
                </a:cubicBezTo>
                <a:lnTo>
                  <a:pt x="6266" y="2161"/>
                </a:lnTo>
                <a:cubicBezTo>
                  <a:pt x="6359" y="2161"/>
                  <a:pt x="6420" y="2192"/>
                  <a:pt x="6513" y="2192"/>
                </a:cubicBezTo>
                <a:cubicBezTo>
                  <a:pt x="6605" y="2192"/>
                  <a:pt x="6698" y="2192"/>
                  <a:pt x="6791" y="2161"/>
                </a:cubicBezTo>
                <a:close/>
                <a:moveTo>
                  <a:pt x="7192" y="2223"/>
                </a:moveTo>
                <a:lnTo>
                  <a:pt x="10155" y="3951"/>
                </a:lnTo>
                <a:lnTo>
                  <a:pt x="7470" y="5494"/>
                </a:lnTo>
                <a:cubicBezTo>
                  <a:pt x="7377" y="5433"/>
                  <a:pt x="7284" y="5371"/>
                  <a:pt x="7192" y="5340"/>
                </a:cubicBezTo>
                <a:lnTo>
                  <a:pt x="7192" y="2223"/>
                </a:lnTo>
                <a:close/>
                <a:moveTo>
                  <a:pt x="10432" y="4229"/>
                </a:moveTo>
                <a:cubicBezTo>
                  <a:pt x="10463" y="4414"/>
                  <a:pt x="10556" y="4568"/>
                  <a:pt x="10679" y="4692"/>
                </a:cubicBezTo>
                <a:lnTo>
                  <a:pt x="10679" y="4723"/>
                </a:lnTo>
                <a:lnTo>
                  <a:pt x="8056" y="6235"/>
                </a:lnTo>
                <a:cubicBezTo>
                  <a:pt x="8025" y="6173"/>
                  <a:pt x="7994" y="6081"/>
                  <a:pt x="7932" y="6019"/>
                </a:cubicBezTo>
                <a:cubicBezTo>
                  <a:pt x="7902" y="5926"/>
                  <a:pt x="7840" y="5834"/>
                  <a:pt x="7778" y="5772"/>
                </a:cubicBezTo>
                <a:lnTo>
                  <a:pt x="10432" y="4229"/>
                </a:lnTo>
                <a:close/>
                <a:moveTo>
                  <a:pt x="5834" y="2223"/>
                </a:moveTo>
                <a:lnTo>
                  <a:pt x="5834" y="5340"/>
                </a:lnTo>
                <a:cubicBezTo>
                  <a:pt x="5741" y="5371"/>
                  <a:pt x="5649" y="5433"/>
                  <a:pt x="5587" y="5494"/>
                </a:cubicBezTo>
                <a:lnTo>
                  <a:pt x="4476" y="4877"/>
                </a:lnTo>
                <a:cubicBezTo>
                  <a:pt x="4443" y="4855"/>
                  <a:pt x="4406" y="4845"/>
                  <a:pt x="4370" y="4845"/>
                </a:cubicBezTo>
                <a:cubicBezTo>
                  <a:pt x="4304" y="4845"/>
                  <a:pt x="4238" y="4879"/>
                  <a:pt x="4198" y="4939"/>
                </a:cubicBezTo>
                <a:cubicBezTo>
                  <a:pt x="4136" y="5031"/>
                  <a:pt x="4167" y="5155"/>
                  <a:pt x="4291" y="5217"/>
                </a:cubicBezTo>
                <a:lnTo>
                  <a:pt x="5278" y="5772"/>
                </a:lnTo>
                <a:cubicBezTo>
                  <a:pt x="5247" y="5803"/>
                  <a:pt x="5247" y="5834"/>
                  <a:pt x="5217" y="5834"/>
                </a:cubicBezTo>
                <a:cubicBezTo>
                  <a:pt x="5124" y="5957"/>
                  <a:pt x="5062" y="6112"/>
                  <a:pt x="5001" y="6266"/>
                </a:cubicBezTo>
                <a:lnTo>
                  <a:pt x="2346" y="4723"/>
                </a:lnTo>
                <a:cubicBezTo>
                  <a:pt x="2377" y="4723"/>
                  <a:pt x="2377" y="4692"/>
                  <a:pt x="2408" y="4661"/>
                </a:cubicBezTo>
                <a:cubicBezTo>
                  <a:pt x="2501" y="4538"/>
                  <a:pt x="2593" y="4414"/>
                  <a:pt x="2624" y="4260"/>
                </a:cubicBezTo>
                <a:lnTo>
                  <a:pt x="3581" y="4815"/>
                </a:lnTo>
                <a:cubicBezTo>
                  <a:pt x="3618" y="4834"/>
                  <a:pt x="3654" y="4842"/>
                  <a:pt x="3686" y="4842"/>
                </a:cubicBezTo>
                <a:cubicBezTo>
                  <a:pt x="3874" y="4842"/>
                  <a:pt x="3976" y="4581"/>
                  <a:pt x="3766" y="4476"/>
                </a:cubicBezTo>
                <a:lnTo>
                  <a:pt x="2871" y="3951"/>
                </a:lnTo>
                <a:lnTo>
                  <a:pt x="5834" y="2223"/>
                </a:lnTo>
                <a:close/>
                <a:moveTo>
                  <a:pt x="6477" y="5586"/>
                </a:moveTo>
                <a:cubicBezTo>
                  <a:pt x="7162" y="5586"/>
                  <a:pt x="7747" y="6130"/>
                  <a:pt x="7747" y="6821"/>
                </a:cubicBezTo>
                <a:cubicBezTo>
                  <a:pt x="7747" y="6976"/>
                  <a:pt x="7716" y="7099"/>
                  <a:pt x="7655" y="7253"/>
                </a:cubicBezTo>
                <a:lnTo>
                  <a:pt x="7686" y="7253"/>
                </a:lnTo>
                <a:cubicBezTo>
                  <a:pt x="7500" y="7685"/>
                  <a:pt x="7099" y="7994"/>
                  <a:pt x="6636" y="8025"/>
                </a:cubicBezTo>
                <a:cubicBezTo>
                  <a:pt x="6590" y="8040"/>
                  <a:pt x="6544" y="8048"/>
                  <a:pt x="6497" y="8048"/>
                </a:cubicBezTo>
                <a:cubicBezTo>
                  <a:pt x="6451" y="8048"/>
                  <a:pt x="6405" y="8040"/>
                  <a:pt x="6359" y="8025"/>
                </a:cubicBezTo>
                <a:cubicBezTo>
                  <a:pt x="4908" y="7840"/>
                  <a:pt x="4970" y="5741"/>
                  <a:pt x="6420" y="5587"/>
                </a:cubicBezTo>
                <a:cubicBezTo>
                  <a:pt x="6439" y="5586"/>
                  <a:pt x="6458" y="5586"/>
                  <a:pt x="6477" y="5586"/>
                </a:cubicBezTo>
                <a:close/>
                <a:moveTo>
                  <a:pt x="1822" y="5031"/>
                </a:moveTo>
                <a:lnTo>
                  <a:pt x="1822" y="8364"/>
                </a:lnTo>
                <a:cubicBezTo>
                  <a:pt x="1729" y="8349"/>
                  <a:pt x="1644" y="8341"/>
                  <a:pt x="1559" y="8341"/>
                </a:cubicBezTo>
                <a:cubicBezTo>
                  <a:pt x="1475" y="8341"/>
                  <a:pt x="1390" y="8349"/>
                  <a:pt x="1297" y="8364"/>
                </a:cubicBezTo>
                <a:lnTo>
                  <a:pt x="1297" y="5031"/>
                </a:lnTo>
                <a:cubicBezTo>
                  <a:pt x="1359" y="5031"/>
                  <a:pt x="1451" y="5062"/>
                  <a:pt x="1544" y="5062"/>
                </a:cubicBezTo>
                <a:cubicBezTo>
                  <a:pt x="1637" y="5062"/>
                  <a:pt x="1729" y="5062"/>
                  <a:pt x="1822" y="5031"/>
                </a:cubicBezTo>
                <a:close/>
                <a:moveTo>
                  <a:pt x="2192" y="5124"/>
                </a:moveTo>
                <a:lnTo>
                  <a:pt x="4908" y="6667"/>
                </a:lnTo>
                <a:lnTo>
                  <a:pt x="4908" y="6821"/>
                </a:lnTo>
                <a:cubicBezTo>
                  <a:pt x="4908" y="6852"/>
                  <a:pt x="4908" y="6883"/>
                  <a:pt x="4908" y="6914"/>
                </a:cubicBezTo>
                <a:lnTo>
                  <a:pt x="2192" y="8364"/>
                </a:lnTo>
                <a:lnTo>
                  <a:pt x="2192" y="5124"/>
                </a:lnTo>
                <a:close/>
                <a:moveTo>
                  <a:pt x="10864" y="5124"/>
                </a:moveTo>
                <a:lnTo>
                  <a:pt x="10864" y="8364"/>
                </a:lnTo>
                <a:lnTo>
                  <a:pt x="8149" y="6914"/>
                </a:lnTo>
                <a:cubicBezTo>
                  <a:pt x="8149" y="6883"/>
                  <a:pt x="8149" y="6852"/>
                  <a:pt x="8149" y="6821"/>
                </a:cubicBezTo>
                <a:lnTo>
                  <a:pt x="8149" y="6667"/>
                </a:lnTo>
                <a:lnTo>
                  <a:pt x="10864" y="5124"/>
                </a:lnTo>
                <a:close/>
                <a:moveTo>
                  <a:pt x="11821" y="5031"/>
                </a:moveTo>
                <a:lnTo>
                  <a:pt x="11821" y="8364"/>
                </a:lnTo>
                <a:cubicBezTo>
                  <a:pt x="11728" y="8334"/>
                  <a:pt x="11636" y="8334"/>
                  <a:pt x="11543" y="8334"/>
                </a:cubicBezTo>
                <a:cubicBezTo>
                  <a:pt x="11451" y="8334"/>
                  <a:pt x="11358" y="8334"/>
                  <a:pt x="11266" y="8364"/>
                </a:cubicBezTo>
                <a:lnTo>
                  <a:pt x="11266" y="5031"/>
                </a:lnTo>
                <a:cubicBezTo>
                  <a:pt x="11358" y="5062"/>
                  <a:pt x="11451" y="5062"/>
                  <a:pt x="11543" y="5062"/>
                </a:cubicBezTo>
                <a:cubicBezTo>
                  <a:pt x="11636" y="5062"/>
                  <a:pt x="11728" y="5062"/>
                  <a:pt x="11821" y="5031"/>
                </a:cubicBezTo>
                <a:close/>
                <a:moveTo>
                  <a:pt x="4970" y="7346"/>
                </a:moveTo>
                <a:cubicBezTo>
                  <a:pt x="5031" y="7500"/>
                  <a:pt x="5124" y="7655"/>
                  <a:pt x="5217" y="7778"/>
                </a:cubicBezTo>
                <a:lnTo>
                  <a:pt x="5217" y="7809"/>
                </a:lnTo>
                <a:lnTo>
                  <a:pt x="2624" y="9198"/>
                </a:lnTo>
                <a:cubicBezTo>
                  <a:pt x="2593" y="9013"/>
                  <a:pt x="2501" y="8858"/>
                  <a:pt x="2377" y="8735"/>
                </a:cubicBezTo>
                <a:lnTo>
                  <a:pt x="4970" y="7346"/>
                </a:lnTo>
                <a:close/>
                <a:moveTo>
                  <a:pt x="1558" y="8737"/>
                </a:moveTo>
                <a:cubicBezTo>
                  <a:pt x="1738" y="8737"/>
                  <a:pt x="1921" y="8803"/>
                  <a:pt x="2069" y="8951"/>
                </a:cubicBezTo>
                <a:cubicBezTo>
                  <a:pt x="2532" y="9414"/>
                  <a:pt x="2223" y="10216"/>
                  <a:pt x="1544" y="10216"/>
                </a:cubicBezTo>
                <a:cubicBezTo>
                  <a:pt x="1143" y="10216"/>
                  <a:pt x="803" y="9877"/>
                  <a:pt x="803" y="9475"/>
                </a:cubicBezTo>
                <a:cubicBezTo>
                  <a:pt x="803" y="9035"/>
                  <a:pt x="1174" y="8737"/>
                  <a:pt x="1558" y="8737"/>
                </a:cubicBezTo>
                <a:close/>
                <a:moveTo>
                  <a:pt x="11557" y="8737"/>
                </a:moveTo>
                <a:cubicBezTo>
                  <a:pt x="11737" y="8737"/>
                  <a:pt x="11920" y="8803"/>
                  <a:pt x="12068" y="8951"/>
                </a:cubicBezTo>
                <a:cubicBezTo>
                  <a:pt x="12531" y="9414"/>
                  <a:pt x="12191" y="10216"/>
                  <a:pt x="11543" y="10216"/>
                </a:cubicBezTo>
                <a:cubicBezTo>
                  <a:pt x="11142" y="10185"/>
                  <a:pt x="10803" y="9877"/>
                  <a:pt x="10803" y="9475"/>
                </a:cubicBezTo>
                <a:cubicBezTo>
                  <a:pt x="10803" y="9035"/>
                  <a:pt x="11174" y="8737"/>
                  <a:pt x="11557" y="8737"/>
                </a:cubicBezTo>
                <a:close/>
                <a:moveTo>
                  <a:pt x="5525" y="8118"/>
                </a:moveTo>
                <a:cubicBezTo>
                  <a:pt x="5618" y="8179"/>
                  <a:pt x="5741" y="8241"/>
                  <a:pt x="5834" y="8303"/>
                </a:cubicBezTo>
                <a:lnTo>
                  <a:pt x="5834" y="11420"/>
                </a:lnTo>
                <a:lnTo>
                  <a:pt x="2717" y="9630"/>
                </a:lnTo>
                <a:lnTo>
                  <a:pt x="5525" y="8118"/>
                </a:lnTo>
                <a:close/>
                <a:moveTo>
                  <a:pt x="8056" y="7377"/>
                </a:moveTo>
                <a:lnTo>
                  <a:pt x="10648" y="8766"/>
                </a:lnTo>
                <a:cubicBezTo>
                  <a:pt x="10525" y="8889"/>
                  <a:pt x="10432" y="9043"/>
                  <a:pt x="10401" y="9229"/>
                </a:cubicBezTo>
                <a:lnTo>
                  <a:pt x="9753" y="8889"/>
                </a:lnTo>
                <a:cubicBezTo>
                  <a:pt x="9723" y="8872"/>
                  <a:pt x="9694" y="8864"/>
                  <a:pt x="9666" y="8864"/>
                </a:cubicBezTo>
                <a:cubicBezTo>
                  <a:pt x="9493" y="8864"/>
                  <a:pt x="9382" y="9153"/>
                  <a:pt x="9568" y="9259"/>
                </a:cubicBezTo>
                <a:lnTo>
                  <a:pt x="10309" y="9630"/>
                </a:lnTo>
                <a:lnTo>
                  <a:pt x="7192" y="11420"/>
                </a:lnTo>
                <a:lnTo>
                  <a:pt x="7192" y="8303"/>
                </a:lnTo>
                <a:cubicBezTo>
                  <a:pt x="7315" y="8241"/>
                  <a:pt x="7408" y="8179"/>
                  <a:pt x="7500" y="8118"/>
                </a:cubicBezTo>
                <a:lnTo>
                  <a:pt x="8889" y="8858"/>
                </a:lnTo>
                <a:cubicBezTo>
                  <a:pt x="8919" y="8875"/>
                  <a:pt x="8950" y="8883"/>
                  <a:pt x="8978" y="8883"/>
                </a:cubicBezTo>
                <a:cubicBezTo>
                  <a:pt x="9157" y="8883"/>
                  <a:pt x="9287" y="8594"/>
                  <a:pt x="9074" y="8488"/>
                </a:cubicBezTo>
                <a:lnTo>
                  <a:pt x="7809" y="7809"/>
                </a:lnTo>
                <a:cubicBezTo>
                  <a:pt x="7932" y="7685"/>
                  <a:pt x="7994" y="7531"/>
                  <a:pt x="8056" y="7377"/>
                </a:cubicBezTo>
                <a:close/>
                <a:moveTo>
                  <a:pt x="6791" y="8426"/>
                </a:moveTo>
                <a:lnTo>
                  <a:pt x="6791" y="11481"/>
                </a:lnTo>
                <a:lnTo>
                  <a:pt x="6729" y="11481"/>
                </a:lnTo>
                <a:lnTo>
                  <a:pt x="6729" y="11451"/>
                </a:lnTo>
                <a:cubicBezTo>
                  <a:pt x="6667" y="11451"/>
                  <a:pt x="6605" y="11420"/>
                  <a:pt x="6513" y="11420"/>
                </a:cubicBezTo>
                <a:cubicBezTo>
                  <a:pt x="6420" y="11420"/>
                  <a:pt x="6328" y="11451"/>
                  <a:pt x="6266" y="11481"/>
                </a:cubicBezTo>
                <a:lnTo>
                  <a:pt x="6266" y="8426"/>
                </a:lnTo>
                <a:cubicBezTo>
                  <a:pt x="6343" y="8442"/>
                  <a:pt x="6420" y="8449"/>
                  <a:pt x="6501" y="8449"/>
                </a:cubicBezTo>
                <a:cubicBezTo>
                  <a:pt x="6582" y="8449"/>
                  <a:pt x="6667" y="8442"/>
                  <a:pt x="6760" y="8426"/>
                </a:cubicBezTo>
                <a:close/>
                <a:moveTo>
                  <a:pt x="2593" y="9969"/>
                </a:moveTo>
                <a:lnTo>
                  <a:pt x="5710" y="11790"/>
                </a:lnTo>
                <a:lnTo>
                  <a:pt x="5680" y="11821"/>
                </a:lnTo>
                <a:cubicBezTo>
                  <a:pt x="5556" y="11944"/>
                  <a:pt x="5494" y="12099"/>
                  <a:pt x="5464" y="12253"/>
                </a:cubicBezTo>
                <a:lnTo>
                  <a:pt x="2223" y="10401"/>
                </a:lnTo>
                <a:cubicBezTo>
                  <a:pt x="2377" y="10278"/>
                  <a:pt x="2501" y="10124"/>
                  <a:pt x="2593" y="9969"/>
                </a:cubicBezTo>
                <a:close/>
                <a:moveTo>
                  <a:pt x="10494" y="9969"/>
                </a:moveTo>
                <a:cubicBezTo>
                  <a:pt x="10587" y="10124"/>
                  <a:pt x="10710" y="10278"/>
                  <a:pt x="10864" y="10401"/>
                </a:cubicBezTo>
                <a:lnTo>
                  <a:pt x="7655" y="12253"/>
                </a:lnTo>
                <a:cubicBezTo>
                  <a:pt x="7593" y="12099"/>
                  <a:pt x="7531" y="11944"/>
                  <a:pt x="7408" y="11821"/>
                </a:cubicBezTo>
                <a:lnTo>
                  <a:pt x="7377" y="11790"/>
                </a:lnTo>
                <a:lnTo>
                  <a:pt x="10494" y="9969"/>
                </a:lnTo>
                <a:close/>
                <a:moveTo>
                  <a:pt x="6544" y="11821"/>
                </a:moveTo>
                <a:cubicBezTo>
                  <a:pt x="6914" y="11852"/>
                  <a:pt x="7223" y="12099"/>
                  <a:pt x="7254" y="12469"/>
                </a:cubicBezTo>
                <a:cubicBezTo>
                  <a:pt x="7315" y="12901"/>
                  <a:pt x="6976" y="13302"/>
                  <a:pt x="6544" y="13302"/>
                </a:cubicBezTo>
                <a:cubicBezTo>
                  <a:pt x="6112" y="13271"/>
                  <a:pt x="5772" y="12901"/>
                  <a:pt x="5803" y="12469"/>
                </a:cubicBezTo>
                <a:cubicBezTo>
                  <a:pt x="5865" y="12099"/>
                  <a:pt x="6173" y="11852"/>
                  <a:pt x="6544" y="11821"/>
                </a:cubicBezTo>
                <a:close/>
                <a:moveTo>
                  <a:pt x="6528" y="1"/>
                </a:moveTo>
                <a:cubicBezTo>
                  <a:pt x="6027" y="1"/>
                  <a:pt x="5525" y="310"/>
                  <a:pt x="5402" y="927"/>
                </a:cubicBezTo>
                <a:lnTo>
                  <a:pt x="2007" y="2902"/>
                </a:lnTo>
                <a:cubicBezTo>
                  <a:pt x="1870" y="2856"/>
                  <a:pt x="1738" y="2835"/>
                  <a:pt x="1611" y="2835"/>
                </a:cubicBezTo>
                <a:cubicBezTo>
                  <a:pt x="624" y="2835"/>
                  <a:pt x="17" y="4108"/>
                  <a:pt x="865" y="4846"/>
                </a:cubicBezTo>
                <a:lnTo>
                  <a:pt x="865" y="8580"/>
                </a:lnTo>
                <a:cubicBezTo>
                  <a:pt x="1" y="9229"/>
                  <a:pt x="464" y="10586"/>
                  <a:pt x="1544" y="10648"/>
                </a:cubicBezTo>
                <a:cubicBezTo>
                  <a:pt x="1606" y="10648"/>
                  <a:pt x="1668" y="10617"/>
                  <a:pt x="1760" y="10617"/>
                </a:cubicBezTo>
                <a:lnTo>
                  <a:pt x="5402" y="12716"/>
                </a:lnTo>
                <a:cubicBezTo>
                  <a:pt x="5525" y="13333"/>
                  <a:pt x="6027" y="13642"/>
                  <a:pt x="6528" y="13642"/>
                </a:cubicBezTo>
                <a:cubicBezTo>
                  <a:pt x="7030" y="13642"/>
                  <a:pt x="7531" y="13333"/>
                  <a:pt x="7655" y="12716"/>
                </a:cubicBezTo>
                <a:lnTo>
                  <a:pt x="11296" y="10617"/>
                </a:lnTo>
                <a:cubicBezTo>
                  <a:pt x="11358" y="10617"/>
                  <a:pt x="11451" y="10648"/>
                  <a:pt x="11512" y="10648"/>
                </a:cubicBezTo>
                <a:cubicBezTo>
                  <a:pt x="12593" y="10586"/>
                  <a:pt x="13025" y="9229"/>
                  <a:pt x="12191" y="8580"/>
                </a:cubicBezTo>
                <a:lnTo>
                  <a:pt x="12191" y="4846"/>
                </a:lnTo>
                <a:cubicBezTo>
                  <a:pt x="12469" y="4630"/>
                  <a:pt x="12654" y="4291"/>
                  <a:pt x="12654" y="3951"/>
                </a:cubicBezTo>
                <a:cubicBezTo>
                  <a:pt x="12654" y="3288"/>
                  <a:pt x="12126" y="2801"/>
                  <a:pt x="11522" y="2801"/>
                </a:cubicBezTo>
                <a:cubicBezTo>
                  <a:pt x="11367" y="2801"/>
                  <a:pt x="11207" y="2833"/>
                  <a:pt x="11050" y="2902"/>
                </a:cubicBezTo>
                <a:lnTo>
                  <a:pt x="7655" y="927"/>
                </a:lnTo>
                <a:cubicBezTo>
                  <a:pt x="7531" y="310"/>
                  <a:pt x="7030" y="1"/>
                  <a:pt x="652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9" name="Google Shape;18319;p104"/>
          <p:cNvGrpSpPr/>
          <p:nvPr/>
        </p:nvGrpSpPr>
        <p:grpSpPr>
          <a:xfrm>
            <a:off x="7735586" y="3984217"/>
            <a:ext cx="358775" cy="344900"/>
            <a:chOff x="1008188" y="1921956"/>
            <a:chExt cx="358775" cy="344900"/>
          </a:xfrm>
        </p:grpSpPr>
        <p:sp>
          <p:nvSpPr>
            <p:cNvPr id="18320" name="Google Shape;18320;p104"/>
            <p:cNvSpPr/>
            <p:nvPr/>
          </p:nvSpPr>
          <p:spPr>
            <a:xfrm>
              <a:off x="1118513" y="1960531"/>
              <a:ext cx="10050" cy="21625"/>
            </a:xfrm>
            <a:custGeom>
              <a:avLst/>
              <a:gdLst/>
              <a:ahLst/>
              <a:cxnLst/>
              <a:rect l="l" t="t" r="r" b="b"/>
              <a:pathLst>
                <a:path w="402" h="865" extrusionOk="0">
                  <a:moveTo>
                    <a:pt x="186" y="0"/>
                  </a:moveTo>
                  <a:cubicBezTo>
                    <a:pt x="93" y="0"/>
                    <a:pt x="0" y="93"/>
                    <a:pt x="0" y="185"/>
                  </a:cubicBezTo>
                  <a:lnTo>
                    <a:pt x="0" y="648"/>
                  </a:lnTo>
                  <a:cubicBezTo>
                    <a:pt x="0" y="772"/>
                    <a:pt x="93" y="864"/>
                    <a:pt x="186" y="864"/>
                  </a:cubicBezTo>
                  <a:cubicBezTo>
                    <a:pt x="309" y="864"/>
                    <a:pt x="402" y="772"/>
                    <a:pt x="402" y="648"/>
                  </a:cubicBezTo>
                  <a:lnTo>
                    <a:pt x="402" y="185"/>
                  </a:lnTo>
                  <a:cubicBezTo>
                    <a:pt x="402" y="93"/>
                    <a:pt x="309" y="0"/>
                    <a:pt x="1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1" name="Google Shape;18321;p104"/>
            <p:cNvSpPr/>
            <p:nvPr/>
          </p:nvSpPr>
          <p:spPr>
            <a:xfrm>
              <a:off x="1245813" y="1960531"/>
              <a:ext cx="10050" cy="21625"/>
            </a:xfrm>
            <a:custGeom>
              <a:avLst/>
              <a:gdLst/>
              <a:ahLst/>
              <a:cxnLst/>
              <a:rect l="l" t="t" r="r" b="b"/>
              <a:pathLst>
                <a:path w="402" h="865" extrusionOk="0">
                  <a:moveTo>
                    <a:pt x="186" y="0"/>
                  </a:moveTo>
                  <a:cubicBezTo>
                    <a:pt x="93" y="0"/>
                    <a:pt x="1" y="93"/>
                    <a:pt x="1" y="185"/>
                  </a:cubicBezTo>
                  <a:lnTo>
                    <a:pt x="1" y="648"/>
                  </a:lnTo>
                  <a:cubicBezTo>
                    <a:pt x="1" y="772"/>
                    <a:pt x="62" y="864"/>
                    <a:pt x="186" y="864"/>
                  </a:cubicBezTo>
                  <a:cubicBezTo>
                    <a:pt x="309" y="864"/>
                    <a:pt x="402" y="772"/>
                    <a:pt x="402" y="648"/>
                  </a:cubicBezTo>
                  <a:lnTo>
                    <a:pt x="402" y="185"/>
                  </a:lnTo>
                  <a:cubicBezTo>
                    <a:pt x="371" y="93"/>
                    <a:pt x="309" y="0"/>
                    <a:pt x="1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2" name="Google Shape;18322;p104"/>
            <p:cNvSpPr/>
            <p:nvPr/>
          </p:nvSpPr>
          <p:spPr>
            <a:xfrm>
              <a:off x="1164438" y="1970906"/>
              <a:ext cx="44925" cy="17025"/>
            </a:xfrm>
            <a:custGeom>
              <a:avLst/>
              <a:gdLst/>
              <a:ahLst/>
              <a:cxnLst/>
              <a:rect l="l" t="t" r="r" b="b"/>
              <a:pathLst>
                <a:path w="1797" h="681" extrusionOk="0">
                  <a:moveTo>
                    <a:pt x="279" y="1"/>
                  </a:moveTo>
                  <a:cubicBezTo>
                    <a:pt x="137" y="1"/>
                    <a:pt x="1" y="196"/>
                    <a:pt x="139" y="357"/>
                  </a:cubicBezTo>
                  <a:cubicBezTo>
                    <a:pt x="339" y="573"/>
                    <a:pt x="617" y="681"/>
                    <a:pt x="898" y="681"/>
                  </a:cubicBezTo>
                  <a:cubicBezTo>
                    <a:pt x="1180" y="681"/>
                    <a:pt x="1466" y="573"/>
                    <a:pt x="1682" y="357"/>
                  </a:cubicBezTo>
                  <a:cubicBezTo>
                    <a:pt x="1796" y="196"/>
                    <a:pt x="1655" y="1"/>
                    <a:pt x="1511" y="1"/>
                  </a:cubicBezTo>
                  <a:cubicBezTo>
                    <a:pt x="1462" y="1"/>
                    <a:pt x="1412" y="24"/>
                    <a:pt x="1373" y="79"/>
                  </a:cubicBezTo>
                  <a:cubicBezTo>
                    <a:pt x="1250" y="218"/>
                    <a:pt x="1080" y="287"/>
                    <a:pt x="906" y="287"/>
                  </a:cubicBezTo>
                  <a:cubicBezTo>
                    <a:pt x="733" y="287"/>
                    <a:pt x="555" y="218"/>
                    <a:pt x="416" y="79"/>
                  </a:cubicBezTo>
                  <a:cubicBezTo>
                    <a:pt x="377" y="24"/>
                    <a:pt x="327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3" name="Google Shape;18323;p104"/>
            <p:cNvSpPr/>
            <p:nvPr/>
          </p:nvSpPr>
          <p:spPr>
            <a:xfrm>
              <a:off x="1179463" y="2155331"/>
              <a:ext cx="15450" cy="15650"/>
            </a:xfrm>
            <a:custGeom>
              <a:avLst/>
              <a:gdLst/>
              <a:ahLst/>
              <a:cxnLst/>
              <a:rect l="l" t="t" r="r" b="b"/>
              <a:pathLst>
                <a:path w="618" h="626" extrusionOk="0">
                  <a:moveTo>
                    <a:pt x="309" y="1"/>
                  </a:moveTo>
                  <a:cubicBezTo>
                    <a:pt x="155" y="1"/>
                    <a:pt x="0" y="109"/>
                    <a:pt x="0" y="325"/>
                  </a:cubicBezTo>
                  <a:cubicBezTo>
                    <a:pt x="0" y="525"/>
                    <a:pt x="155" y="626"/>
                    <a:pt x="309" y="626"/>
                  </a:cubicBezTo>
                  <a:cubicBezTo>
                    <a:pt x="463" y="626"/>
                    <a:pt x="618" y="525"/>
                    <a:pt x="618" y="325"/>
                  </a:cubicBezTo>
                  <a:cubicBezTo>
                    <a:pt x="618" y="109"/>
                    <a:pt x="463" y="1"/>
                    <a:pt x="3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4" name="Google Shape;18324;p104"/>
            <p:cNvSpPr/>
            <p:nvPr/>
          </p:nvSpPr>
          <p:spPr>
            <a:xfrm>
              <a:off x="1008188" y="1921956"/>
              <a:ext cx="358775" cy="344900"/>
            </a:xfrm>
            <a:custGeom>
              <a:avLst/>
              <a:gdLst/>
              <a:ahLst/>
              <a:cxnLst/>
              <a:rect l="l" t="t" r="r" b="b"/>
              <a:pathLst>
                <a:path w="14351" h="13796" extrusionOk="0">
                  <a:moveTo>
                    <a:pt x="12959" y="3856"/>
                  </a:moveTo>
                  <a:cubicBezTo>
                    <a:pt x="13952" y="3856"/>
                    <a:pt x="13961" y="5343"/>
                    <a:pt x="12987" y="5343"/>
                  </a:cubicBezTo>
                  <a:cubicBezTo>
                    <a:pt x="12959" y="5343"/>
                    <a:pt x="12930" y="5342"/>
                    <a:pt x="12900" y="5339"/>
                  </a:cubicBezTo>
                  <a:lnTo>
                    <a:pt x="4506" y="5339"/>
                  </a:lnTo>
                  <a:cubicBezTo>
                    <a:pt x="4492" y="5336"/>
                    <a:pt x="4479" y="5334"/>
                    <a:pt x="4467" y="5334"/>
                  </a:cubicBezTo>
                  <a:cubicBezTo>
                    <a:pt x="4272" y="5334"/>
                    <a:pt x="4272" y="5745"/>
                    <a:pt x="4467" y="5745"/>
                  </a:cubicBezTo>
                  <a:cubicBezTo>
                    <a:pt x="4479" y="5745"/>
                    <a:pt x="4492" y="5744"/>
                    <a:pt x="4506" y="5740"/>
                  </a:cubicBezTo>
                  <a:lnTo>
                    <a:pt x="12684" y="5740"/>
                  </a:lnTo>
                  <a:lnTo>
                    <a:pt x="11666" y="12437"/>
                  </a:lnTo>
                  <a:cubicBezTo>
                    <a:pt x="11573" y="12993"/>
                    <a:pt x="11080" y="13363"/>
                    <a:pt x="10555" y="13363"/>
                  </a:cubicBezTo>
                  <a:lnTo>
                    <a:pt x="3765" y="13363"/>
                  </a:lnTo>
                  <a:cubicBezTo>
                    <a:pt x="3210" y="13363"/>
                    <a:pt x="2747" y="12993"/>
                    <a:pt x="2654" y="12437"/>
                  </a:cubicBezTo>
                  <a:lnTo>
                    <a:pt x="1636" y="5771"/>
                  </a:lnTo>
                  <a:lnTo>
                    <a:pt x="3673" y="5771"/>
                  </a:lnTo>
                  <a:cubicBezTo>
                    <a:pt x="3858" y="5709"/>
                    <a:pt x="3858" y="5432"/>
                    <a:pt x="3673" y="5370"/>
                  </a:cubicBezTo>
                  <a:lnTo>
                    <a:pt x="1420" y="5370"/>
                  </a:lnTo>
                  <a:cubicBezTo>
                    <a:pt x="401" y="5370"/>
                    <a:pt x="401" y="3858"/>
                    <a:pt x="1420" y="3858"/>
                  </a:cubicBezTo>
                  <a:lnTo>
                    <a:pt x="12900" y="3858"/>
                  </a:lnTo>
                  <a:cubicBezTo>
                    <a:pt x="12920" y="3857"/>
                    <a:pt x="12940" y="3856"/>
                    <a:pt x="12959" y="3856"/>
                  </a:cubicBezTo>
                  <a:close/>
                  <a:moveTo>
                    <a:pt x="3642" y="0"/>
                  </a:moveTo>
                  <a:cubicBezTo>
                    <a:pt x="2963" y="0"/>
                    <a:pt x="2376" y="432"/>
                    <a:pt x="2130" y="1049"/>
                  </a:cubicBezTo>
                  <a:lnTo>
                    <a:pt x="1265" y="3487"/>
                  </a:lnTo>
                  <a:cubicBezTo>
                    <a:pt x="0" y="3703"/>
                    <a:pt x="0" y="5463"/>
                    <a:pt x="1235" y="5740"/>
                  </a:cubicBezTo>
                  <a:lnTo>
                    <a:pt x="2253" y="12499"/>
                  </a:lnTo>
                  <a:cubicBezTo>
                    <a:pt x="2376" y="13240"/>
                    <a:pt x="3025" y="13764"/>
                    <a:pt x="3765" y="13795"/>
                  </a:cubicBezTo>
                  <a:lnTo>
                    <a:pt x="10555" y="13795"/>
                  </a:lnTo>
                  <a:cubicBezTo>
                    <a:pt x="11296" y="13764"/>
                    <a:pt x="11913" y="13240"/>
                    <a:pt x="12067" y="12530"/>
                  </a:cubicBezTo>
                  <a:lnTo>
                    <a:pt x="13086" y="5740"/>
                  </a:lnTo>
                  <a:cubicBezTo>
                    <a:pt x="14351" y="5493"/>
                    <a:pt x="14320" y="3703"/>
                    <a:pt x="13055" y="3487"/>
                  </a:cubicBezTo>
                  <a:lnTo>
                    <a:pt x="12160" y="1049"/>
                  </a:lnTo>
                  <a:cubicBezTo>
                    <a:pt x="11944" y="432"/>
                    <a:pt x="11326" y="0"/>
                    <a:pt x="10678" y="0"/>
                  </a:cubicBezTo>
                  <a:lnTo>
                    <a:pt x="9567" y="0"/>
                  </a:lnTo>
                  <a:cubicBezTo>
                    <a:pt x="9475" y="0"/>
                    <a:pt x="9382" y="93"/>
                    <a:pt x="9382" y="216"/>
                  </a:cubicBezTo>
                  <a:cubicBezTo>
                    <a:pt x="9382" y="309"/>
                    <a:pt x="9475" y="401"/>
                    <a:pt x="9567" y="401"/>
                  </a:cubicBezTo>
                  <a:lnTo>
                    <a:pt x="10678" y="401"/>
                  </a:lnTo>
                  <a:cubicBezTo>
                    <a:pt x="11172" y="401"/>
                    <a:pt x="11604" y="710"/>
                    <a:pt x="11789" y="1173"/>
                  </a:cubicBezTo>
                  <a:lnTo>
                    <a:pt x="12623" y="3487"/>
                  </a:lnTo>
                  <a:lnTo>
                    <a:pt x="1698" y="3487"/>
                  </a:lnTo>
                  <a:lnTo>
                    <a:pt x="2531" y="1204"/>
                  </a:lnTo>
                  <a:cubicBezTo>
                    <a:pt x="2685" y="741"/>
                    <a:pt x="3148" y="432"/>
                    <a:pt x="3642" y="432"/>
                  </a:cubicBezTo>
                  <a:lnTo>
                    <a:pt x="8765" y="432"/>
                  </a:lnTo>
                  <a:cubicBezTo>
                    <a:pt x="8888" y="432"/>
                    <a:pt x="8981" y="339"/>
                    <a:pt x="8981" y="216"/>
                  </a:cubicBezTo>
                  <a:cubicBezTo>
                    <a:pt x="8981" y="93"/>
                    <a:pt x="8888" y="0"/>
                    <a:pt x="87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5" name="Google Shape;18325;p104"/>
            <p:cNvSpPr/>
            <p:nvPr/>
          </p:nvSpPr>
          <p:spPr>
            <a:xfrm>
              <a:off x="1100763" y="2081306"/>
              <a:ext cx="172850" cy="156725"/>
            </a:xfrm>
            <a:custGeom>
              <a:avLst/>
              <a:gdLst/>
              <a:ahLst/>
              <a:cxnLst/>
              <a:rect l="l" t="t" r="r" b="b"/>
              <a:pathLst>
                <a:path w="6914" h="6269" extrusionOk="0">
                  <a:moveTo>
                    <a:pt x="3566" y="1737"/>
                  </a:moveTo>
                  <a:cubicBezTo>
                    <a:pt x="3807" y="1737"/>
                    <a:pt x="4041" y="1821"/>
                    <a:pt x="4229" y="1928"/>
                  </a:cubicBezTo>
                  <a:lnTo>
                    <a:pt x="4259" y="1928"/>
                  </a:lnTo>
                  <a:cubicBezTo>
                    <a:pt x="4043" y="2144"/>
                    <a:pt x="3766" y="2267"/>
                    <a:pt x="3457" y="2267"/>
                  </a:cubicBezTo>
                  <a:cubicBezTo>
                    <a:pt x="3179" y="2267"/>
                    <a:pt x="2902" y="2144"/>
                    <a:pt x="2686" y="1928"/>
                  </a:cubicBezTo>
                  <a:cubicBezTo>
                    <a:pt x="2902" y="1804"/>
                    <a:pt x="3179" y="1743"/>
                    <a:pt x="3457" y="1743"/>
                  </a:cubicBezTo>
                  <a:cubicBezTo>
                    <a:pt x="3494" y="1739"/>
                    <a:pt x="3530" y="1737"/>
                    <a:pt x="3566" y="1737"/>
                  </a:cubicBezTo>
                  <a:close/>
                  <a:moveTo>
                    <a:pt x="1853" y="3348"/>
                  </a:moveTo>
                  <a:cubicBezTo>
                    <a:pt x="2470" y="3502"/>
                    <a:pt x="2809" y="4119"/>
                    <a:pt x="2655" y="4705"/>
                  </a:cubicBezTo>
                  <a:cubicBezTo>
                    <a:pt x="2531" y="4613"/>
                    <a:pt x="2439" y="4520"/>
                    <a:pt x="2346" y="4428"/>
                  </a:cubicBezTo>
                  <a:cubicBezTo>
                    <a:pt x="2045" y="4127"/>
                    <a:pt x="1862" y="3738"/>
                    <a:pt x="1853" y="3348"/>
                  </a:cubicBezTo>
                  <a:close/>
                  <a:moveTo>
                    <a:pt x="5031" y="3317"/>
                  </a:moveTo>
                  <a:lnTo>
                    <a:pt x="5031" y="3317"/>
                  </a:lnTo>
                  <a:cubicBezTo>
                    <a:pt x="5062" y="3872"/>
                    <a:pt x="4753" y="4397"/>
                    <a:pt x="4259" y="4705"/>
                  </a:cubicBezTo>
                  <a:cubicBezTo>
                    <a:pt x="4167" y="4335"/>
                    <a:pt x="4259" y="3934"/>
                    <a:pt x="4476" y="3656"/>
                  </a:cubicBezTo>
                  <a:cubicBezTo>
                    <a:pt x="4599" y="3502"/>
                    <a:pt x="4753" y="3409"/>
                    <a:pt x="4938" y="3347"/>
                  </a:cubicBezTo>
                  <a:lnTo>
                    <a:pt x="5031" y="3317"/>
                  </a:lnTo>
                  <a:close/>
                  <a:moveTo>
                    <a:pt x="4969" y="848"/>
                  </a:moveTo>
                  <a:lnTo>
                    <a:pt x="4969" y="848"/>
                  </a:lnTo>
                  <a:cubicBezTo>
                    <a:pt x="5216" y="1187"/>
                    <a:pt x="5340" y="1588"/>
                    <a:pt x="5340" y="1990"/>
                  </a:cubicBezTo>
                  <a:lnTo>
                    <a:pt x="5340" y="2113"/>
                  </a:lnTo>
                  <a:cubicBezTo>
                    <a:pt x="5340" y="2206"/>
                    <a:pt x="5370" y="2267"/>
                    <a:pt x="5463" y="2298"/>
                  </a:cubicBezTo>
                  <a:lnTo>
                    <a:pt x="5556" y="2360"/>
                  </a:lnTo>
                  <a:cubicBezTo>
                    <a:pt x="5895" y="2545"/>
                    <a:pt x="6173" y="2884"/>
                    <a:pt x="6358" y="3255"/>
                  </a:cubicBezTo>
                  <a:cubicBezTo>
                    <a:pt x="6265" y="3193"/>
                    <a:pt x="6204" y="3131"/>
                    <a:pt x="6111" y="3101"/>
                  </a:cubicBezTo>
                  <a:cubicBezTo>
                    <a:pt x="5816" y="2930"/>
                    <a:pt x="5532" y="2856"/>
                    <a:pt x="5270" y="2856"/>
                  </a:cubicBezTo>
                  <a:cubicBezTo>
                    <a:pt x="3783" y="2856"/>
                    <a:pt x="3009" y="5248"/>
                    <a:pt x="4846" y="5878"/>
                  </a:cubicBezTo>
                  <a:cubicBezTo>
                    <a:pt x="4756" y="5891"/>
                    <a:pt x="4667" y="5897"/>
                    <a:pt x="4579" y="5897"/>
                  </a:cubicBezTo>
                  <a:cubicBezTo>
                    <a:pt x="4248" y="5897"/>
                    <a:pt x="3935" y="5809"/>
                    <a:pt x="3642" y="5662"/>
                  </a:cubicBezTo>
                  <a:lnTo>
                    <a:pt x="3550" y="5600"/>
                  </a:lnTo>
                  <a:cubicBezTo>
                    <a:pt x="3519" y="5569"/>
                    <a:pt x="3480" y="5554"/>
                    <a:pt x="3442" y="5554"/>
                  </a:cubicBezTo>
                  <a:cubicBezTo>
                    <a:pt x="3403" y="5554"/>
                    <a:pt x="3364" y="5569"/>
                    <a:pt x="3334" y="5600"/>
                  </a:cubicBezTo>
                  <a:lnTo>
                    <a:pt x="3272" y="5662"/>
                  </a:lnTo>
                  <a:cubicBezTo>
                    <a:pt x="2979" y="5809"/>
                    <a:pt x="2647" y="5897"/>
                    <a:pt x="2323" y="5897"/>
                  </a:cubicBezTo>
                  <a:cubicBezTo>
                    <a:pt x="2237" y="5897"/>
                    <a:pt x="2152" y="5891"/>
                    <a:pt x="2068" y="5878"/>
                  </a:cubicBezTo>
                  <a:cubicBezTo>
                    <a:pt x="2161" y="5847"/>
                    <a:pt x="2253" y="5816"/>
                    <a:pt x="2346" y="5755"/>
                  </a:cubicBezTo>
                  <a:cubicBezTo>
                    <a:pt x="3704" y="4983"/>
                    <a:pt x="3148" y="2884"/>
                    <a:pt x="1574" y="2884"/>
                  </a:cubicBezTo>
                  <a:cubicBezTo>
                    <a:pt x="1204" y="2884"/>
                    <a:pt x="834" y="3039"/>
                    <a:pt x="556" y="3286"/>
                  </a:cubicBezTo>
                  <a:cubicBezTo>
                    <a:pt x="710" y="2884"/>
                    <a:pt x="1019" y="2576"/>
                    <a:pt x="1358" y="2360"/>
                  </a:cubicBezTo>
                  <a:lnTo>
                    <a:pt x="1389" y="2329"/>
                  </a:lnTo>
                  <a:lnTo>
                    <a:pt x="1451" y="2267"/>
                  </a:lnTo>
                  <a:cubicBezTo>
                    <a:pt x="1513" y="2236"/>
                    <a:pt x="1544" y="2175"/>
                    <a:pt x="1574" y="2113"/>
                  </a:cubicBezTo>
                  <a:lnTo>
                    <a:pt x="1574" y="1990"/>
                  </a:lnTo>
                  <a:cubicBezTo>
                    <a:pt x="1544" y="1588"/>
                    <a:pt x="1698" y="1187"/>
                    <a:pt x="1945" y="848"/>
                  </a:cubicBezTo>
                  <a:lnTo>
                    <a:pt x="1945" y="848"/>
                  </a:lnTo>
                  <a:cubicBezTo>
                    <a:pt x="1914" y="940"/>
                    <a:pt x="1914" y="1033"/>
                    <a:pt x="1914" y="1125"/>
                  </a:cubicBezTo>
                  <a:cubicBezTo>
                    <a:pt x="1914" y="1372"/>
                    <a:pt x="1976" y="1650"/>
                    <a:pt x="2099" y="1866"/>
                  </a:cubicBezTo>
                  <a:cubicBezTo>
                    <a:pt x="2346" y="2298"/>
                    <a:pt x="2778" y="2607"/>
                    <a:pt x="3272" y="2668"/>
                  </a:cubicBezTo>
                  <a:lnTo>
                    <a:pt x="3642" y="2668"/>
                  </a:lnTo>
                  <a:cubicBezTo>
                    <a:pt x="4136" y="2607"/>
                    <a:pt x="4568" y="2298"/>
                    <a:pt x="4815" y="1866"/>
                  </a:cubicBezTo>
                  <a:cubicBezTo>
                    <a:pt x="4938" y="1650"/>
                    <a:pt x="5000" y="1372"/>
                    <a:pt x="5000" y="1125"/>
                  </a:cubicBezTo>
                  <a:cubicBezTo>
                    <a:pt x="5000" y="1033"/>
                    <a:pt x="4969" y="940"/>
                    <a:pt x="4969" y="848"/>
                  </a:cubicBezTo>
                  <a:close/>
                  <a:moveTo>
                    <a:pt x="2329" y="1"/>
                  </a:moveTo>
                  <a:cubicBezTo>
                    <a:pt x="2281" y="1"/>
                    <a:pt x="2233" y="14"/>
                    <a:pt x="2192" y="45"/>
                  </a:cubicBezTo>
                  <a:cubicBezTo>
                    <a:pt x="1544" y="477"/>
                    <a:pt x="1142" y="1187"/>
                    <a:pt x="1142" y="1990"/>
                  </a:cubicBezTo>
                  <a:cubicBezTo>
                    <a:pt x="494" y="2360"/>
                    <a:pt x="62" y="3070"/>
                    <a:pt x="31" y="3841"/>
                  </a:cubicBezTo>
                  <a:cubicBezTo>
                    <a:pt x="1" y="3903"/>
                    <a:pt x="31" y="3965"/>
                    <a:pt x="93" y="4026"/>
                  </a:cubicBezTo>
                  <a:lnTo>
                    <a:pt x="93" y="4057"/>
                  </a:lnTo>
                  <a:cubicBezTo>
                    <a:pt x="124" y="4088"/>
                    <a:pt x="186" y="4119"/>
                    <a:pt x="278" y="4119"/>
                  </a:cubicBezTo>
                  <a:cubicBezTo>
                    <a:pt x="371" y="4119"/>
                    <a:pt x="494" y="4057"/>
                    <a:pt x="525" y="3965"/>
                  </a:cubicBezTo>
                  <a:cubicBezTo>
                    <a:pt x="618" y="3749"/>
                    <a:pt x="772" y="3563"/>
                    <a:pt x="988" y="3440"/>
                  </a:cubicBezTo>
                  <a:cubicBezTo>
                    <a:pt x="1142" y="3347"/>
                    <a:pt x="1297" y="3286"/>
                    <a:pt x="1451" y="3286"/>
                  </a:cubicBezTo>
                  <a:lnTo>
                    <a:pt x="1451" y="3317"/>
                  </a:lnTo>
                  <a:cubicBezTo>
                    <a:pt x="1451" y="3841"/>
                    <a:pt x="1667" y="4335"/>
                    <a:pt x="2037" y="4705"/>
                  </a:cubicBezTo>
                  <a:cubicBezTo>
                    <a:pt x="2161" y="4860"/>
                    <a:pt x="2315" y="4952"/>
                    <a:pt x="2500" y="5045"/>
                  </a:cubicBezTo>
                  <a:cubicBezTo>
                    <a:pt x="2408" y="5199"/>
                    <a:pt x="2284" y="5292"/>
                    <a:pt x="2130" y="5384"/>
                  </a:cubicBezTo>
                  <a:cubicBezTo>
                    <a:pt x="1914" y="5508"/>
                    <a:pt x="1667" y="5539"/>
                    <a:pt x="1451" y="5539"/>
                  </a:cubicBezTo>
                  <a:cubicBezTo>
                    <a:pt x="1431" y="5535"/>
                    <a:pt x="1411" y="5533"/>
                    <a:pt x="1392" y="5533"/>
                  </a:cubicBezTo>
                  <a:cubicBezTo>
                    <a:pt x="1266" y="5533"/>
                    <a:pt x="1169" y="5617"/>
                    <a:pt x="1142" y="5724"/>
                  </a:cubicBezTo>
                  <a:cubicBezTo>
                    <a:pt x="1112" y="5847"/>
                    <a:pt x="1173" y="5971"/>
                    <a:pt x="1297" y="6032"/>
                  </a:cubicBezTo>
                  <a:cubicBezTo>
                    <a:pt x="1614" y="6191"/>
                    <a:pt x="1958" y="6269"/>
                    <a:pt x="2305" y="6269"/>
                  </a:cubicBezTo>
                  <a:cubicBezTo>
                    <a:pt x="2699" y="6269"/>
                    <a:pt x="3095" y="6168"/>
                    <a:pt x="3457" y="5971"/>
                  </a:cubicBezTo>
                  <a:cubicBezTo>
                    <a:pt x="3802" y="6168"/>
                    <a:pt x="4200" y="6269"/>
                    <a:pt x="4599" y="6269"/>
                  </a:cubicBezTo>
                  <a:cubicBezTo>
                    <a:pt x="4949" y="6269"/>
                    <a:pt x="5300" y="6191"/>
                    <a:pt x="5617" y="6032"/>
                  </a:cubicBezTo>
                  <a:cubicBezTo>
                    <a:pt x="5710" y="5971"/>
                    <a:pt x="5772" y="5847"/>
                    <a:pt x="5741" y="5724"/>
                  </a:cubicBezTo>
                  <a:cubicBezTo>
                    <a:pt x="5714" y="5617"/>
                    <a:pt x="5617" y="5533"/>
                    <a:pt x="5512" y="5533"/>
                  </a:cubicBezTo>
                  <a:cubicBezTo>
                    <a:pt x="5496" y="5533"/>
                    <a:pt x="5479" y="5535"/>
                    <a:pt x="5463" y="5539"/>
                  </a:cubicBezTo>
                  <a:cubicBezTo>
                    <a:pt x="5216" y="5539"/>
                    <a:pt x="4969" y="5508"/>
                    <a:pt x="4784" y="5384"/>
                  </a:cubicBezTo>
                  <a:cubicBezTo>
                    <a:pt x="4630" y="5292"/>
                    <a:pt x="4506" y="5199"/>
                    <a:pt x="4414" y="5045"/>
                  </a:cubicBezTo>
                  <a:cubicBezTo>
                    <a:pt x="5062" y="4705"/>
                    <a:pt x="5463" y="4026"/>
                    <a:pt x="5463" y="3317"/>
                  </a:cubicBezTo>
                  <a:lnTo>
                    <a:pt x="5463" y="3255"/>
                  </a:lnTo>
                  <a:cubicBezTo>
                    <a:pt x="5617" y="3286"/>
                    <a:pt x="5772" y="3317"/>
                    <a:pt x="5926" y="3409"/>
                  </a:cubicBezTo>
                  <a:cubicBezTo>
                    <a:pt x="6111" y="3533"/>
                    <a:pt x="6296" y="3718"/>
                    <a:pt x="6389" y="3934"/>
                  </a:cubicBezTo>
                  <a:cubicBezTo>
                    <a:pt x="6420" y="4026"/>
                    <a:pt x="6512" y="4088"/>
                    <a:pt x="6636" y="4088"/>
                  </a:cubicBezTo>
                  <a:cubicBezTo>
                    <a:pt x="6698" y="4088"/>
                    <a:pt x="6759" y="4057"/>
                    <a:pt x="6821" y="4026"/>
                  </a:cubicBezTo>
                  <a:cubicBezTo>
                    <a:pt x="6883" y="3965"/>
                    <a:pt x="6914" y="3903"/>
                    <a:pt x="6914" y="3810"/>
                  </a:cubicBezTo>
                  <a:cubicBezTo>
                    <a:pt x="6852" y="3039"/>
                    <a:pt x="6420" y="2360"/>
                    <a:pt x="5772" y="1990"/>
                  </a:cubicBezTo>
                  <a:cubicBezTo>
                    <a:pt x="5772" y="1187"/>
                    <a:pt x="5370" y="477"/>
                    <a:pt x="4722" y="45"/>
                  </a:cubicBezTo>
                  <a:cubicBezTo>
                    <a:pt x="4681" y="14"/>
                    <a:pt x="4633" y="1"/>
                    <a:pt x="4585" y="1"/>
                  </a:cubicBezTo>
                  <a:cubicBezTo>
                    <a:pt x="4489" y="1"/>
                    <a:pt x="4393" y="56"/>
                    <a:pt x="4352" y="138"/>
                  </a:cubicBezTo>
                  <a:cubicBezTo>
                    <a:pt x="4290" y="230"/>
                    <a:pt x="4321" y="354"/>
                    <a:pt x="4383" y="416"/>
                  </a:cubicBezTo>
                  <a:cubicBezTo>
                    <a:pt x="4506" y="632"/>
                    <a:pt x="4599" y="848"/>
                    <a:pt x="4599" y="1095"/>
                  </a:cubicBezTo>
                  <a:cubicBezTo>
                    <a:pt x="4599" y="1280"/>
                    <a:pt x="4568" y="1434"/>
                    <a:pt x="4476" y="1588"/>
                  </a:cubicBezTo>
                  <a:cubicBezTo>
                    <a:pt x="4167" y="1403"/>
                    <a:pt x="3827" y="1311"/>
                    <a:pt x="3457" y="1311"/>
                  </a:cubicBezTo>
                  <a:cubicBezTo>
                    <a:pt x="3087" y="1311"/>
                    <a:pt x="2747" y="1403"/>
                    <a:pt x="2439" y="1588"/>
                  </a:cubicBezTo>
                  <a:cubicBezTo>
                    <a:pt x="2253" y="1218"/>
                    <a:pt x="2284" y="755"/>
                    <a:pt x="2531" y="416"/>
                  </a:cubicBezTo>
                  <a:cubicBezTo>
                    <a:pt x="2593" y="354"/>
                    <a:pt x="2593" y="230"/>
                    <a:pt x="2562" y="138"/>
                  </a:cubicBezTo>
                  <a:cubicBezTo>
                    <a:pt x="2521" y="56"/>
                    <a:pt x="2425" y="1"/>
                    <a:pt x="23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6" name="Google Shape;18326;p104"/>
          <p:cNvSpPr txBox="1"/>
          <p:nvPr/>
        </p:nvSpPr>
        <p:spPr>
          <a:xfrm>
            <a:off x="1048350" y="11586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Laboratory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18327" name="Google Shape;18327;p104"/>
          <p:cNvSpPr txBox="1"/>
          <p:nvPr/>
        </p:nvSpPr>
        <p:spPr>
          <a:xfrm>
            <a:off x="1048350" y="719652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Premium Icons</a:t>
            </a:r>
            <a:endParaRPr sz="2400" dirty="0">
              <a:solidFill>
                <a:srgbClr val="FFFFFF"/>
              </a:solidFill>
            </a:endParaRPr>
          </a:p>
        </p:txBody>
      </p:sp>
      <p:grpSp>
        <p:nvGrpSpPr>
          <p:cNvPr id="18328" name="Google Shape;18328;p104"/>
          <p:cNvGrpSpPr/>
          <p:nvPr/>
        </p:nvGrpSpPr>
        <p:grpSpPr>
          <a:xfrm>
            <a:off x="1744350" y="1765786"/>
            <a:ext cx="432875" cy="345275"/>
            <a:chOff x="2480288" y="2463956"/>
            <a:chExt cx="432875" cy="345275"/>
          </a:xfrm>
        </p:grpSpPr>
        <p:sp>
          <p:nvSpPr>
            <p:cNvPr id="18329" name="Google Shape;18329;p104"/>
            <p:cNvSpPr/>
            <p:nvPr/>
          </p:nvSpPr>
          <p:spPr>
            <a:xfrm>
              <a:off x="2673188" y="2611856"/>
              <a:ext cx="60975" cy="52325"/>
            </a:xfrm>
            <a:custGeom>
              <a:avLst/>
              <a:gdLst/>
              <a:ahLst/>
              <a:cxnLst/>
              <a:rect l="l" t="t" r="r" b="b"/>
              <a:pathLst>
                <a:path w="2439" h="2093" extrusionOk="0">
                  <a:moveTo>
                    <a:pt x="1402" y="422"/>
                  </a:moveTo>
                  <a:cubicBezTo>
                    <a:pt x="1560" y="422"/>
                    <a:pt x="1721" y="480"/>
                    <a:pt x="1852" y="612"/>
                  </a:cubicBezTo>
                  <a:cubicBezTo>
                    <a:pt x="2253" y="1013"/>
                    <a:pt x="1975" y="1692"/>
                    <a:pt x="1420" y="1692"/>
                  </a:cubicBezTo>
                  <a:cubicBezTo>
                    <a:pt x="1049" y="1692"/>
                    <a:pt x="772" y="1414"/>
                    <a:pt x="772" y="1044"/>
                  </a:cubicBezTo>
                  <a:cubicBezTo>
                    <a:pt x="772" y="670"/>
                    <a:pt x="1079" y="422"/>
                    <a:pt x="1402" y="422"/>
                  </a:cubicBezTo>
                  <a:close/>
                  <a:moveTo>
                    <a:pt x="1387" y="1"/>
                  </a:moveTo>
                  <a:cubicBezTo>
                    <a:pt x="1130" y="1"/>
                    <a:pt x="867" y="94"/>
                    <a:pt x="648" y="303"/>
                  </a:cubicBezTo>
                  <a:cubicBezTo>
                    <a:pt x="0" y="982"/>
                    <a:pt x="463" y="2093"/>
                    <a:pt x="1420" y="2093"/>
                  </a:cubicBezTo>
                  <a:cubicBezTo>
                    <a:pt x="1975" y="2093"/>
                    <a:pt x="2438" y="1630"/>
                    <a:pt x="2438" y="1044"/>
                  </a:cubicBezTo>
                  <a:cubicBezTo>
                    <a:pt x="2438" y="416"/>
                    <a:pt x="1927" y="1"/>
                    <a:pt x="13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0" name="Google Shape;18330;p104"/>
            <p:cNvSpPr/>
            <p:nvPr/>
          </p:nvSpPr>
          <p:spPr>
            <a:xfrm>
              <a:off x="2653113" y="2527031"/>
              <a:ext cx="110350" cy="75425"/>
            </a:xfrm>
            <a:custGeom>
              <a:avLst/>
              <a:gdLst/>
              <a:ahLst/>
              <a:cxnLst/>
              <a:rect l="l" t="t" r="r" b="b"/>
              <a:pathLst>
                <a:path w="4414" h="3017" extrusionOk="0">
                  <a:moveTo>
                    <a:pt x="2192" y="394"/>
                  </a:moveTo>
                  <a:cubicBezTo>
                    <a:pt x="2693" y="394"/>
                    <a:pt x="3195" y="486"/>
                    <a:pt x="3673" y="671"/>
                  </a:cubicBezTo>
                  <a:cubicBezTo>
                    <a:pt x="3858" y="764"/>
                    <a:pt x="3951" y="980"/>
                    <a:pt x="3889" y="1165"/>
                  </a:cubicBezTo>
                  <a:lnTo>
                    <a:pt x="3334" y="2492"/>
                  </a:lnTo>
                  <a:cubicBezTo>
                    <a:pt x="2979" y="2292"/>
                    <a:pt x="2578" y="2191"/>
                    <a:pt x="2176" y="2191"/>
                  </a:cubicBezTo>
                  <a:cubicBezTo>
                    <a:pt x="1775" y="2191"/>
                    <a:pt x="1374" y="2292"/>
                    <a:pt x="1019" y="2492"/>
                  </a:cubicBezTo>
                  <a:lnTo>
                    <a:pt x="494" y="1165"/>
                  </a:lnTo>
                  <a:cubicBezTo>
                    <a:pt x="464" y="1073"/>
                    <a:pt x="464" y="949"/>
                    <a:pt x="494" y="887"/>
                  </a:cubicBezTo>
                  <a:lnTo>
                    <a:pt x="525" y="887"/>
                  </a:lnTo>
                  <a:cubicBezTo>
                    <a:pt x="556" y="795"/>
                    <a:pt x="618" y="702"/>
                    <a:pt x="710" y="671"/>
                  </a:cubicBezTo>
                  <a:cubicBezTo>
                    <a:pt x="1189" y="486"/>
                    <a:pt x="1690" y="394"/>
                    <a:pt x="2192" y="394"/>
                  </a:cubicBezTo>
                  <a:close/>
                  <a:moveTo>
                    <a:pt x="2207" y="0"/>
                  </a:moveTo>
                  <a:cubicBezTo>
                    <a:pt x="1659" y="0"/>
                    <a:pt x="1112" y="101"/>
                    <a:pt x="587" y="301"/>
                  </a:cubicBezTo>
                  <a:cubicBezTo>
                    <a:pt x="186" y="455"/>
                    <a:pt x="1" y="918"/>
                    <a:pt x="155" y="1289"/>
                  </a:cubicBezTo>
                  <a:lnTo>
                    <a:pt x="772" y="2894"/>
                  </a:lnTo>
                  <a:cubicBezTo>
                    <a:pt x="803" y="2955"/>
                    <a:pt x="834" y="2986"/>
                    <a:pt x="896" y="3017"/>
                  </a:cubicBezTo>
                  <a:cubicBezTo>
                    <a:pt x="957" y="3017"/>
                    <a:pt x="1019" y="3017"/>
                    <a:pt x="1081" y="2986"/>
                  </a:cubicBezTo>
                  <a:cubicBezTo>
                    <a:pt x="1420" y="2724"/>
                    <a:pt x="1814" y="2593"/>
                    <a:pt x="2207" y="2593"/>
                  </a:cubicBezTo>
                  <a:cubicBezTo>
                    <a:pt x="2601" y="2593"/>
                    <a:pt x="2994" y="2724"/>
                    <a:pt x="3334" y="2986"/>
                  </a:cubicBezTo>
                  <a:cubicBezTo>
                    <a:pt x="3365" y="3007"/>
                    <a:pt x="3402" y="3017"/>
                    <a:pt x="3441" y="3017"/>
                  </a:cubicBezTo>
                  <a:cubicBezTo>
                    <a:pt x="3519" y="3017"/>
                    <a:pt x="3601" y="2976"/>
                    <a:pt x="3642" y="2894"/>
                  </a:cubicBezTo>
                  <a:lnTo>
                    <a:pt x="4260" y="1289"/>
                  </a:lnTo>
                  <a:cubicBezTo>
                    <a:pt x="4414" y="918"/>
                    <a:pt x="4229" y="455"/>
                    <a:pt x="3827" y="301"/>
                  </a:cubicBezTo>
                  <a:cubicBezTo>
                    <a:pt x="3303" y="101"/>
                    <a:pt x="2755" y="0"/>
                    <a:pt x="22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1" name="Google Shape;18331;p104"/>
            <p:cNvSpPr/>
            <p:nvPr/>
          </p:nvSpPr>
          <p:spPr>
            <a:xfrm>
              <a:off x="2596788" y="2623281"/>
              <a:ext cx="94925" cy="102350"/>
            </a:xfrm>
            <a:custGeom>
              <a:avLst/>
              <a:gdLst/>
              <a:ahLst/>
              <a:cxnLst/>
              <a:rect l="l" t="t" r="r" b="b"/>
              <a:pathLst>
                <a:path w="3797" h="4094" extrusionOk="0">
                  <a:moveTo>
                    <a:pt x="2192" y="432"/>
                  </a:moveTo>
                  <a:cubicBezTo>
                    <a:pt x="2192" y="833"/>
                    <a:pt x="2254" y="1235"/>
                    <a:pt x="2439" y="1605"/>
                  </a:cubicBezTo>
                  <a:cubicBezTo>
                    <a:pt x="2624" y="1975"/>
                    <a:pt x="2902" y="2284"/>
                    <a:pt x="3241" y="2500"/>
                  </a:cubicBezTo>
                  <a:lnTo>
                    <a:pt x="2284" y="3580"/>
                  </a:lnTo>
                  <a:cubicBezTo>
                    <a:pt x="2198" y="3649"/>
                    <a:pt x="2092" y="3690"/>
                    <a:pt x="1988" y="3690"/>
                  </a:cubicBezTo>
                  <a:cubicBezTo>
                    <a:pt x="1907" y="3690"/>
                    <a:pt x="1827" y="3665"/>
                    <a:pt x="1760" y="3611"/>
                  </a:cubicBezTo>
                  <a:cubicBezTo>
                    <a:pt x="1019" y="2932"/>
                    <a:pt x="556" y="1975"/>
                    <a:pt x="464" y="988"/>
                  </a:cubicBezTo>
                  <a:cubicBezTo>
                    <a:pt x="464" y="772"/>
                    <a:pt x="587" y="617"/>
                    <a:pt x="772" y="587"/>
                  </a:cubicBezTo>
                  <a:lnTo>
                    <a:pt x="2192" y="432"/>
                  </a:lnTo>
                  <a:close/>
                  <a:moveTo>
                    <a:pt x="2439" y="0"/>
                  </a:moveTo>
                  <a:lnTo>
                    <a:pt x="741" y="185"/>
                  </a:lnTo>
                  <a:cubicBezTo>
                    <a:pt x="556" y="185"/>
                    <a:pt x="371" y="278"/>
                    <a:pt x="217" y="432"/>
                  </a:cubicBezTo>
                  <a:cubicBezTo>
                    <a:pt x="93" y="587"/>
                    <a:pt x="1" y="803"/>
                    <a:pt x="32" y="1019"/>
                  </a:cubicBezTo>
                  <a:cubicBezTo>
                    <a:pt x="93" y="1543"/>
                    <a:pt x="248" y="2099"/>
                    <a:pt x="494" y="2593"/>
                  </a:cubicBezTo>
                  <a:cubicBezTo>
                    <a:pt x="741" y="3086"/>
                    <a:pt x="1081" y="3518"/>
                    <a:pt x="1482" y="3889"/>
                  </a:cubicBezTo>
                  <a:cubicBezTo>
                    <a:pt x="1632" y="4024"/>
                    <a:pt x="1826" y="4093"/>
                    <a:pt x="2018" y="4093"/>
                  </a:cubicBezTo>
                  <a:cubicBezTo>
                    <a:pt x="2220" y="4093"/>
                    <a:pt x="2420" y="4016"/>
                    <a:pt x="2562" y="3858"/>
                  </a:cubicBezTo>
                  <a:lnTo>
                    <a:pt x="3735" y="2562"/>
                  </a:lnTo>
                  <a:cubicBezTo>
                    <a:pt x="3797" y="2469"/>
                    <a:pt x="3766" y="2315"/>
                    <a:pt x="3673" y="2253"/>
                  </a:cubicBezTo>
                  <a:cubicBezTo>
                    <a:pt x="2902" y="1883"/>
                    <a:pt x="2500" y="1080"/>
                    <a:pt x="2655" y="247"/>
                  </a:cubicBezTo>
                  <a:cubicBezTo>
                    <a:pt x="2686" y="124"/>
                    <a:pt x="2562" y="0"/>
                    <a:pt x="24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2" name="Google Shape;18332;p104"/>
            <p:cNvSpPr/>
            <p:nvPr/>
          </p:nvSpPr>
          <p:spPr>
            <a:xfrm>
              <a:off x="2724863" y="2623931"/>
              <a:ext cx="94925" cy="102000"/>
            </a:xfrm>
            <a:custGeom>
              <a:avLst/>
              <a:gdLst/>
              <a:ahLst/>
              <a:cxnLst/>
              <a:rect l="l" t="t" r="r" b="b"/>
              <a:pathLst>
                <a:path w="3797" h="4080" extrusionOk="0">
                  <a:moveTo>
                    <a:pt x="1606" y="437"/>
                  </a:moveTo>
                  <a:lnTo>
                    <a:pt x="3025" y="561"/>
                  </a:lnTo>
                  <a:cubicBezTo>
                    <a:pt x="3210" y="591"/>
                    <a:pt x="3365" y="746"/>
                    <a:pt x="3365" y="931"/>
                  </a:cubicBezTo>
                  <a:cubicBezTo>
                    <a:pt x="3272" y="1949"/>
                    <a:pt x="2809" y="2875"/>
                    <a:pt x="2038" y="3585"/>
                  </a:cubicBezTo>
                  <a:cubicBezTo>
                    <a:pt x="1966" y="3628"/>
                    <a:pt x="1881" y="3651"/>
                    <a:pt x="1798" y="3651"/>
                  </a:cubicBezTo>
                  <a:cubicBezTo>
                    <a:pt x="1703" y="3651"/>
                    <a:pt x="1610" y="3620"/>
                    <a:pt x="1544" y="3554"/>
                  </a:cubicBezTo>
                  <a:lnTo>
                    <a:pt x="556" y="2474"/>
                  </a:lnTo>
                  <a:cubicBezTo>
                    <a:pt x="896" y="2258"/>
                    <a:pt x="1174" y="1949"/>
                    <a:pt x="1359" y="1579"/>
                  </a:cubicBezTo>
                  <a:cubicBezTo>
                    <a:pt x="1544" y="1240"/>
                    <a:pt x="1606" y="838"/>
                    <a:pt x="1606" y="437"/>
                  </a:cubicBezTo>
                  <a:close/>
                  <a:moveTo>
                    <a:pt x="1343" y="0"/>
                  </a:moveTo>
                  <a:cubicBezTo>
                    <a:pt x="1217" y="0"/>
                    <a:pt x="1146" y="111"/>
                    <a:pt x="1174" y="221"/>
                  </a:cubicBezTo>
                  <a:cubicBezTo>
                    <a:pt x="1235" y="622"/>
                    <a:pt x="1174" y="1024"/>
                    <a:pt x="988" y="1394"/>
                  </a:cubicBezTo>
                  <a:cubicBezTo>
                    <a:pt x="803" y="1733"/>
                    <a:pt x="525" y="2042"/>
                    <a:pt x="155" y="2227"/>
                  </a:cubicBezTo>
                  <a:cubicBezTo>
                    <a:pt x="32" y="2289"/>
                    <a:pt x="1" y="2443"/>
                    <a:pt x="93" y="2536"/>
                  </a:cubicBezTo>
                  <a:lnTo>
                    <a:pt x="1235" y="3801"/>
                  </a:lnTo>
                  <a:lnTo>
                    <a:pt x="1235" y="3832"/>
                  </a:lnTo>
                  <a:cubicBezTo>
                    <a:pt x="1381" y="3994"/>
                    <a:pt x="1586" y="4079"/>
                    <a:pt x="1793" y="4079"/>
                  </a:cubicBezTo>
                  <a:cubicBezTo>
                    <a:pt x="1980" y="4079"/>
                    <a:pt x="2169" y="4009"/>
                    <a:pt x="2315" y="3863"/>
                  </a:cubicBezTo>
                  <a:cubicBezTo>
                    <a:pt x="2717" y="3492"/>
                    <a:pt x="3056" y="3060"/>
                    <a:pt x="3303" y="2567"/>
                  </a:cubicBezTo>
                  <a:cubicBezTo>
                    <a:pt x="3550" y="2073"/>
                    <a:pt x="3704" y="1517"/>
                    <a:pt x="3766" y="993"/>
                  </a:cubicBezTo>
                  <a:cubicBezTo>
                    <a:pt x="3797" y="561"/>
                    <a:pt x="3488" y="190"/>
                    <a:pt x="3056" y="159"/>
                  </a:cubicBezTo>
                  <a:lnTo>
                    <a:pt x="1390" y="5"/>
                  </a:lnTo>
                  <a:cubicBezTo>
                    <a:pt x="1373" y="2"/>
                    <a:pt x="1358" y="0"/>
                    <a:pt x="13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3" name="Google Shape;18333;p104"/>
            <p:cNvSpPr/>
            <p:nvPr/>
          </p:nvSpPr>
          <p:spPr>
            <a:xfrm>
              <a:off x="2480288" y="2463956"/>
              <a:ext cx="432875" cy="345275"/>
            </a:xfrm>
            <a:custGeom>
              <a:avLst/>
              <a:gdLst/>
              <a:ahLst/>
              <a:cxnLst/>
              <a:rect l="l" t="t" r="r" b="b"/>
              <a:pathLst>
                <a:path w="17315" h="13811" extrusionOk="0">
                  <a:moveTo>
                    <a:pt x="9095" y="0"/>
                  </a:moveTo>
                  <a:cubicBezTo>
                    <a:pt x="7461" y="0"/>
                    <a:pt x="5802" y="576"/>
                    <a:pt x="4445" y="1806"/>
                  </a:cubicBezTo>
                  <a:cubicBezTo>
                    <a:pt x="4300" y="1951"/>
                    <a:pt x="4439" y="2171"/>
                    <a:pt x="4595" y="2171"/>
                  </a:cubicBezTo>
                  <a:cubicBezTo>
                    <a:pt x="4638" y="2171"/>
                    <a:pt x="4682" y="2154"/>
                    <a:pt x="4722" y="2114"/>
                  </a:cubicBezTo>
                  <a:cubicBezTo>
                    <a:pt x="5975" y="993"/>
                    <a:pt x="7537" y="442"/>
                    <a:pt x="9093" y="442"/>
                  </a:cubicBezTo>
                  <a:cubicBezTo>
                    <a:pt x="10835" y="442"/>
                    <a:pt x="12570" y="1132"/>
                    <a:pt x="13858" y="2485"/>
                  </a:cubicBezTo>
                  <a:cubicBezTo>
                    <a:pt x="16296" y="5077"/>
                    <a:pt x="16234" y="9120"/>
                    <a:pt x="13734" y="11620"/>
                  </a:cubicBezTo>
                  <a:cubicBezTo>
                    <a:pt x="12465" y="12905"/>
                    <a:pt x="10798" y="13545"/>
                    <a:pt x="9124" y="13545"/>
                  </a:cubicBezTo>
                  <a:cubicBezTo>
                    <a:pt x="7503" y="13545"/>
                    <a:pt x="5875" y="12943"/>
                    <a:pt x="4599" y="11743"/>
                  </a:cubicBezTo>
                  <a:cubicBezTo>
                    <a:pt x="2007" y="9305"/>
                    <a:pt x="1852" y="5262"/>
                    <a:pt x="4198" y="2639"/>
                  </a:cubicBezTo>
                  <a:cubicBezTo>
                    <a:pt x="4336" y="2478"/>
                    <a:pt x="4200" y="2283"/>
                    <a:pt x="4058" y="2283"/>
                  </a:cubicBezTo>
                  <a:cubicBezTo>
                    <a:pt x="4009" y="2283"/>
                    <a:pt x="3959" y="2306"/>
                    <a:pt x="3920" y="2361"/>
                  </a:cubicBezTo>
                  <a:cubicBezTo>
                    <a:pt x="1" y="6836"/>
                    <a:pt x="3179" y="13811"/>
                    <a:pt x="9136" y="13811"/>
                  </a:cubicBezTo>
                  <a:cubicBezTo>
                    <a:pt x="13981" y="13811"/>
                    <a:pt x="17314" y="8935"/>
                    <a:pt x="15555" y="4398"/>
                  </a:cubicBezTo>
                  <a:cubicBezTo>
                    <a:pt x="14457" y="1586"/>
                    <a:pt x="11809" y="0"/>
                    <a:pt x="90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4" name="Google Shape;18334;p104"/>
            <p:cNvSpPr/>
            <p:nvPr/>
          </p:nvSpPr>
          <p:spPr>
            <a:xfrm>
              <a:off x="2545863" y="2492756"/>
              <a:ext cx="327175" cy="289200"/>
            </a:xfrm>
            <a:custGeom>
              <a:avLst/>
              <a:gdLst/>
              <a:ahLst/>
              <a:cxnLst/>
              <a:rect l="l" t="t" r="r" b="b"/>
              <a:pathLst>
                <a:path w="13087" h="11568" extrusionOk="0">
                  <a:moveTo>
                    <a:pt x="6529" y="0"/>
                  </a:moveTo>
                  <a:cubicBezTo>
                    <a:pt x="4734" y="0"/>
                    <a:pt x="2966" y="838"/>
                    <a:pt x="1822" y="2382"/>
                  </a:cubicBezTo>
                  <a:cubicBezTo>
                    <a:pt x="1" y="4913"/>
                    <a:pt x="495" y="8431"/>
                    <a:pt x="2964" y="10344"/>
                  </a:cubicBezTo>
                  <a:cubicBezTo>
                    <a:pt x="4012" y="11167"/>
                    <a:pt x="5261" y="11568"/>
                    <a:pt x="6506" y="11568"/>
                  </a:cubicBezTo>
                  <a:cubicBezTo>
                    <a:pt x="8154" y="11568"/>
                    <a:pt x="9796" y="10865"/>
                    <a:pt x="10957" y="9511"/>
                  </a:cubicBezTo>
                  <a:cubicBezTo>
                    <a:pt x="11018" y="9418"/>
                    <a:pt x="10988" y="9295"/>
                    <a:pt x="10926" y="9233"/>
                  </a:cubicBezTo>
                  <a:cubicBezTo>
                    <a:pt x="10887" y="9194"/>
                    <a:pt x="10843" y="9177"/>
                    <a:pt x="10800" y="9177"/>
                  </a:cubicBezTo>
                  <a:cubicBezTo>
                    <a:pt x="10741" y="9177"/>
                    <a:pt x="10684" y="9210"/>
                    <a:pt x="10648" y="9264"/>
                  </a:cubicBezTo>
                  <a:cubicBezTo>
                    <a:pt x="9557" y="10531"/>
                    <a:pt x="8005" y="11196"/>
                    <a:pt x="6442" y="11196"/>
                  </a:cubicBezTo>
                  <a:cubicBezTo>
                    <a:pt x="5265" y="11196"/>
                    <a:pt x="4082" y="10818"/>
                    <a:pt x="3087" y="10036"/>
                  </a:cubicBezTo>
                  <a:cubicBezTo>
                    <a:pt x="772" y="8215"/>
                    <a:pt x="340" y="4913"/>
                    <a:pt x="2069" y="2536"/>
                  </a:cubicBezTo>
                  <a:cubicBezTo>
                    <a:pt x="3136" y="1068"/>
                    <a:pt x="4793" y="283"/>
                    <a:pt x="6478" y="283"/>
                  </a:cubicBezTo>
                  <a:cubicBezTo>
                    <a:pt x="7521" y="283"/>
                    <a:pt x="8574" y="584"/>
                    <a:pt x="9506" y="1209"/>
                  </a:cubicBezTo>
                  <a:cubicBezTo>
                    <a:pt x="11944" y="2845"/>
                    <a:pt x="12654" y="6147"/>
                    <a:pt x="11080" y="8616"/>
                  </a:cubicBezTo>
                  <a:cubicBezTo>
                    <a:pt x="11018" y="8709"/>
                    <a:pt x="11049" y="8832"/>
                    <a:pt x="11142" y="8894"/>
                  </a:cubicBezTo>
                  <a:cubicBezTo>
                    <a:pt x="11175" y="8916"/>
                    <a:pt x="11211" y="8926"/>
                    <a:pt x="11248" y="8926"/>
                  </a:cubicBezTo>
                  <a:cubicBezTo>
                    <a:pt x="11314" y="8926"/>
                    <a:pt x="11380" y="8892"/>
                    <a:pt x="11420" y="8832"/>
                  </a:cubicBezTo>
                  <a:cubicBezTo>
                    <a:pt x="13086" y="6209"/>
                    <a:pt x="12315" y="2721"/>
                    <a:pt x="9753" y="993"/>
                  </a:cubicBezTo>
                  <a:cubicBezTo>
                    <a:pt x="8762" y="321"/>
                    <a:pt x="7641" y="0"/>
                    <a:pt x="65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35" name="Google Shape;18335;p104"/>
          <p:cNvGrpSpPr/>
          <p:nvPr/>
        </p:nvGrpSpPr>
        <p:grpSpPr>
          <a:xfrm>
            <a:off x="2525719" y="1766361"/>
            <a:ext cx="362650" cy="344125"/>
            <a:chOff x="1766613" y="2464331"/>
            <a:chExt cx="362650" cy="344125"/>
          </a:xfrm>
        </p:grpSpPr>
        <p:sp>
          <p:nvSpPr>
            <p:cNvPr id="18336" name="Google Shape;18336;p104"/>
            <p:cNvSpPr/>
            <p:nvPr/>
          </p:nvSpPr>
          <p:spPr>
            <a:xfrm>
              <a:off x="1885438" y="2722806"/>
              <a:ext cx="10050" cy="20850"/>
            </a:xfrm>
            <a:custGeom>
              <a:avLst/>
              <a:gdLst/>
              <a:ahLst/>
              <a:cxnLst/>
              <a:rect l="l" t="t" r="r" b="b"/>
              <a:pathLst>
                <a:path w="402" h="834" extrusionOk="0">
                  <a:moveTo>
                    <a:pt x="185" y="0"/>
                  </a:moveTo>
                  <a:cubicBezTo>
                    <a:pt x="93" y="0"/>
                    <a:pt x="0" y="93"/>
                    <a:pt x="0" y="216"/>
                  </a:cubicBezTo>
                  <a:lnTo>
                    <a:pt x="0" y="618"/>
                  </a:lnTo>
                  <a:cubicBezTo>
                    <a:pt x="0" y="741"/>
                    <a:pt x="93" y="834"/>
                    <a:pt x="185" y="834"/>
                  </a:cubicBezTo>
                  <a:cubicBezTo>
                    <a:pt x="309" y="834"/>
                    <a:pt x="401" y="741"/>
                    <a:pt x="401" y="618"/>
                  </a:cubicBezTo>
                  <a:lnTo>
                    <a:pt x="401" y="216"/>
                  </a:lnTo>
                  <a:cubicBezTo>
                    <a:pt x="401" y="93"/>
                    <a:pt x="309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7" name="Google Shape;18337;p104"/>
            <p:cNvSpPr/>
            <p:nvPr/>
          </p:nvSpPr>
          <p:spPr>
            <a:xfrm>
              <a:off x="2000388" y="2722806"/>
              <a:ext cx="10050" cy="20850"/>
            </a:xfrm>
            <a:custGeom>
              <a:avLst/>
              <a:gdLst/>
              <a:ahLst/>
              <a:cxnLst/>
              <a:rect l="l" t="t" r="r" b="b"/>
              <a:pathLst>
                <a:path w="402" h="834" extrusionOk="0">
                  <a:moveTo>
                    <a:pt x="216" y="0"/>
                  </a:moveTo>
                  <a:cubicBezTo>
                    <a:pt x="93" y="0"/>
                    <a:pt x="0" y="93"/>
                    <a:pt x="0" y="216"/>
                  </a:cubicBezTo>
                  <a:lnTo>
                    <a:pt x="0" y="618"/>
                  </a:lnTo>
                  <a:cubicBezTo>
                    <a:pt x="0" y="741"/>
                    <a:pt x="93" y="834"/>
                    <a:pt x="216" y="834"/>
                  </a:cubicBezTo>
                  <a:cubicBezTo>
                    <a:pt x="309" y="834"/>
                    <a:pt x="402" y="741"/>
                    <a:pt x="402" y="618"/>
                  </a:cubicBezTo>
                  <a:lnTo>
                    <a:pt x="402" y="216"/>
                  </a:lnTo>
                  <a:cubicBezTo>
                    <a:pt x="402" y="93"/>
                    <a:pt x="309" y="0"/>
                    <a:pt x="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8" name="Google Shape;18338;p104"/>
            <p:cNvSpPr/>
            <p:nvPr/>
          </p:nvSpPr>
          <p:spPr>
            <a:xfrm>
              <a:off x="1928638" y="2732456"/>
              <a:ext cx="40150" cy="16400"/>
            </a:xfrm>
            <a:custGeom>
              <a:avLst/>
              <a:gdLst/>
              <a:ahLst/>
              <a:cxnLst/>
              <a:rect l="l" t="t" r="r" b="b"/>
              <a:pathLst>
                <a:path w="1606" h="656" extrusionOk="0">
                  <a:moveTo>
                    <a:pt x="216" y="0"/>
                  </a:moveTo>
                  <a:cubicBezTo>
                    <a:pt x="162" y="0"/>
                    <a:pt x="108" y="16"/>
                    <a:pt x="62" y="46"/>
                  </a:cubicBezTo>
                  <a:cubicBezTo>
                    <a:pt x="0" y="139"/>
                    <a:pt x="0" y="262"/>
                    <a:pt x="62" y="355"/>
                  </a:cubicBezTo>
                  <a:cubicBezTo>
                    <a:pt x="263" y="556"/>
                    <a:pt x="525" y="656"/>
                    <a:pt x="787" y="656"/>
                  </a:cubicBezTo>
                  <a:cubicBezTo>
                    <a:pt x="1050" y="656"/>
                    <a:pt x="1312" y="556"/>
                    <a:pt x="1513" y="355"/>
                  </a:cubicBezTo>
                  <a:cubicBezTo>
                    <a:pt x="1605" y="262"/>
                    <a:pt x="1605" y="139"/>
                    <a:pt x="1513" y="46"/>
                  </a:cubicBezTo>
                  <a:lnTo>
                    <a:pt x="1482" y="46"/>
                  </a:lnTo>
                  <a:cubicBezTo>
                    <a:pt x="1435" y="16"/>
                    <a:pt x="1381" y="0"/>
                    <a:pt x="1331" y="0"/>
                  </a:cubicBezTo>
                  <a:cubicBezTo>
                    <a:pt x="1281" y="0"/>
                    <a:pt x="1235" y="16"/>
                    <a:pt x="1204" y="46"/>
                  </a:cubicBezTo>
                  <a:cubicBezTo>
                    <a:pt x="1080" y="170"/>
                    <a:pt x="926" y="232"/>
                    <a:pt x="772" y="232"/>
                  </a:cubicBezTo>
                  <a:cubicBezTo>
                    <a:pt x="618" y="232"/>
                    <a:pt x="463" y="170"/>
                    <a:pt x="371" y="46"/>
                  </a:cubicBezTo>
                  <a:cubicBezTo>
                    <a:pt x="324" y="16"/>
                    <a:pt x="270" y="0"/>
                    <a:pt x="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9" name="Google Shape;18339;p104"/>
            <p:cNvSpPr/>
            <p:nvPr/>
          </p:nvSpPr>
          <p:spPr>
            <a:xfrm>
              <a:off x="1766613" y="2464331"/>
              <a:ext cx="362650" cy="344125"/>
            </a:xfrm>
            <a:custGeom>
              <a:avLst/>
              <a:gdLst/>
              <a:ahLst/>
              <a:cxnLst/>
              <a:rect l="l" t="t" r="r" b="b"/>
              <a:pathLst>
                <a:path w="14506" h="13765" extrusionOk="0">
                  <a:moveTo>
                    <a:pt x="7253" y="402"/>
                  </a:moveTo>
                  <a:cubicBezTo>
                    <a:pt x="7531" y="402"/>
                    <a:pt x="7994" y="402"/>
                    <a:pt x="8148" y="711"/>
                  </a:cubicBezTo>
                  <a:cubicBezTo>
                    <a:pt x="8333" y="1112"/>
                    <a:pt x="7932" y="1791"/>
                    <a:pt x="7716" y="2130"/>
                  </a:cubicBezTo>
                  <a:lnTo>
                    <a:pt x="6790" y="2130"/>
                  </a:lnTo>
                  <a:cubicBezTo>
                    <a:pt x="6574" y="1791"/>
                    <a:pt x="6173" y="1081"/>
                    <a:pt x="6358" y="711"/>
                  </a:cubicBezTo>
                  <a:cubicBezTo>
                    <a:pt x="6512" y="433"/>
                    <a:pt x="6975" y="402"/>
                    <a:pt x="7253" y="402"/>
                  </a:cubicBezTo>
                  <a:close/>
                  <a:moveTo>
                    <a:pt x="5586" y="2747"/>
                  </a:moveTo>
                  <a:cubicBezTo>
                    <a:pt x="5617" y="2747"/>
                    <a:pt x="5648" y="2778"/>
                    <a:pt x="5648" y="2809"/>
                  </a:cubicBezTo>
                  <a:cubicBezTo>
                    <a:pt x="5339" y="3612"/>
                    <a:pt x="4383" y="3889"/>
                    <a:pt x="4228" y="3951"/>
                  </a:cubicBezTo>
                  <a:lnTo>
                    <a:pt x="3148" y="3951"/>
                  </a:lnTo>
                  <a:cubicBezTo>
                    <a:pt x="2963" y="3889"/>
                    <a:pt x="2747" y="3797"/>
                    <a:pt x="2562" y="3704"/>
                  </a:cubicBezTo>
                  <a:cubicBezTo>
                    <a:pt x="2192" y="3519"/>
                    <a:pt x="1914" y="3210"/>
                    <a:pt x="1729" y="2809"/>
                  </a:cubicBezTo>
                  <a:cubicBezTo>
                    <a:pt x="1729" y="2778"/>
                    <a:pt x="1759" y="2747"/>
                    <a:pt x="1790" y="2747"/>
                  </a:cubicBezTo>
                  <a:close/>
                  <a:moveTo>
                    <a:pt x="4043" y="4321"/>
                  </a:moveTo>
                  <a:lnTo>
                    <a:pt x="4043" y="5216"/>
                  </a:lnTo>
                  <a:lnTo>
                    <a:pt x="3333" y="5031"/>
                  </a:lnTo>
                  <a:lnTo>
                    <a:pt x="3333" y="4321"/>
                  </a:lnTo>
                  <a:close/>
                  <a:moveTo>
                    <a:pt x="12746" y="4599"/>
                  </a:moveTo>
                  <a:cubicBezTo>
                    <a:pt x="12777" y="4599"/>
                    <a:pt x="12808" y="4661"/>
                    <a:pt x="12777" y="4692"/>
                  </a:cubicBezTo>
                  <a:cubicBezTo>
                    <a:pt x="12469" y="5463"/>
                    <a:pt x="11512" y="5772"/>
                    <a:pt x="11357" y="5803"/>
                  </a:cubicBezTo>
                  <a:lnTo>
                    <a:pt x="10308" y="5803"/>
                  </a:lnTo>
                  <a:cubicBezTo>
                    <a:pt x="10123" y="5741"/>
                    <a:pt x="9907" y="5679"/>
                    <a:pt x="9722" y="5556"/>
                  </a:cubicBezTo>
                  <a:cubicBezTo>
                    <a:pt x="9351" y="5371"/>
                    <a:pt x="9043" y="5062"/>
                    <a:pt x="8889" y="4692"/>
                  </a:cubicBezTo>
                  <a:cubicBezTo>
                    <a:pt x="8858" y="4661"/>
                    <a:pt x="8889" y="4599"/>
                    <a:pt x="8919" y="4599"/>
                  </a:cubicBezTo>
                  <a:close/>
                  <a:moveTo>
                    <a:pt x="7592" y="2531"/>
                  </a:moveTo>
                  <a:lnTo>
                    <a:pt x="7592" y="6173"/>
                  </a:lnTo>
                  <a:lnTo>
                    <a:pt x="6913" y="5988"/>
                  </a:lnTo>
                  <a:lnTo>
                    <a:pt x="6913" y="2531"/>
                  </a:lnTo>
                  <a:close/>
                  <a:moveTo>
                    <a:pt x="11203" y="6235"/>
                  </a:moveTo>
                  <a:lnTo>
                    <a:pt x="11203" y="7161"/>
                  </a:lnTo>
                  <a:lnTo>
                    <a:pt x="10493" y="6975"/>
                  </a:lnTo>
                  <a:lnTo>
                    <a:pt x="10462" y="6235"/>
                  </a:lnTo>
                  <a:close/>
                  <a:moveTo>
                    <a:pt x="3333" y="6543"/>
                  </a:moveTo>
                  <a:lnTo>
                    <a:pt x="4043" y="6759"/>
                  </a:lnTo>
                  <a:lnTo>
                    <a:pt x="4043" y="8981"/>
                  </a:lnTo>
                  <a:lnTo>
                    <a:pt x="3333" y="8981"/>
                  </a:lnTo>
                  <a:lnTo>
                    <a:pt x="3333" y="6543"/>
                  </a:lnTo>
                  <a:close/>
                  <a:moveTo>
                    <a:pt x="4444" y="6852"/>
                  </a:moveTo>
                  <a:lnTo>
                    <a:pt x="6512" y="7438"/>
                  </a:lnTo>
                  <a:lnTo>
                    <a:pt x="6512" y="8981"/>
                  </a:lnTo>
                  <a:lnTo>
                    <a:pt x="4444" y="8981"/>
                  </a:lnTo>
                  <a:lnTo>
                    <a:pt x="4444" y="6852"/>
                  </a:lnTo>
                  <a:close/>
                  <a:moveTo>
                    <a:pt x="6913" y="7562"/>
                  </a:moveTo>
                  <a:lnTo>
                    <a:pt x="7592" y="7747"/>
                  </a:lnTo>
                  <a:lnTo>
                    <a:pt x="7592" y="8981"/>
                  </a:lnTo>
                  <a:lnTo>
                    <a:pt x="6913" y="8981"/>
                  </a:lnTo>
                  <a:lnTo>
                    <a:pt x="6913" y="7562"/>
                  </a:lnTo>
                  <a:close/>
                  <a:moveTo>
                    <a:pt x="10462" y="8519"/>
                  </a:moveTo>
                  <a:lnTo>
                    <a:pt x="11172" y="8704"/>
                  </a:lnTo>
                  <a:lnTo>
                    <a:pt x="11172" y="8981"/>
                  </a:lnTo>
                  <a:lnTo>
                    <a:pt x="10462" y="8981"/>
                  </a:lnTo>
                  <a:lnTo>
                    <a:pt x="10462" y="8519"/>
                  </a:lnTo>
                  <a:close/>
                  <a:moveTo>
                    <a:pt x="8024" y="7840"/>
                  </a:moveTo>
                  <a:lnTo>
                    <a:pt x="10061" y="8395"/>
                  </a:lnTo>
                  <a:lnTo>
                    <a:pt x="10061" y="8981"/>
                  </a:lnTo>
                  <a:lnTo>
                    <a:pt x="8024" y="9012"/>
                  </a:lnTo>
                  <a:lnTo>
                    <a:pt x="8024" y="7840"/>
                  </a:lnTo>
                  <a:close/>
                  <a:moveTo>
                    <a:pt x="11388" y="9383"/>
                  </a:moveTo>
                  <a:cubicBezTo>
                    <a:pt x="11666" y="9383"/>
                    <a:pt x="11944" y="9568"/>
                    <a:pt x="12067" y="9846"/>
                  </a:cubicBezTo>
                  <a:lnTo>
                    <a:pt x="12901" y="11882"/>
                  </a:lnTo>
                  <a:lnTo>
                    <a:pt x="11512" y="11882"/>
                  </a:lnTo>
                  <a:cubicBezTo>
                    <a:pt x="11500" y="11878"/>
                    <a:pt x="11487" y="11876"/>
                    <a:pt x="11475" y="11876"/>
                  </a:cubicBezTo>
                  <a:cubicBezTo>
                    <a:pt x="11396" y="11876"/>
                    <a:pt x="11327" y="11960"/>
                    <a:pt x="11327" y="12068"/>
                  </a:cubicBezTo>
                  <a:cubicBezTo>
                    <a:pt x="11327" y="12191"/>
                    <a:pt x="11419" y="12284"/>
                    <a:pt x="11512" y="12284"/>
                  </a:cubicBezTo>
                  <a:lnTo>
                    <a:pt x="13209" y="12284"/>
                  </a:lnTo>
                  <a:cubicBezTo>
                    <a:pt x="13237" y="12280"/>
                    <a:pt x="13264" y="12279"/>
                    <a:pt x="13290" y="12279"/>
                  </a:cubicBezTo>
                  <a:cubicBezTo>
                    <a:pt x="13962" y="12279"/>
                    <a:pt x="13954" y="13366"/>
                    <a:pt x="13264" y="13366"/>
                  </a:cubicBezTo>
                  <a:cubicBezTo>
                    <a:pt x="13246" y="13366"/>
                    <a:pt x="13228" y="13365"/>
                    <a:pt x="13209" y="13364"/>
                  </a:cubicBezTo>
                  <a:lnTo>
                    <a:pt x="13209" y="13395"/>
                  </a:lnTo>
                  <a:lnTo>
                    <a:pt x="1297" y="13395"/>
                  </a:lnTo>
                  <a:cubicBezTo>
                    <a:pt x="1277" y="13396"/>
                    <a:pt x="1258" y="13397"/>
                    <a:pt x="1239" y="13397"/>
                  </a:cubicBezTo>
                  <a:cubicBezTo>
                    <a:pt x="513" y="13397"/>
                    <a:pt x="513" y="12281"/>
                    <a:pt x="1239" y="12281"/>
                  </a:cubicBezTo>
                  <a:cubicBezTo>
                    <a:pt x="1258" y="12281"/>
                    <a:pt x="1277" y="12282"/>
                    <a:pt x="1297" y="12284"/>
                  </a:cubicBezTo>
                  <a:lnTo>
                    <a:pt x="10740" y="12284"/>
                  </a:lnTo>
                  <a:cubicBezTo>
                    <a:pt x="10833" y="12284"/>
                    <a:pt x="10925" y="12191"/>
                    <a:pt x="10925" y="12098"/>
                  </a:cubicBezTo>
                  <a:cubicBezTo>
                    <a:pt x="10925" y="11975"/>
                    <a:pt x="10833" y="11882"/>
                    <a:pt x="10740" y="11882"/>
                  </a:cubicBezTo>
                  <a:lnTo>
                    <a:pt x="1605" y="11882"/>
                  </a:lnTo>
                  <a:lnTo>
                    <a:pt x="2438" y="9846"/>
                  </a:lnTo>
                  <a:cubicBezTo>
                    <a:pt x="2562" y="9568"/>
                    <a:pt x="2840" y="9383"/>
                    <a:pt x="3148" y="9383"/>
                  </a:cubicBezTo>
                  <a:close/>
                  <a:moveTo>
                    <a:pt x="7253" y="1"/>
                  </a:moveTo>
                  <a:cubicBezTo>
                    <a:pt x="6605" y="1"/>
                    <a:pt x="6173" y="186"/>
                    <a:pt x="5988" y="525"/>
                  </a:cubicBezTo>
                  <a:cubicBezTo>
                    <a:pt x="5679" y="1173"/>
                    <a:pt x="6296" y="2130"/>
                    <a:pt x="6481" y="2377"/>
                  </a:cubicBezTo>
                  <a:lnTo>
                    <a:pt x="6481" y="5864"/>
                  </a:lnTo>
                  <a:lnTo>
                    <a:pt x="5926" y="5710"/>
                  </a:lnTo>
                  <a:cubicBezTo>
                    <a:pt x="5909" y="5705"/>
                    <a:pt x="5892" y="5702"/>
                    <a:pt x="5874" y="5702"/>
                  </a:cubicBezTo>
                  <a:cubicBezTo>
                    <a:pt x="5792" y="5702"/>
                    <a:pt x="5704" y="5757"/>
                    <a:pt x="5679" y="5834"/>
                  </a:cubicBezTo>
                  <a:cubicBezTo>
                    <a:pt x="5648" y="5957"/>
                    <a:pt x="5710" y="6080"/>
                    <a:pt x="5833" y="6080"/>
                  </a:cubicBezTo>
                  <a:lnTo>
                    <a:pt x="11697" y="7685"/>
                  </a:lnTo>
                  <a:cubicBezTo>
                    <a:pt x="12048" y="7832"/>
                    <a:pt x="11928" y="8338"/>
                    <a:pt x="11573" y="8338"/>
                  </a:cubicBezTo>
                  <a:cubicBezTo>
                    <a:pt x="11553" y="8338"/>
                    <a:pt x="11533" y="8337"/>
                    <a:pt x="11512" y="8333"/>
                  </a:cubicBezTo>
                  <a:lnTo>
                    <a:pt x="2809" y="5988"/>
                  </a:lnTo>
                  <a:cubicBezTo>
                    <a:pt x="2624" y="5926"/>
                    <a:pt x="2500" y="5741"/>
                    <a:pt x="2562" y="5556"/>
                  </a:cubicBezTo>
                  <a:cubicBezTo>
                    <a:pt x="2611" y="5409"/>
                    <a:pt x="2737" y="5321"/>
                    <a:pt x="2864" y="5321"/>
                  </a:cubicBezTo>
                  <a:cubicBezTo>
                    <a:pt x="2897" y="5321"/>
                    <a:pt x="2931" y="5327"/>
                    <a:pt x="2963" y="5340"/>
                  </a:cubicBezTo>
                  <a:lnTo>
                    <a:pt x="5062" y="5895"/>
                  </a:lnTo>
                  <a:cubicBezTo>
                    <a:pt x="5088" y="5904"/>
                    <a:pt x="5114" y="5908"/>
                    <a:pt x="5137" y="5908"/>
                  </a:cubicBezTo>
                  <a:cubicBezTo>
                    <a:pt x="5359" y="5908"/>
                    <a:pt x="5433" y="5550"/>
                    <a:pt x="5154" y="5494"/>
                  </a:cubicBezTo>
                  <a:lnTo>
                    <a:pt x="4444" y="5309"/>
                  </a:lnTo>
                  <a:lnTo>
                    <a:pt x="4444" y="4290"/>
                  </a:lnTo>
                  <a:cubicBezTo>
                    <a:pt x="5123" y="4074"/>
                    <a:pt x="5679" y="3581"/>
                    <a:pt x="6018" y="2963"/>
                  </a:cubicBezTo>
                  <a:cubicBezTo>
                    <a:pt x="6111" y="2655"/>
                    <a:pt x="5895" y="2315"/>
                    <a:pt x="5586" y="2315"/>
                  </a:cubicBezTo>
                  <a:lnTo>
                    <a:pt x="1790" y="2315"/>
                  </a:lnTo>
                  <a:cubicBezTo>
                    <a:pt x="1451" y="2315"/>
                    <a:pt x="1235" y="2655"/>
                    <a:pt x="1358" y="2963"/>
                  </a:cubicBezTo>
                  <a:cubicBezTo>
                    <a:pt x="1667" y="3581"/>
                    <a:pt x="2253" y="4074"/>
                    <a:pt x="2932" y="4290"/>
                  </a:cubicBezTo>
                  <a:lnTo>
                    <a:pt x="2932" y="4939"/>
                  </a:lnTo>
                  <a:cubicBezTo>
                    <a:pt x="2901" y="4931"/>
                    <a:pt x="2869" y="4927"/>
                    <a:pt x="2835" y="4927"/>
                  </a:cubicBezTo>
                  <a:cubicBezTo>
                    <a:pt x="2734" y="4927"/>
                    <a:pt x="2624" y="4962"/>
                    <a:pt x="2531" y="5031"/>
                  </a:cubicBezTo>
                  <a:cubicBezTo>
                    <a:pt x="2377" y="5124"/>
                    <a:pt x="2253" y="5278"/>
                    <a:pt x="2192" y="5463"/>
                  </a:cubicBezTo>
                  <a:cubicBezTo>
                    <a:pt x="2130" y="5648"/>
                    <a:pt x="2161" y="5864"/>
                    <a:pt x="2284" y="6050"/>
                  </a:cubicBezTo>
                  <a:cubicBezTo>
                    <a:pt x="2377" y="6204"/>
                    <a:pt x="2531" y="6327"/>
                    <a:pt x="2716" y="6389"/>
                  </a:cubicBezTo>
                  <a:lnTo>
                    <a:pt x="2963" y="6451"/>
                  </a:lnTo>
                  <a:lnTo>
                    <a:pt x="2963" y="8981"/>
                  </a:lnTo>
                  <a:cubicBezTo>
                    <a:pt x="2562" y="9043"/>
                    <a:pt x="2253" y="9321"/>
                    <a:pt x="2099" y="9660"/>
                  </a:cubicBezTo>
                  <a:lnTo>
                    <a:pt x="1173" y="11882"/>
                  </a:lnTo>
                  <a:cubicBezTo>
                    <a:pt x="0" y="12068"/>
                    <a:pt x="124" y="13765"/>
                    <a:pt x="1297" y="13765"/>
                  </a:cubicBezTo>
                  <a:lnTo>
                    <a:pt x="13209" y="13765"/>
                  </a:lnTo>
                  <a:cubicBezTo>
                    <a:pt x="14382" y="13765"/>
                    <a:pt x="14505" y="12068"/>
                    <a:pt x="13364" y="11882"/>
                  </a:cubicBezTo>
                  <a:lnTo>
                    <a:pt x="12438" y="9660"/>
                  </a:lnTo>
                  <a:cubicBezTo>
                    <a:pt x="12283" y="9321"/>
                    <a:pt x="11944" y="9043"/>
                    <a:pt x="11574" y="8981"/>
                  </a:cubicBezTo>
                  <a:lnTo>
                    <a:pt x="11574" y="8796"/>
                  </a:lnTo>
                  <a:lnTo>
                    <a:pt x="11604" y="8796"/>
                  </a:lnTo>
                  <a:cubicBezTo>
                    <a:pt x="12499" y="8796"/>
                    <a:pt x="12654" y="7531"/>
                    <a:pt x="11820" y="7315"/>
                  </a:cubicBezTo>
                  <a:lnTo>
                    <a:pt x="11574" y="7253"/>
                  </a:lnTo>
                  <a:lnTo>
                    <a:pt x="11574" y="6173"/>
                  </a:lnTo>
                  <a:cubicBezTo>
                    <a:pt x="12252" y="5957"/>
                    <a:pt x="12839" y="5494"/>
                    <a:pt x="13147" y="4846"/>
                  </a:cubicBezTo>
                  <a:cubicBezTo>
                    <a:pt x="13271" y="4537"/>
                    <a:pt x="13055" y="4229"/>
                    <a:pt x="12746" y="4198"/>
                  </a:cubicBezTo>
                  <a:lnTo>
                    <a:pt x="8950" y="4198"/>
                  </a:lnTo>
                  <a:cubicBezTo>
                    <a:pt x="8611" y="4198"/>
                    <a:pt x="8364" y="4537"/>
                    <a:pt x="8487" y="4846"/>
                  </a:cubicBezTo>
                  <a:cubicBezTo>
                    <a:pt x="8796" y="5494"/>
                    <a:pt x="9382" y="5957"/>
                    <a:pt x="10061" y="6173"/>
                  </a:cubicBezTo>
                  <a:lnTo>
                    <a:pt x="10061" y="6852"/>
                  </a:lnTo>
                  <a:lnTo>
                    <a:pt x="7994" y="6296"/>
                  </a:lnTo>
                  <a:lnTo>
                    <a:pt x="7994" y="2377"/>
                  </a:lnTo>
                  <a:cubicBezTo>
                    <a:pt x="8179" y="2130"/>
                    <a:pt x="8796" y="1173"/>
                    <a:pt x="8487" y="556"/>
                  </a:cubicBezTo>
                  <a:cubicBezTo>
                    <a:pt x="8302" y="186"/>
                    <a:pt x="7901" y="1"/>
                    <a:pt x="72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0" name="Google Shape;18340;p104"/>
          <p:cNvGrpSpPr/>
          <p:nvPr/>
        </p:nvGrpSpPr>
        <p:grpSpPr>
          <a:xfrm>
            <a:off x="3372119" y="1765874"/>
            <a:ext cx="207550" cy="345100"/>
            <a:chOff x="7124238" y="4142231"/>
            <a:chExt cx="207550" cy="345100"/>
          </a:xfrm>
        </p:grpSpPr>
        <p:sp>
          <p:nvSpPr>
            <p:cNvPr id="18341" name="Google Shape;18341;p104"/>
            <p:cNvSpPr/>
            <p:nvPr/>
          </p:nvSpPr>
          <p:spPr>
            <a:xfrm>
              <a:off x="7184413" y="4397056"/>
              <a:ext cx="10825" cy="17750"/>
            </a:xfrm>
            <a:custGeom>
              <a:avLst/>
              <a:gdLst/>
              <a:ahLst/>
              <a:cxnLst/>
              <a:rect l="l" t="t" r="r" b="b"/>
              <a:pathLst>
                <a:path w="433" h="710" extrusionOk="0">
                  <a:moveTo>
                    <a:pt x="216" y="0"/>
                  </a:moveTo>
                  <a:cubicBezTo>
                    <a:pt x="93" y="0"/>
                    <a:pt x="0" y="93"/>
                    <a:pt x="0" y="216"/>
                  </a:cubicBezTo>
                  <a:lnTo>
                    <a:pt x="0" y="494"/>
                  </a:lnTo>
                  <a:cubicBezTo>
                    <a:pt x="0" y="617"/>
                    <a:pt x="93" y="710"/>
                    <a:pt x="216" y="710"/>
                  </a:cubicBezTo>
                  <a:cubicBezTo>
                    <a:pt x="340" y="710"/>
                    <a:pt x="402" y="617"/>
                    <a:pt x="402" y="494"/>
                  </a:cubicBezTo>
                  <a:lnTo>
                    <a:pt x="402" y="216"/>
                  </a:lnTo>
                  <a:cubicBezTo>
                    <a:pt x="432" y="93"/>
                    <a:pt x="340" y="0"/>
                    <a:pt x="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2" name="Google Shape;18342;p104"/>
            <p:cNvSpPr/>
            <p:nvPr/>
          </p:nvSpPr>
          <p:spPr>
            <a:xfrm>
              <a:off x="7262338" y="4397056"/>
              <a:ext cx="10050" cy="17750"/>
            </a:xfrm>
            <a:custGeom>
              <a:avLst/>
              <a:gdLst/>
              <a:ahLst/>
              <a:cxnLst/>
              <a:rect l="l" t="t" r="r" b="b"/>
              <a:pathLst>
                <a:path w="402" h="710" extrusionOk="0">
                  <a:moveTo>
                    <a:pt x="216" y="0"/>
                  </a:moveTo>
                  <a:cubicBezTo>
                    <a:pt x="93" y="0"/>
                    <a:pt x="0" y="93"/>
                    <a:pt x="0" y="216"/>
                  </a:cubicBezTo>
                  <a:lnTo>
                    <a:pt x="0" y="494"/>
                  </a:lnTo>
                  <a:cubicBezTo>
                    <a:pt x="0" y="617"/>
                    <a:pt x="93" y="710"/>
                    <a:pt x="216" y="710"/>
                  </a:cubicBezTo>
                  <a:cubicBezTo>
                    <a:pt x="309" y="710"/>
                    <a:pt x="402" y="617"/>
                    <a:pt x="402" y="494"/>
                  </a:cubicBezTo>
                  <a:lnTo>
                    <a:pt x="402" y="216"/>
                  </a:lnTo>
                  <a:cubicBezTo>
                    <a:pt x="402" y="93"/>
                    <a:pt x="309" y="0"/>
                    <a:pt x="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3" name="Google Shape;18343;p104"/>
            <p:cNvSpPr/>
            <p:nvPr/>
          </p:nvSpPr>
          <p:spPr>
            <a:xfrm>
              <a:off x="7211788" y="4403606"/>
              <a:ext cx="32050" cy="14675"/>
            </a:xfrm>
            <a:custGeom>
              <a:avLst/>
              <a:gdLst/>
              <a:ahLst/>
              <a:cxnLst/>
              <a:rect l="l" t="t" r="r" b="b"/>
              <a:pathLst>
                <a:path w="1282" h="587" extrusionOk="0">
                  <a:moveTo>
                    <a:pt x="1039" y="0"/>
                  </a:moveTo>
                  <a:cubicBezTo>
                    <a:pt x="989" y="0"/>
                    <a:pt x="942" y="16"/>
                    <a:pt x="911" y="47"/>
                  </a:cubicBezTo>
                  <a:lnTo>
                    <a:pt x="911" y="78"/>
                  </a:lnTo>
                  <a:cubicBezTo>
                    <a:pt x="850" y="139"/>
                    <a:pt x="757" y="170"/>
                    <a:pt x="664" y="170"/>
                  </a:cubicBezTo>
                  <a:cubicBezTo>
                    <a:pt x="572" y="170"/>
                    <a:pt x="510" y="139"/>
                    <a:pt x="448" y="78"/>
                  </a:cubicBezTo>
                  <a:cubicBezTo>
                    <a:pt x="403" y="32"/>
                    <a:pt x="349" y="12"/>
                    <a:pt x="298" y="12"/>
                  </a:cubicBezTo>
                  <a:cubicBezTo>
                    <a:pt x="141" y="12"/>
                    <a:pt x="0" y="193"/>
                    <a:pt x="140" y="355"/>
                  </a:cubicBezTo>
                  <a:cubicBezTo>
                    <a:pt x="279" y="510"/>
                    <a:pt x="472" y="587"/>
                    <a:pt x="668" y="587"/>
                  </a:cubicBezTo>
                  <a:cubicBezTo>
                    <a:pt x="865" y="587"/>
                    <a:pt x="1066" y="510"/>
                    <a:pt x="1220" y="355"/>
                  </a:cubicBezTo>
                  <a:cubicBezTo>
                    <a:pt x="1282" y="263"/>
                    <a:pt x="1282" y="139"/>
                    <a:pt x="1189" y="47"/>
                  </a:cubicBezTo>
                  <a:cubicBezTo>
                    <a:pt x="1143" y="16"/>
                    <a:pt x="1089" y="0"/>
                    <a:pt x="10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4" name="Google Shape;18344;p104"/>
            <p:cNvSpPr/>
            <p:nvPr/>
          </p:nvSpPr>
          <p:spPr>
            <a:xfrm>
              <a:off x="7152013" y="4355381"/>
              <a:ext cx="152775" cy="104950"/>
            </a:xfrm>
            <a:custGeom>
              <a:avLst/>
              <a:gdLst/>
              <a:ahLst/>
              <a:cxnLst/>
              <a:rect l="l" t="t" r="r" b="b"/>
              <a:pathLst>
                <a:path w="6111" h="4198" extrusionOk="0">
                  <a:moveTo>
                    <a:pt x="1451" y="1"/>
                  </a:moveTo>
                  <a:cubicBezTo>
                    <a:pt x="1080" y="1"/>
                    <a:pt x="741" y="186"/>
                    <a:pt x="525" y="463"/>
                  </a:cubicBezTo>
                  <a:cubicBezTo>
                    <a:pt x="185" y="926"/>
                    <a:pt x="0" y="1513"/>
                    <a:pt x="31" y="2130"/>
                  </a:cubicBezTo>
                  <a:cubicBezTo>
                    <a:pt x="62" y="3272"/>
                    <a:pt x="1019" y="4198"/>
                    <a:pt x="2191" y="4198"/>
                  </a:cubicBezTo>
                  <a:lnTo>
                    <a:pt x="3950" y="4198"/>
                  </a:lnTo>
                  <a:cubicBezTo>
                    <a:pt x="4475" y="4198"/>
                    <a:pt x="5000" y="3982"/>
                    <a:pt x="5401" y="3642"/>
                  </a:cubicBezTo>
                  <a:cubicBezTo>
                    <a:pt x="5546" y="3497"/>
                    <a:pt x="5407" y="3277"/>
                    <a:pt x="5251" y="3277"/>
                  </a:cubicBezTo>
                  <a:cubicBezTo>
                    <a:pt x="5208" y="3277"/>
                    <a:pt x="5163" y="3293"/>
                    <a:pt x="5123" y="3334"/>
                  </a:cubicBezTo>
                  <a:cubicBezTo>
                    <a:pt x="4815" y="3611"/>
                    <a:pt x="4383" y="3766"/>
                    <a:pt x="3981" y="3766"/>
                  </a:cubicBezTo>
                  <a:lnTo>
                    <a:pt x="2160" y="3766"/>
                  </a:lnTo>
                  <a:cubicBezTo>
                    <a:pt x="2142" y="3766"/>
                    <a:pt x="2123" y="3767"/>
                    <a:pt x="2105" y="3767"/>
                  </a:cubicBezTo>
                  <a:cubicBezTo>
                    <a:pt x="1204" y="3767"/>
                    <a:pt x="462" y="3037"/>
                    <a:pt x="432" y="2099"/>
                  </a:cubicBezTo>
                  <a:cubicBezTo>
                    <a:pt x="401" y="1605"/>
                    <a:pt x="556" y="1112"/>
                    <a:pt x="833" y="710"/>
                  </a:cubicBezTo>
                  <a:cubicBezTo>
                    <a:pt x="988" y="525"/>
                    <a:pt x="1204" y="402"/>
                    <a:pt x="1420" y="402"/>
                  </a:cubicBezTo>
                  <a:lnTo>
                    <a:pt x="4660" y="402"/>
                  </a:lnTo>
                  <a:cubicBezTo>
                    <a:pt x="4907" y="402"/>
                    <a:pt x="5123" y="525"/>
                    <a:pt x="5247" y="710"/>
                  </a:cubicBezTo>
                  <a:cubicBezTo>
                    <a:pt x="5555" y="1112"/>
                    <a:pt x="5679" y="1605"/>
                    <a:pt x="5679" y="2099"/>
                  </a:cubicBezTo>
                  <a:cubicBezTo>
                    <a:pt x="5679" y="2315"/>
                    <a:pt x="5617" y="2531"/>
                    <a:pt x="5524" y="2747"/>
                  </a:cubicBezTo>
                  <a:lnTo>
                    <a:pt x="5555" y="2747"/>
                  </a:lnTo>
                  <a:cubicBezTo>
                    <a:pt x="5494" y="2840"/>
                    <a:pt x="5555" y="2963"/>
                    <a:pt x="5648" y="3025"/>
                  </a:cubicBezTo>
                  <a:cubicBezTo>
                    <a:pt x="5670" y="3032"/>
                    <a:pt x="5693" y="3036"/>
                    <a:pt x="5717" y="3036"/>
                  </a:cubicBezTo>
                  <a:cubicBezTo>
                    <a:pt x="5795" y="3036"/>
                    <a:pt x="5878" y="2996"/>
                    <a:pt x="5926" y="2902"/>
                  </a:cubicBezTo>
                  <a:cubicBezTo>
                    <a:pt x="6018" y="2655"/>
                    <a:pt x="6080" y="2408"/>
                    <a:pt x="6111" y="2130"/>
                  </a:cubicBezTo>
                  <a:cubicBezTo>
                    <a:pt x="6111" y="1513"/>
                    <a:pt x="5926" y="926"/>
                    <a:pt x="5586" y="463"/>
                  </a:cubicBezTo>
                  <a:cubicBezTo>
                    <a:pt x="5370" y="186"/>
                    <a:pt x="5031" y="1"/>
                    <a:pt x="4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5" name="Google Shape;18345;p104"/>
            <p:cNvSpPr/>
            <p:nvPr/>
          </p:nvSpPr>
          <p:spPr>
            <a:xfrm>
              <a:off x="7124238" y="4142231"/>
              <a:ext cx="207550" cy="345100"/>
            </a:xfrm>
            <a:custGeom>
              <a:avLst/>
              <a:gdLst/>
              <a:ahLst/>
              <a:cxnLst/>
              <a:rect l="l" t="t" r="r" b="b"/>
              <a:pathLst>
                <a:path w="8302" h="13804" extrusionOk="0">
                  <a:moveTo>
                    <a:pt x="2191" y="379"/>
                  </a:moveTo>
                  <a:cubicBezTo>
                    <a:pt x="2809" y="379"/>
                    <a:pt x="3426" y="626"/>
                    <a:pt x="3858" y="1089"/>
                  </a:cubicBezTo>
                  <a:lnTo>
                    <a:pt x="3920" y="1120"/>
                  </a:lnTo>
                  <a:lnTo>
                    <a:pt x="3858" y="1181"/>
                  </a:lnTo>
                  <a:cubicBezTo>
                    <a:pt x="3704" y="1428"/>
                    <a:pt x="3580" y="1706"/>
                    <a:pt x="3488" y="1953"/>
                  </a:cubicBezTo>
                  <a:lnTo>
                    <a:pt x="2932" y="1398"/>
                  </a:lnTo>
                  <a:cubicBezTo>
                    <a:pt x="2901" y="1367"/>
                    <a:pt x="2855" y="1351"/>
                    <a:pt x="2805" y="1351"/>
                  </a:cubicBezTo>
                  <a:cubicBezTo>
                    <a:pt x="2755" y="1351"/>
                    <a:pt x="2701" y="1367"/>
                    <a:pt x="2654" y="1398"/>
                  </a:cubicBezTo>
                  <a:cubicBezTo>
                    <a:pt x="2593" y="1490"/>
                    <a:pt x="2593" y="1614"/>
                    <a:pt x="2654" y="1706"/>
                  </a:cubicBezTo>
                  <a:lnTo>
                    <a:pt x="3426" y="2447"/>
                  </a:lnTo>
                  <a:lnTo>
                    <a:pt x="3426" y="2539"/>
                  </a:lnTo>
                  <a:cubicBezTo>
                    <a:pt x="3426" y="2694"/>
                    <a:pt x="3426" y="2848"/>
                    <a:pt x="3426" y="2971"/>
                  </a:cubicBezTo>
                  <a:lnTo>
                    <a:pt x="2839" y="2971"/>
                  </a:lnTo>
                  <a:cubicBezTo>
                    <a:pt x="2654" y="2879"/>
                    <a:pt x="2500" y="2755"/>
                    <a:pt x="2346" y="2601"/>
                  </a:cubicBezTo>
                  <a:cubicBezTo>
                    <a:pt x="1852" y="2107"/>
                    <a:pt x="1605" y="1459"/>
                    <a:pt x="1667" y="780"/>
                  </a:cubicBezTo>
                  <a:lnTo>
                    <a:pt x="1636" y="780"/>
                  </a:lnTo>
                  <a:cubicBezTo>
                    <a:pt x="1667" y="472"/>
                    <a:pt x="1944" y="379"/>
                    <a:pt x="2191" y="379"/>
                  </a:cubicBezTo>
                  <a:close/>
                  <a:moveTo>
                    <a:pt x="6142" y="379"/>
                  </a:moveTo>
                  <a:cubicBezTo>
                    <a:pt x="6419" y="379"/>
                    <a:pt x="6697" y="472"/>
                    <a:pt x="6697" y="780"/>
                  </a:cubicBezTo>
                  <a:cubicBezTo>
                    <a:pt x="6759" y="1459"/>
                    <a:pt x="6512" y="2138"/>
                    <a:pt x="6018" y="2601"/>
                  </a:cubicBezTo>
                  <a:cubicBezTo>
                    <a:pt x="5895" y="2755"/>
                    <a:pt x="5710" y="2879"/>
                    <a:pt x="5524" y="3002"/>
                  </a:cubicBezTo>
                  <a:lnTo>
                    <a:pt x="4382" y="3002"/>
                  </a:lnTo>
                  <a:lnTo>
                    <a:pt x="5679" y="1706"/>
                  </a:lnTo>
                  <a:cubicBezTo>
                    <a:pt x="5740" y="1614"/>
                    <a:pt x="5740" y="1490"/>
                    <a:pt x="5679" y="1428"/>
                  </a:cubicBezTo>
                  <a:cubicBezTo>
                    <a:pt x="5632" y="1382"/>
                    <a:pt x="5578" y="1359"/>
                    <a:pt x="5524" y="1359"/>
                  </a:cubicBezTo>
                  <a:cubicBezTo>
                    <a:pt x="5470" y="1359"/>
                    <a:pt x="5416" y="1382"/>
                    <a:pt x="5370" y="1428"/>
                  </a:cubicBezTo>
                  <a:lnTo>
                    <a:pt x="3827" y="3002"/>
                  </a:lnTo>
                  <a:lnTo>
                    <a:pt x="3827" y="2879"/>
                  </a:lnTo>
                  <a:cubicBezTo>
                    <a:pt x="3796" y="2200"/>
                    <a:pt x="4043" y="1552"/>
                    <a:pt x="4506" y="1089"/>
                  </a:cubicBezTo>
                  <a:cubicBezTo>
                    <a:pt x="4938" y="657"/>
                    <a:pt x="5555" y="410"/>
                    <a:pt x="6172" y="410"/>
                  </a:cubicBezTo>
                  <a:lnTo>
                    <a:pt x="6142" y="379"/>
                  </a:lnTo>
                  <a:close/>
                  <a:moveTo>
                    <a:pt x="5710" y="3404"/>
                  </a:moveTo>
                  <a:cubicBezTo>
                    <a:pt x="6296" y="3434"/>
                    <a:pt x="6296" y="4268"/>
                    <a:pt x="5710" y="4329"/>
                  </a:cubicBezTo>
                  <a:lnTo>
                    <a:pt x="2623" y="4329"/>
                  </a:lnTo>
                  <a:cubicBezTo>
                    <a:pt x="2376" y="4329"/>
                    <a:pt x="2160" y="4113"/>
                    <a:pt x="2160" y="3866"/>
                  </a:cubicBezTo>
                  <a:cubicBezTo>
                    <a:pt x="2160" y="3589"/>
                    <a:pt x="2376" y="3404"/>
                    <a:pt x="2623" y="3404"/>
                  </a:cubicBezTo>
                  <a:close/>
                  <a:moveTo>
                    <a:pt x="2195" y="0"/>
                  </a:moveTo>
                  <a:cubicBezTo>
                    <a:pt x="2122" y="0"/>
                    <a:pt x="2049" y="3"/>
                    <a:pt x="1975" y="9"/>
                  </a:cubicBezTo>
                  <a:cubicBezTo>
                    <a:pt x="1574" y="9"/>
                    <a:pt x="1235" y="348"/>
                    <a:pt x="1204" y="780"/>
                  </a:cubicBezTo>
                  <a:cubicBezTo>
                    <a:pt x="1142" y="1552"/>
                    <a:pt x="1451" y="2354"/>
                    <a:pt x="2006" y="2910"/>
                  </a:cubicBezTo>
                  <a:cubicBezTo>
                    <a:pt x="2068" y="2971"/>
                    <a:pt x="2130" y="3033"/>
                    <a:pt x="2222" y="3095"/>
                  </a:cubicBezTo>
                  <a:cubicBezTo>
                    <a:pt x="1481" y="3465"/>
                    <a:pt x="1605" y="4545"/>
                    <a:pt x="2407" y="4731"/>
                  </a:cubicBezTo>
                  <a:lnTo>
                    <a:pt x="2407" y="6613"/>
                  </a:lnTo>
                  <a:cubicBezTo>
                    <a:pt x="2407" y="6860"/>
                    <a:pt x="2253" y="7107"/>
                    <a:pt x="2037" y="7261"/>
                  </a:cubicBezTo>
                  <a:cubicBezTo>
                    <a:pt x="1636" y="7446"/>
                    <a:pt x="1296" y="7724"/>
                    <a:pt x="988" y="8064"/>
                  </a:cubicBezTo>
                  <a:cubicBezTo>
                    <a:pt x="895" y="8125"/>
                    <a:pt x="895" y="8280"/>
                    <a:pt x="988" y="8341"/>
                  </a:cubicBezTo>
                  <a:cubicBezTo>
                    <a:pt x="1019" y="8388"/>
                    <a:pt x="1073" y="8411"/>
                    <a:pt x="1127" y="8411"/>
                  </a:cubicBezTo>
                  <a:cubicBezTo>
                    <a:pt x="1181" y="8411"/>
                    <a:pt x="1235" y="8388"/>
                    <a:pt x="1265" y="8341"/>
                  </a:cubicBezTo>
                  <a:cubicBezTo>
                    <a:pt x="1543" y="8064"/>
                    <a:pt x="1852" y="7817"/>
                    <a:pt x="2191" y="7632"/>
                  </a:cubicBezTo>
                  <a:cubicBezTo>
                    <a:pt x="2562" y="7416"/>
                    <a:pt x="2809" y="7045"/>
                    <a:pt x="2809" y="6613"/>
                  </a:cubicBezTo>
                  <a:lnTo>
                    <a:pt x="2809" y="4761"/>
                  </a:lnTo>
                  <a:lnTo>
                    <a:pt x="5494" y="4761"/>
                  </a:lnTo>
                  <a:lnTo>
                    <a:pt x="5494" y="6613"/>
                  </a:lnTo>
                  <a:cubicBezTo>
                    <a:pt x="5494" y="7045"/>
                    <a:pt x="5710" y="7416"/>
                    <a:pt x="6080" y="7632"/>
                  </a:cubicBezTo>
                  <a:cubicBezTo>
                    <a:pt x="7222" y="8218"/>
                    <a:pt x="7901" y="9422"/>
                    <a:pt x="7870" y="10687"/>
                  </a:cubicBezTo>
                  <a:cubicBezTo>
                    <a:pt x="7839" y="11397"/>
                    <a:pt x="7530" y="12106"/>
                    <a:pt x="7006" y="12600"/>
                  </a:cubicBezTo>
                  <a:cubicBezTo>
                    <a:pt x="6481" y="13125"/>
                    <a:pt x="5771" y="13403"/>
                    <a:pt x="5031" y="13403"/>
                  </a:cubicBezTo>
                  <a:lnTo>
                    <a:pt x="3271" y="13403"/>
                  </a:lnTo>
                  <a:cubicBezTo>
                    <a:pt x="2531" y="13403"/>
                    <a:pt x="1821" y="13125"/>
                    <a:pt x="1296" y="12600"/>
                  </a:cubicBezTo>
                  <a:cubicBezTo>
                    <a:pt x="772" y="12106"/>
                    <a:pt x="463" y="11397"/>
                    <a:pt x="432" y="10687"/>
                  </a:cubicBezTo>
                  <a:cubicBezTo>
                    <a:pt x="401" y="10070"/>
                    <a:pt x="556" y="9483"/>
                    <a:pt x="833" y="8959"/>
                  </a:cubicBezTo>
                  <a:cubicBezTo>
                    <a:pt x="895" y="8866"/>
                    <a:pt x="833" y="8743"/>
                    <a:pt x="741" y="8681"/>
                  </a:cubicBezTo>
                  <a:cubicBezTo>
                    <a:pt x="715" y="8664"/>
                    <a:pt x="687" y="8656"/>
                    <a:pt x="658" y="8656"/>
                  </a:cubicBezTo>
                  <a:cubicBezTo>
                    <a:pt x="584" y="8656"/>
                    <a:pt x="508" y="8707"/>
                    <a:pt x="463" y="8773"/>
                  </a:cubicBezTo>
                  <a:cubicBezTo>
                    <a:pt x="154" y="9360"/>
                    <a:pt x="0" y="10008"/>
                    <a:pt x="31" y="10687"/>
                  </a:cubicBezTo>
                  <a:cubicBezTo>
                    <a:pt x="31" y="11551"/>
                    <a:pt x="401" y="12323"/>
                    <a:pt x="988" y="12909"/>
                  </a:cubicBezTo>
                  <a:lnTo>
                    <a:pt x="1019" y="12878"/>
                  </a:lnTo>
                  <a:cubicBezTo>
                    <a:pt x="1636" y="13464"/>
                    <a:pt x="2438" y="13804"/>
                    <a:pt x="3271" y="13804"/>
                  </a:cubicBezTo>
                  <a:lnTo>
                    <a:pt x="5061" y="13804"/>
                  </a:lnTo>
                  <a:cubicBezTo>
                    <a:pt x="5895" y="13804"/>
                    <a:pt x="6697" y="13495"/>
                    <a:pt x="7314" y="12909"/>
                  </a:cubicBezTo>
                  <a:cubicBezTo>
                    <a:pt x="7901" y="12323"/>
                    <a:pt x="8271" y="11520"/>
                    <a:pt x="8271" y="10687"/>
                  </a:cubicBezTo>
                  <a:cubicBezTo>
                    <a:pt x="8302" y="9946"/>
                    <a:pt x="8117" y="9236"/>
                    <a:pt x="7746" y="8588"/>
                  </a:cubicBezTo>
                  <a:cubicBezTo>
                    <a:pt x="7376" y="8033"/>
                    <a:pt x="6882" y="7570"/>
                    <a:pt x="6296" y="7261"/>
                  </a:cubicBezTo>
                  <a:cubicBezTo>
                    <a:pt x="6049" y="7107"/>
                    <a:pt x="5926" y="6860"/>
                    <a:pt x="5926" y="6613"/>
                  </a:cubicBezTo>
                  <a:lnTo>
                    <a:pt x="5926" y="4731"/>
                  </a:lnTo>
                  <a:cubicBezTo>
                    <a:pt x="6697" y="4545"/>
                    <a:pt x="6821" y="3465"/>
                    <a:pt x="6111" y="3095"/>
                  </a:cubicBezTo>
                  <a:cubicBezTo>
                    <a:pt x="6172" y="3033"/>
                    <a:pt x="6234" y="2971"/>
                    <a:pt x="6296" y="2910"/>
                  </a:cubicBezTo>
                  <a:cubicBezTo>
                    <a:pt x="6882" y="2354"/>
                    <a:pt x="7160" y="1552"/>
                    <a:pt x="7098" y="780"/>
                  </a:cubicBezTo>
                  <a:cubicBezTo>
                    <a:pt x="7067" y="348"/>
                    <a:pt x="6759" y="9"/>
                    <a:pt x="6327" y="9"/>
                  </a:cubicBezTo>
                  <a:cubicBezTo>
                    <a:pt x="6253" y="3"/>
                    <a:pt x="6180" y="0"/>
                    <a:pt x="6107" y="0"/>
                  </a:cubicBezTo>
                  <a:cubicBezTo>
                    <a:pt x="5385" y="0"/>
                    <a:pt x="4702" y="276"/>
                    <a:pt x="4197" y="780"/>
                  </a:cubicBezTo>
                  <a:cubicBezTo>
                    <a:pt x="4166" y="811"/>
                    <a:pt x="4166" y="811"/>
                    <a:pt x="4166" y="811"/>
                  </a:cubicBezTo>
                  <a:lnTo>
                    <a:pt x="4136" y="780"/>
                  </a:lnTo>
                  <a:cubicBezTo>
                    <a:pt x="3603" y="276"/>
                    <a:pt x="2918" y="0"/>
                    <a:pt x="2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6" name="Google Shape;18346;p104"/>
          <p:cNvGrpSpPr/>
          <p:nvPr/>
        </p:nvGrpSpPr>
        <p:grpSpPr>
          <a:xfrm>
            <a:off x="4042718" y="1770799"/>
            <a:ext cx="355675" cy="335250"/>
            <a:chOff x="1055681" y="2468781"/>
            <a:chExt cx="355675" cy="335250"/>
          </a:xfrm>
        </p:grpSpPr>
        <p:sp>
          <p:nvSpPr>
            <p:cNvPr id="18347" name="Google Shape;18347;p104"/>
            <p:cNvSpPr/>
            <p:nvPr/>
          </p:nvSpPr>
          <p:spPr>
            <a:xfrm>
              <a:off x="1197156" y="2653381"/>
              <a:ext cx="17475" cy="14850"/>
            </a:xfrm>
            <a:custGeom>
              <a:avLst/>
              <a:gdLst/>
              <a:ahLst/>
              <a:cxnLst/>
              <a:rect l="l" t="t" r="r" b="b"/>
              <a:pathLst>
                <a:path w="699" h="594" extrusionOk="0">
                  <a:moveTo>
                    <a:pt x="283" y="0"/>
                  </a:moveTo>
                  <a:cubicBezTo>
                    <a:pt x="131" y="0"/>
                    <a:pt x="1" y="197"/>
                    <a:pt x="143" y="339"/>
                  </a:cubicBezTo>
                  <a:lnTo>
                    <a:pt x="328" y="524"/>
                  </a:lnTo>
                  <a:cubicBezTo>
                    <a:pt x="359" y="571"/>
                    <a:pt x="405" y="594"/>
                    <a:pt x="455" y="594"/>
                  </a:cubicBezTo>
                  <a:cubicBezTo>
                    <a:pt x="505" y="594"/>
                    <a:pt x="559" y="571"/>
                    <a:pt x="606" y="524"/>
                  </a:cubicBezTo>
                  <a:cubicBezTo>
                    <a:pt x="698" y="463"/>
                    <a:pt x="698" y="308"/>
                    <a:pt x="606" y="247"/>
                  </a:cubicBezTo>
                  <a:lnTo>
                    <a:pt x="420" y="62"/>
                  </a:lnTo>
                  <a:cubicBezTo>
                    <a:pt x="377" y="19"/>
                    <a:pt x="329" y="0"/>
                    <a:pt x="2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8" name="Google Shape;18348;p104"/>
            <p:cNvSpPr/>
            <p:nvPr/>
          </p:nvSpPr>
          <p:spPr>
            <a:xfrm>
              <a:off x="1247306" y="2602456"/>
              <a:ext cx="17475" cy="14875"/>
            </a:xfrm>
            <a:custGeom>
              <a:avLst/>
              <a:gdLst/>
              <a:ahLst/>
              <a:cxnLst/>
              <a:rect l="l" t="t" r="r" b="b"/>
              <a:pathLst>
                <a:path w="699" h="595" extrusionOk="0">
                  <a:moveTo>
                    <a:pt x="285" y="1"/>
                  </a:moveTo>
                  <a:cubicBezTo>
                    <a:pt x="132" y="1"/>
                    <a:pt x="0" y="204"/>
                    <a:pt x="143" y="370"/>
                  </a:cubicBezTo>
                  <a:lnTo>
                    <a:pt x="328" y="525"/>
                  </a:lnTo>
                  <a:cubicBezTo>
                    <a:pt x="359" y="571"/>
                    <a:pt x="405" y="594"/>
                    <a:pt x="455" y="594"/>
                  </a:cubicBezTo>
                  <a:cubicBezTo>
                    <a:pt x="505" y="594"/>
                    <a:pt x="559" y="571"/>
                    <a:pt x="606" y="525"/>
                  </a:cubicBezTo>
                  <a:cubicBezTo>
                    <a:pt x="698" y="463"/>
                    <a:pt x="698" y="339"/>
                    <a:pt x="606" y="247"/>
                  </a:cubicBezTo>
                  <a:lnTo>
                    <a:pt x="420" y="62"/>
                  </a:lnTo>
                  <a:cubicBezTo>
                    <a:pt x="378" y="19"/>
                    <a:pt x="330" y="1"/>
                    <a:pt x="2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9" name="Google Shape;18349;p104"/>
            <p:cNvSpPr/>
            <p:nvPr/>
          </p:nvSpPr>
          <p:spPr>
            <a:xfrm>
              <a:off x="1221306" y="2625581"/>
              <a:ext cx="23400" cy="22550"/>
            </a:xfrm>
            <a:custGeom>
              <a:avLst/>
              <a:gdLst/>
              <a:ahLst/>
              <a:cxnLst/>
              <a:rect l="l" t="t" r="r" b="b"/>
              <a:pathLst>
                <a:path w="936" h="902" extrusionOk="0">
                  <a:moveTo>
                    <a:pt x="720" y="1"/>
                  </a:moveTo>
                  <a:lnTo>
                    <a:pt x="720" y="32"/>
                  </a:lnTo>
                  <a:cubicBezTo>
                    <a:pt x="596" y="32"/>
                    <a:pt x="535" y="124"/>
                    <a:pt x="535" y="248"/>
                  </a:cubicBezTo>
                  <a:cubicBezTo>
                    <a:pt x="535" y="402"/>
                    <a:pt x="411" y="525"/>
                    <a:pt x="257" y="525"/>
                  </a:cubicBezTo>
                  <a:cubicBezTo>
                    <a:pt x="237" y="518"/>
                    <a:pt x="218" y="514"/>
                    <a:pt x="201" y="514"/>
                  </a:cubicBezTo>
                  <a:cubicBezTo>
                    <a:pt x="19" y="514"/>
                    <a:pt x="1" y="901"/>
                    <a:pt x="187" y="901"/>
                  </a:cubicBezTo>
                  <a:cubicBezTo>
                    <a:pt x="199" y="901"/>
                    <a:pt x="212" y="899"/>
                    <a:pt x="226" y="896"/>
                  </a:cubicBezTo>
                  <a:cubicBezTo>
                    <a:pt x="250" y="900"/>
                    <a:pt x="275" y="902"/>
                    <a:pt x="299" y="902"/>
                  </a:cubicBezTo>
                  <a:cubicBezTo>
                    <a:pt x="459" y="902"/>
                    <a:pt x="617" y="818"/>
                    <a:pt x="751" y="711"/>
                  </a:cubicBezTo>
                  <a:cubicBezTo>
                    <a:pt x="874" y="556"/>
                    <a:pt x="936" y="371"/>
                    <a:pt x="936" y="186"/>
                  </a:cubicBezTo>
                  <a:cubicBezTo>
                    <a:pt x="936" y="93"/>
                    <a:pt x="843" y="1"/>
                    <a:pt x="7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0" name="Google Shape;18350;p104"/>
            <p:cNvSpPr/>
            <p:nvPr/>
          </p:nvSpPr>
          <p:spPr>
            <a:xfrm>
              <a:off x="1162131" y="2567531"/>
              <a:ext cx="141225" cy="138325"/>
            </a:xfrm>
            <a:custGeom>
              <a:avLst/>
              <a:gdLst/>
              <a:ahLst/>
              <a:cxnLst/>
              <a:rect l="l" t="t" r="r" b="b"/>
              <a:pathLst>
                <a:path w="5649" h="5533" extrusionOk="0">
                  <a:moveTo>
                    <a:pt x="3577" y="394"/>
                  </a:moveTo>
                  <a:cubicBezTo>
                    <a:pt x="3627" y="394"/>
                    <a:pt x="3673" y="409"/>
                    <a:pt x="3704" y="440"/>
                  </a:cubicBezTo>
                  <a:lnTo>
                    <a:pt x="5155" y="1891"/>
                  </a:lnTo>
                  <a:cubicBezTo>
                    <a:pt x="5216" y="1952"/>
                    <a:pt x="5216" y="2076"/>
                    <a:pt x="5155" y="2168"/>
                  </a:cubicBezTo>
                  <a:lnTo>
                    <a:pt x="2254" y="5069"/>
                  </a:lnTo>
                  <a:cubicBezTo>
                    <a:pt x="2207" y="5100"/>
                    <a:pt x="2153" y="5116"/>
                    <a:pt x="2099" y="5116"/>
                  </a:cubicBezTo>
                  <a:cubicBezTo>
                    <a:pt x="2045" y="5116"/>
                    <a:pt x="1991" y="5100"/>
                    <a:pt x="1945" y="5069"/>
                  </a:cubicBezTo>
                  <a:lnTo>
                    <a:pt x="525" y="3619"/>
                  </a:lnTo>
                  <a:cubicBezTo>
                    <a:pt x="464" y="3557"/>
                    <a:pt x="464" y="3434"/>
                    <a:pt x="525" y="3341"/>
                  </a:cubicBezTo>
                  <a:lnTo>
                    <a:pt x="3426" y="440"/>
                  </a:lnTo>
                  <a:cubicBezTo>
                    <a:pt x="3473" y="409"/>
                    <a:pt x="3527" y="394"/>
                    <a:pt x="3577" y="394"/>
                  </a:cubicBezTo>
                  <a:close/>
                  <a:moveTo>
                    <a:pt x="3550" y="0"/>
                  </a:moveTo>
                  <a:cubicBezTo>
                    <a:pt x="3395" y="0"/>
                    <a:pt x="3241" y="54"/>
                    <a:pt x="3118" y="162"/>
                  </a:cubicBezTo>
                  <a:lnTo>
                    <a:pt x="247" y="3063"/>
                  </a:lnTo>
                  <a:cubicBezTo>
                    <a:pt x="1" y="3310"/>
                    <a:pt x="1" y="3681"/>
                    <a:pt x="247" y="3928"/>
                  </a:cubicBezTo>
                  <a:lnTo>
                    <a:pt x="1667" y="5347"/>
                  </a:lnTo>
                  <a:cubicBezTo>
                    <a:pt x="1775" y="5471"/>
                    <a:pt x="1929" y="5532"/>
                    <a:pt x="2084" y="5532"/>
                  </a:cubicBezTo>
                  <a:cubicBezTo>
                    <a:pt x="2238" y="5532"/>
                    <a:pt x="2392" y="5471"/>
                    <a:pt x="2500" y="5347"/>
                  </a:cubicBezTo>
                  <a:lnTo>
                    <a:pt x="5401" y="2446"/>
                  </a:lnTo>
                  <a:cubicBezTo>
                    <a:pt x="5648" y="2230"/>
                    <a:pt x="5648" y="1829"/>
                    <a:pt x="5401" y="1613"/>
                  </a:cubicBezTo>
                  <a:lnTo>
                    <a:pt x="3982" y="162"/>
                  </a:lnTo>
                  <a:cubicBezTo>
                    <a:pt x="3858" y="54"/>
                    <a:pt x="3704" y="0"/>
                    <a:pt x="35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1" name="Google Shape;18351;p104"/>
            <p:cNvSpPr/>
            <p:nvPr/>
          </p:nvSpPr>
          <p:spPr>
            <a:xfrm>
              <a:off x="1055681" y="2468781"/>
              <a:ext cx="355675" cy="335250"/>
            </a:xfrm>
            <a:custGeom>
              <a:avLst/>
              <a:gdLst/>
              <a:ahLst/>
              <a:cxnLst/>
              <a:rect l="l" t="t" r="r" b="b"/>
              <a:pathLst>
                <a:path w="14227" h="13410" extrusionOk="0">
                  <a:moveTo>
                    <a:pt x="9625" y="2963"/>
                  </a:moveTo>
                  <a:cubicBezTo>
                    <a:pt x="9767" y="2963"/>
                    <a:pt x="9906" y="3017"/>
                    <a:pt x="9999" y="3125"/>
                  </a:cubicBezTo>
                  <a:lnTo>
                    <a:pt x="10709" y="3804"/>
                  </a:lnTo>
                  <a:cubicBezTo>
                    <a:pt x="10925" y="4020"/>
                    <a:pt x="10925" y="4359"/>
                    <a:pt x="10709" y="4575"/>
                  </a:cubicBezTo>
                  <a:lnTo>
                    <a:pt x="10678" y="4575"/>
                  </a:lnTo>
                  <a:lnTo>
                    <a:pt x="10369" y="4884"/>
                  </a:lnTo>
                  <a:lnTo>
                    <a:pt x="8919" y="3434"/>
                  </a:lnTo>
                  <a:lnTo>
                    <a:pt x="9227" y="3125"/>
                  </a:lnTo>
                  <a:cubicBezTo>
                    <a:pt x="9335" y="3017"/>
                    <a:pt x="9482" y="2963"/>
                    <a:pt x="9625" y="2963"/>
                  </a:cubicBezTo>
                  <a:close/>
                  <a:moveTo>
                    <a:pt x="3086" y="10038"/>
                  </a:moveTo>
                  <a:lnTo>
                    <a:pt x="3765" y="10748"/>
                  </a:lnTo>
                  <a:lnTo>
                    <a:pt x="2901" y="11612"/>
                  </a:lnTo>
                  <a:lnTo>
                    <a:pt x="2191" y="10933"/>
                  </a:lnTo>
                  <a:lnTo>
                    <a:pt x="3086" y="10038"/>
                  </a:lnTo>
                  <a:close/>
                  <a:moveTo>
                    <a:pt x="7823" y="3310"/>
                  </a:moveTo>
                  <a:cubicBezTo>
                    <a:pt x="8062" y="3310"/>
                    <a:pt x="8302" y="3403"/>
                    <a:pt x="8487" y="3588"/>
                  </a:cubicBezTo>
                  <a:lnTo>
                    <a:pt x="10215" y="5316"/>
                  </a:lnTo>
                  <a:cubicBezTo>
                    <a:pt x="10554" y="5686"/>
                    <a:pt x="10554" y="6273"/>
                    <a:pt x="10215" y="6643"/>
                  </a:cubicBezTo>
                  <a:lnTo>
                    <a:pt x="6357" y="10501"/>
                  </a:lnTo>
                  <a:lnTo>
                    <a:pt x="4382" y="8495"/>
                  </a:lnTo>
                  <a:cubicBezTo>
                    <a:pt x="4339" y="8452"/>
                    <a:pt x="4292" y="8434"/>
                    <a:pt x="4246" y="8434"/>
                  </a:cubicBezTo>
                  <a:cubicBezTo>
                    <a:pt x="4094" y="8434"/>
                    <a:pt x="3962" y="8637"/>
                    <a:pt x="4104" y="8803"/>
                  </a:cubicBezTo>
                  <a:lnTo>
                    <a:pt x="6512" y="11211"/>
                  </a:lnTo>
                  <a:cubicBezTo>
                    <a:pt x="6635" y="11303"/>
                    <a:pt x="6635" y="11488"/>
                    <a:pt x="6512" y="11612"/>
                  </a:cubicBezTo>
                  <a:lnTo>
                    <a:pt x="6049" y="12075"/>
                  </a:lnTo>
                  <a:cubicBezTo>
                    <a:pt x="5987" y="12121"/>
                    <a:pt x="5917" y="12144"/>
                    <a:pt x="5848" y="12144"/>
                  </a:cubicBezTo>
                  <a:cubicBezTo>
                    <a:pt x="5779" y="12144"/>
                    <a:pt x="5709" y="12121"/>
                    <a:pt x="5647" y="12075"/>
                  </a:cubicBezTo>
                  <a:lnTo>
                    <a:pt x="1728" y="8155"/>
                  </a:lnTo>
                  <a:cubicBezTo>
                    <a:pt x="1635" y="8032"/>
                    <a:pt x="1635" y="7847"/>
                    <a:pt x="1728" y="7754"/>
                  </a:cubicBezTo>
                  <a:lnTo>
                    <a:pt x="2191" y="7291"/>
                  </a:lnTo>
                  <a:cubicBezTo>
                    <a:pt x="2237" y="7245"/>
                    <a:pt x="2307" y="7222"/>
                    <a:pt x="2376" y="7222"/>
                  </a:cubicBezTo>
                  <a:cubicBezTo>
                    <a:pt x="2445" y="7222"/>
                    <a:pt x="2515" y="7245"/>
                    <a:pt x="2561" y="7291"/>
                  </a:cubicBezTo>
                  <a:lnTo>
                    <a:pt x="3518" y="8217"/>
                  </a:lnTo>
                  <a:cubicBezTo>
                    <a:pt x="3564" y="8263"/>
                    <a:pt x="3618" y="8287"/>
                    <a:pt x="3668" y="8287"/>
                  </a:cubicBezTo>
                  <a:cubicBezTo>
                    <a:pt x="3719" y="8287"/>
                    <a:pt x="3765" y="8263"/>
                    <a:pt x="3796" y="8217"/>
                  </a:cubicBezTo>
                  <a:cubicBezTo>
                    <a:pt x="3888" y="8124"/>
                    <a:pt x="3888" y="8001"/>
                    <a:pt x="3796" y="7939"/>
                  </a:cubicBezTo>
                  <a:lnTo>
                    <a:pt x="3302" y="7446"/>
                  </a:lnTo>
                  <a:lnTo>
                    <a:pt x="7160" y="3588"/>
                  </a:lnTo>
                  <a:cubicBezTo>
                    <a:pt x="7345" y="3403"/>
                    <a:pt x="7584" y="3310"/>
                    <a:pt x="7823" y="3310"/>
                  </a:cubicBezTo>
                  <a:close/>
                  <a:moveTo>
                    <a:pt x="1255" y="10704"/>
                  </a:moveTo>
                  <a:cubicBezTo>
                    <a:pt x="1350" y="10704"/>
                    <a:pt x="1449" y="10736"/>
                    <a:pt x="1543" y="10809"/>
                  </a:cubicBezTo>
                  <a:lnTo>
                    <a:pt x="2962" y="12260"/>
                  </a:lnTo>
                  <a:cubicBezTo>
                    <a:pt x="3148" y="12414"/>
                    <a:pt x="3148" y="12723"/>
                    <a:pt x="2962" y="12877"/>
                  </a:cubicBezTo>
                  <a:cubicBezTo>
                    <a:pt x="2885" y="12970"/>
                    <a:pt x="2777" y="13016"/>
                    <a:pt x="2665" y="13016"/>
                  </a:cubicBezTo>
                  <a:cubicBezTo>
                    <a:pt x="2553" y="13016"/>
                    <a:pt x="2438" y="12970"/>
                    <a:pt x="2345" y="12877"/>
                  </a:cubicBezTo>
                  <a:lnTo>
                    <a:pt x="895" y="11458"/>
                  </a:lnTo>
                  <a:cubicBezTo>
                    <a:pt x="629" y="11119"/>
                    <a:pt x="912" y="10704"/>
                    <a:pt x="1255" y="10704"/>
                  </a:cubicBezTo>
                  <a:close/>
                  <a:moveTo>
                    <a:pt x="13526" y="1"/>
                  </a:moveTo>
                  <a:cubicBezTo>
                    <a:pt x="13068" y="1"/>
                    <a:pt x="12638" y="183"/>
                    <a:pt x="12344" y="502"/>
                  </a:cubicBezTo>
                  <a:lnTo>
                    <a:pt x="10091" y="2724"/>
                  </a:lnTo>
                  <a:cubicBezTo>
                    <a:pt x="9937" y="2631"/>
                    <a:pt x="9752" y="2600"/>
                    <a:pt x="9598" y="2600"/>
                  </a:cubicBezTo>
                  <a:cubicBezTo>
                    <a:pt x="9320" y="2600"/>
                    <a:pt x="9104" y="2693"/>
                    <a:pt x="8919" y="2847"/>
                  </a:cubicBezTo>
                  <a:lnTo>
                    <a:pt x="8610" y="3187"/>
                  </a:lnTo>
                  <a:cubicBezTo>
                    <a:pt x="8362" y="3007"/>
                    <a:pt x="8077" y="2921"/>
                    <a:pt x="7796" y="2921"/>
                  </a:cubicBezTo>
                  <a:cubicBezTo>
                    <a:pt x="7448" y="2921"/>
                    <a:pt x="7107" y="3054"/>
                    <a:pt x="6851" y="3310"/>
                  </a:cubicBezTo>
                  <a:lnTo>
                    <a:pt x="2993" y="7168"/>
                  </a:lnTo>
                  <a:lnTo>
                    <a:pt x="2839" y="7013"/>
                  </a:lnTo>
                  <a:cubicBezTo>
                    <a:pt x="2716" y="6890"/>
                    <a:pt x="2546" y="6828"/>
                    <a:pt x="2372" y="6828"/>
                  </a:cubicBezTo>
                  <a:cubicBezTo>
                    <a:pt x="2199" y="6828"/>
                    <a:pt x="2021" y="6890"/>
                    <a:pt x="1882" y="7013"/>
                  </a:cubicBezTo>
                  <a:lnTo>
                    <a:pt x="1419" y="7476"/>
                  </a:lnTo>
                  <a:cubicBezTo>
                    <a:pt x="1172" y="7754"/>
                    <a:pt x="1172" y="8186"/>
                    <a:pt x="1419" y="8464"/>
                  </a:cubicBezTo>
                  <a:lnTo>
                    <a:pt x="2777" y="9760"/>
                  </a:lnTo>
                  <a:lnTo>
                    <a:pt x="1913" y="10624"/>
                  </a:lnTo>
                  <a:lnTo>
                    <a:pt x="1821" y="10532"/>
                  </a:lnTo>
                  <a:cubicBezTo>
                    <a:pt x="1634" y="10345"/>
                    <a:pt x="1426" y="10267"/>
                    <a:pt x="1226" y="10267"/>
                  </a:cubicBezTo>
                  <a:cubicBezTo>
                    <a:pt x="567" y="10267"/>
                    <a:pt x="1" y="11119"/>
                    <a:pt x="617" y="11735"/>
                  </a:cubicBezTo>
                  <a:lnTo>
                    <a:pt x="2067" y="13186"/>
                  </a:lnTo>
                  <a:cubicBezTo>
                    <a:pt x="2238" y="13343"/>
                    <a:pt x="2426" y="13409"/>
                    <a:pt x="2609" y="13409"/>
                  </a:cubicBezTo>
                  <a:cubicBezTo>
                    <a:pt x="3253" y="13409"/>
                    <a:pt x="3824" y="12583"/>
                    <a:pt x="3271" y="11982"/>
                  </a:cubicBezTo>
                  <a:lnTo>
                    <a:pt x="3178" y="11890"/>
                  </a:lnTo>
                  <a:lnTo>
                    <a:pt x="4043" y="11025"/>
                  </a:lnTo>
                  <a:lnTo>
                    <a:pt x="5370" y="12353"/>
                  </a:lnTo>
                  <a:cubicBezTo>
                    <a:pt x="5493" y="12476"/>
                    <a:pt x="5663" y="12538"/>
                    <a:pt x="5836" y="12538"/>
                  </a:cubicBezTo>
                  <a:cubicBezTo>
                    <a:pt x="6010" y="12538"/>
                    <a:pt x="6187" y="12476"/>
                    <a:pt x="6326" y="12353"/>
                  </a:cubicBezTo>
                  <a:lnTo>
                    <a:pt x="6789" y="11890"/>
                  </a:lnTo>
                  <a:cubicBezTo>
                    <a:pt x="7036" y="11612"/>
                    <a:pt x="7036" y="11180"/>
                    <a:pt x="6789" y="10933"/>
                  </a:cubicBezTo>
                  <a:lnTo>
                    <a:pt x="6635" y="10779"/>
                  </a:lnTo>
                  <a:lnTo>
                    <a:pt x="10493" y="6921"/>
                  </a:lnTo>
                  <a:cubicBezTo>
                    <a:pt x="10956" y="6458"/>
                    <a:pt x="11017" y="5717"/>
                    <a:pt x="10616" y="5193"/>
                  </a:cubicBezTo>
                  <a:lnTo>
                    <a:pt x="10956" y="4853"/>
                  </a:lnTo>
                  <a:cubicBezTo>
                    <a:pt x="11264" y="4545"/>
                    <a:pt x="11295" y="4051"/>
                    <a:pt x="11079" y="3711"/>
                  </a:cubicBezTo>
                  <a:lnTo>
                    <a:pt x="12807" y="1952"/>
                  </a:lnTo>
                  <a:cubicBezTo>
                    <a:pt x="12971" y="1812"/>
                    <a:pt x="12833" y="1601"/>
                    <a:pt x="12677" y="1601"/>
                  </a:cubicBezTo>
                  <a:cubicBezTo>
                    <a:pt x="12626" y="1601"/>
                    <a:pt x="12574" y="1622"/>
                    <a:pt x="12530" y="1674"/>
                  </a:cubicBezTo>
                  <a:lnTo>
                    <a:pt x="10801" y="3372"/>
                  </a:lnTo>
                  <a:lnTo>
                    <a:pt x="10400" y="3001"/>
                  </a:lnTo>
                  <a:lnTo>
                    <a:pt x="12622" y="779"/>
                  </a:lnTo>
                  <a:cubicBezTo>
                    <a:pt x="12864" y="538"/>
                    <a:pt x="13162" y="410"/>
                    <a:pt x="13487" y="410"/>
                  </a:cubicBezTo>
                  <a:cubicBezTo>
                    <a:pt x="13577" y="410"/>
                    <a:pt x="13670" y="420"/>
                    <a:pt x="13764" y="440"/>
                  </a:cubicBezTo>
                  <a:lnTo>
                    <a:pt x="13116" y="1088"/>
                  </a:lnTo>
                  <a:cubicBezTo>
                    <a:pt x="13023" y="1181"/>
                    <a:pt x="13023" y="1304"/>
                    <a:pt x="13116" y="1397"/>
                  </a:cubicBezTo>
                  <a:cubicBezTo>
                    <a:pt x="13147" y="1428"/>
                    <a:pt x="13193" y="1443"/>
                    <a:pt x="13243" y="1443"/>
                  </a:cubicBezTo>
                  <a:cubicBezTo>
                    <a:pt x="13293" y="1443"/>
                    <a:pt x="13347" y="1428"/>
                    <a:pt x="13394" y="1397"/>
                  </a:cubicBezTo>
                  <a:lnTo>
                    <a:pt x="14104" y="687"/>
                  </a:lnTo>
                  <a:cubicBezTo>
                    <a:pt x="14196" y="594"/>
                    <a:pt x="14227" y="440"/>
                    <a:pt x="14196" y="286"/>
                  </a:cubicBezTo>
                  <a:lnTo>
                    <a:pt x="14196" y="286"/>
                  </a:lnTo>
                  <a:lnTo>
                    <a:pt x="14165" y="317"/>
                  </a:lnTo>
                  <a:cubicBezTo>
                    <a:pt x="14134" y="162"/>
                    <a:pt x="14011" y="70"/>
                    <a:pt x="13887" y="39"/>
                  </a:cubicBezTo>
                  <a:cubicBezTo>
                    <a:pt x="13766" y="13"/>
                    <a:pt x="13645" y="1"/>
                    <a:pt x="135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2" name="Google Shape;18352;p104"/>
          <p:cNvGrpSpPr/>
          <p:nvPr/>
        </p:nvGrpSpPr>
        <p:grpSpPr>
          <a:xfrm>
            <a:off x="4045018" y="2334212"/>
            <a:ext cx="351075" cy="314925"/>
            <a:chOff x="2532763" y="3037481"/>
            <a:chExt cx="351075" cy="314925"/>
          </a:xfrm>
        </p:grpSpPr>
        <p:sp>
          <p:nvSpPr>
            <p:cNvPr id="18353" name="Google Shape;18353;p104"/>
            <p:cNvSpPr/>
            <p:nvPr/>
          </p:nvSpPr>
          <p:spPr>
            <a:xfrm>
              <a:off x="2702813" y="3147881"/>
              <a:ext cx="15900" cy="17050"/>
            </a:xfrm>
            <a:custGeom>
              <a:avLst/>
              <a:gdLst/>
              <a:ahLst/>
              <a:cxnLst/>
              <a:rect l="l" t="t" r="r" b="b"/>
              <a:pathLst>
                <a:path w="636" h="682" extrusionOk="0">
                  <a:moveTo>
                    <a:pt x="258" y="0"/>
                  </a:moveTo>
                  <a:cubicBezTo>
                    <a:pt x="126" y="0"/>
                    <a:pt x="1" y="121"/>
                    <a:pt x="80" y="280"/>
                  </a:cubicBezTo>
                  <a:lnTo>
                    <a:pt x="204" y="558"/>
                  </a:lnTo>
                  <a:cubicBezTo>
                    <a:pt x="235" y="619"/>
                    <a:pt x="296" y="681"/>
                    <a:pt x="389" y="681"/>
                  </a:cubicBezTo>
                  <a:cubicBezTo>
                    <a:pt x="543" y="681"/>
                    <a:pt x="636" y="527"/>
                    <a:pt x="574" y="403"/>
                  </a:cubicBezTo>
                  <a:lnTo>
                    <a:pt x="451" y="126"/>
                  </a:lnTo>
                  <a:cubicBezTo>
                    <a:pt x="407" y="38"/>
                    <a:pt x="331" y="0"/>
                    <a:pt x="2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4" name="Google Shape;18354;p104"/>
            <p:cNvSpPr/>
            <p:nvPr/>
          </p:nvSpPr>
          <p:spPr>
            <a:xfrm>
              <a:off x="2779138" y="3112606"/>
              <a:ext cx="15975" cy="16825"/>
            </a:xfrm>
            <a:custGeom>
              <a:avLst/>
              <a:gdLst/>
              <a:ahLst/>
              <a:cxnLst/>
              <a:rect l="l" t="t" r="r" b="b"/>
              <a:pathLst>
                <a:path w="639" h="673" extrusionOk="0">
                  <a:moveTo>
                    <a:pt x="275" y="0"/>
                  </a:moveTo>
                  <a:cubicBezTo>
                    <a:pt x="138" y="0"/>
                    <a:pt x="0" y="137"/>
                    <a:pt x="83" y="302"/>
                  </a:cubicBezTo>
                  <a:lnTo>
                    <a:pt x="206" y="580"/>
                  </a:lnTo>
                  <a:cubicBezTo>
                    <a:pt x="237" y="642"/>
                    <a:pt x="299" y="672"/>
                    <a:pt x="391" y="672"/>
                  </a:cubicBezTo>
                  <a:cubicBezTo>
                    <a:pt x="546" y="672"/>
                    <a:pt x="638" y="518"/>
                    <a:pt x="576" y="395"/>
                  </a:cubicBezTo>
                  <a:lnTo>
                    <a:pt x="453" y="117"/>
                  </a:lnTo>
                  <a:cubicBezTo>
                    <a:pt x="412" y="35"/>
                    <a:pt x="343" y="0"/>
                    <a:pt x="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5" name="Google Shape;18355;p104"/>
            <p:cNvSpPr/>
            <p:nvPr/>
          </p:nvSpPr>
          <p:spPr>
            <a:xfrm>
              <a:off x="2733263" y="3132281"/>
              <a:ext cx="32525" cy="20300"/>
            </a:xfrm>
            <a:custGeom>
              <a:avLst/>
              <a:gdLst/>
              <a:ahLst/>
              <a:cxnLst/>
              <a:rect l="l" t="t" r="r" b="b"/>
              <a:pathLst>
                <a:path w="1301" h="812" extrusionOk="0">
                  <a:moveTo>
                    <a:pt x="1081" y="1"/>
                  </a:moveTo>
                  <a:cubicBezTo>
                    <a:pt x="982" y="1"/>
                    <a:pt x="894" y="56"/>
                    <a:pt x="868" y="132"/>
                  </a:cubicBezTo>
                  <a:cubicBezTo>
                    <a:pt x="838" y="256"/>
                    <a:pt x="776" y="317"/>
                    <a:pt x="683" y="348"/>
                  </a:cubicBezTo>
                  <a:cubicBezTo>
                    <a:pt x="637" y="379"/>
                    <a:pt x="591" y="395"/>
                    <a:pt x="544" y="395"/>
                  </a:cubicBezTo>
                  <a:cubicBezTo>
                    <a:pt x="498" y="395"/>
                    <a:pt x="452" y="379"/>
                    <a:pt x="405" y="348"/>
                  </a:cubicBezTo>
                  <a:cubicBezTo>
                    <a:pt x="375" y="338"/>
                    <a:pt x="346" y="334"/>
                    <a:pt x="319" y="334"/>
                  </a:cubicBezTo>
                  <a:cubicBezTo>
                    <a:pt x="99" y="334"/>
                    <a:pt x="0" y="640"/>
                    <a:pt x="220" y="750"/>
                  </a:cubicBezTo>
                  <a:cubicBezTo>
                    <a:pt x="313" y="780"/>
                    <a:pt x="436" y="811"/>
                    <a:pt x="529" y="811"/>
                  </a:cubicBezTo>
                  <a:cubicBezTo>
                    <a:pt x="868" y="811"/>
                    <a:pt x="1177" y="595"/>
                    <a:pt x="1270" y="256"/>
                  </a:cubicBezTo>
                  <a:cubicBezTo>
                    <a:pt x="1300" y="163"/>
                    <a:pt x="1239" y="40"/>
                    <a:pt x="1146" y="9"/>
                  </a:cubicBezTo>
                  <a:cubicBezTo>
                    <a:pt x="1124" y="3"/>
                    <a:pt x="1102" y="1"/>
                    <a:pt x="10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6" name="Google Shape;18356;p104"/>
            <p:cNvSpPr/>
            <p:nvPr/>
          </p:nvSpPr>
          <p:spPr>
            <a:xfrm>
              <a:off x="2686288" y="3194206"/>
              <a:ext cx="38600" cy="33275"/>
            </a:xfrm>
            <a:custGeom>
              <a:avLst/>
              <a:gdLst/>
              <a:ahLst/>
              <a:cxnLst/>
              <a:rect l="l" t="t" r="r" b="b"/>
              <a:pathLst>
                <a:path w="1544" h="1331" extrusionOk="0">
                  <a:moveTo>
                    <a:pt x="649" y="402"/>
                  </a:moveTo>
                  <a:cubicBezTo>
                    <a:pt x="896" y="402"/>
                    <a:pt x="1019" y="680"/>
                    <a:pt x="834" y="834"/>
                  </a:cubicBezTo>
                  <a:cubicBezTo>
                    <a:pt x="782" y="896"/>
                    <a:pt x="717" y="923"/>
                    <a:pt x="653" y="923"/>
                  </a:cubicBezTo>
                  <a:cubicBezTo>
                    <a:pt x="525" y="923"/>
                    <a:pt x="402" y="813"/>
                    <a:pt x="402" y="649"/>
                  </a:cubicBezTo>
                  <a:cubicBezTo>
                    <a:pt x="402" y="525"/>
                    <a:pt x="525" y="402"/>
                    <a:pt x="649" y="402"/>
                  </a:cubicBezTo>
                  <a:close/>
                  <a:moveTo>
                    <a:pt x="649" y="1"/>
                  </a:moveTo>
                  <a:cubicBezTo>
                    <a:pt x="278" y="1"/>
                    <a:pt x="1" y="279"/>
                    <a:pt x="1" y="649"/>
                  </a:cubicBezTo>
                  <a:cubicBezTo>
                    <a:pt x="1" y="1068"/>
                    <a:pt x="328" y="1330"/>
                    <a:pt x="673" y="1330"/>
                  </a:cubicBezTo>
                  <a:cubicBezTo>
                    <a:pt x="836" y="1330"/>
                    <a:pt x="1004" y="1272"/>
                    <a:pt x="1143" y="1143"/>
                  </a:cubicBezTo>
                  <a:cubicBezTo>
                    <a:pt x="1544" y="711"/>
                    <a:pt x="1266" y="1"/>
                    <a:pt x="6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7" name="Google Shape;18357;p104"/>
            <p:cNvSpPr/>
            <p:nvPr/>
          </p:nvSpPr>
          <p:spPr>
            <a:xfrm>
              <a:off x="2532763" y="3037481"/>
              <a:ext cx="351075" cy="314925"/>
            </a:xfrm>
            <a:custGeom>
              <a:avLst/>
              <a:gdLst/>
              <a:ahLst/>
              <a:cxnLst/>
              <a:rect l="l" t="t" r="r" b="b"/>
              <a:pathLst>
                <a:path w="14043" h="12597" extrusionOk="0">
                  <a:moveTo>
                    <a:pt x="6821" y="5869"/>
                  </a:moveTo>
                  <a:cubicBezTo>
                    <a:pt x="7716" y="5869"/>
                    <a:pt x="8179" y="6949"/>
                    <a:pt x="7592" y="7628"/>
                  </a:cubicBezTo>
                  <a:cubicBezTo>
                    <a:pt x="7379" y="7874"/>
                    <a:pt x="7097" y="7987"/>
                    <a:pt x="6818" y="7987"/>
                  </a:cubicBezTo>
                  <a:cubicBezTo>
                    <a:pt x="6329" y="7987"/>
                    <a:pt x="5850" y="7642"/>
                    <a:pt x="5771" y="7072"/>
                  </a:cubicBezTo>
                  <a:cubicBezTo>
                    <a:pt x="5679" y="6455"/>
                    <a:pt x="6173" y="5869"/>
                    <a:pt x="6821" y="5869"/>
                  </a:cubicBezTo>
                  <a:close/>
                  <a:moveTo>
                    <a:pt x="1074" y="6691"/>
                  </a:moveTo>
                  <a:cubicBezTo>
                    <a:pt x="1166" y="6691"/>
                    <a:pt x="1249" y="6731"/>
                    <a:pt x="1296" y="6825"/>
                  </a:cubicBezTo>
                  <a:lnTo>
                    <a:pt x="2006" y="8368"/>
                  </a:lnTo>
                  <a:cubicBezTo>
                    <a:pt x="2037" y="8430"/>
                    <a:pt x="2037" y="8492"/>
                    <a:pt x="2006" y="8554"/>
                  </a:cubicBezTo>
                  <a:cubicBezTo>
                    <a:pt x="1975" y="8584"/>
                    <a:pt x="1944" y="8646"/>
                    <a:pt x="1883" y="8677"/>
                  </a:cubicBezTo>
                  <a:lnTo>
                    <a:pt x="1543" y="8831"/>
                  </a:lnTo>
                  <a:cubicBezTo>
                    <a:pt x="1514" y="8839"/>
                    <a:pt x="1485" y="8842"/>
                    <a:pt x="1457" y="8842"/>
                  </a:cubicBezTo>
                  <a:cubicBezTo>
                    <a:pt x="1367" y="8842"/>
                    <a:pt x="1289" y="8802"/>
                    <a:pt x="1265" y="8708"/>
                  </a:cubicBezTo>
                  <a:lnTo>
                    <a:pt x="525" y="7165"/>
                  </a:lnTo>
                  <a:cubicBezTo>
                    <a:pt x="494" y="7041"/>
                    <a:pt x="525" y="6918"/>
                    <a:pt x="648" y="6887"/>
                  </a:cubicBezTo>
                  <a:lnTo>
                    <a:pt x="988" y="6702"/>
                  </a:lnTo>
                  <a:cubicBezTo>
                    <a:pt x="1017" y="6695"/>
                    <a:pt x="1046" y="6691"/>
                    <a:pt x="1074" y="6691"/>
                  </a:cubicBezTo>
                  <a:close/>
                  <a:moveTo>
                    <a:pt x="5864" y="7998"/>
                  </a:moveTo>
                  <a:cubicBezTo>
                    <a:pt x="5956" y="8091"/>
                    <a:pt x="6049" y="8152"/>
                    <a:pt x="6173" y="8214"/>
                  </a:cubicBezTo>
                  <a:cubicBezTo>
                    <a:pt x="6234" y="8245"/>
                    <a:pt x="6327" y="8276"/>
                    <a:pt x="6419" y="8307"/>
                  </a:cubicBezTo>
                  <a:lnTo>
                    <a:pt x="4784" y="11331"/>
                  </a:lnTo>
                  <a:lnTo>
                    <a:pt x="4074" y="11331"/>
                  </a:lnTo>
                  <a:lnTo>
                    <a:pt x="5864" y="7998"/>
                  </a:lnTo>
                  <a:close/>
                  <a:moveTo>
                    <a:pt x="7746" y="7998"/>
                  </a:moveTo>
                  <a:lnTo>
                    <a:pt x="9506" y="11331"/>
                  </a:lnTo>
                  <a:lnTo>
                    <a:pt x="8765" y="11331"/>
                  </a:lnTo>
                  <a:lnTo>
                    <a:pt x="7160" y="8307"/>
                  </a:lnTo>
                  <a:cubicBezTo>
                    <a:pt x="7253" y="8276"/>
                    <a:pt x="7345" y="8245"/>
                    <a:pt x="7438" y="8214"/>
                  </a:cubicBezTo>
                  <a:cubicBezTo>
                    <a:pt x="7530" y="8152"/>
                    <a:pt x="7654" y="8091"/>
                    <a:pt x="7746" y="7998"/>
                  </a:cubicBezTo>
                  <a:close/>
                  <a:moveTo>
                    <a:pt x="5123" y="11732"/>
                  </a:moveTo>
                  <a:cubicBezTo>
                    <a:pt x="5185" y="11732"/>
                    <a:pt x="5247" y="11763"/>
                    <a:pt x="5247" y="11825"/>
                  </a:cubicBezTo>
                  <a:lnTo>
                    <a:pt x="5247" y="12103"/>
                  </a:lnTo>
                  <a:cubicBezTo>
                    <a:pt x="5216" y="12134"/>
                    <a:pt x="5185" y="12195"/>
                    <a:pt x="5123" y="12195"/>
                  </a:cubicBezTo>
                  <a:lnTo>
                    <a:pt x="3580" y="12195"/>
                  </a:lnTo>
                  <a:cubicBezTo>
                    <a:pt x="3518" y="12195"/>
                    <a:pt x="3457" y="12134"/>
                    <a:pt x="3457" y="12103"/>
                  </a:cubicBezTo>
                  <a:lnTo>
                    <a:pt x="3457" y="11825"/>
                  </a:lnTo>
                  <a:cubicBezTo>
                    <a:pt x="3457" y="11763"/>
                    <a:pt x="3518" y="11732"/>
                    <a:pt x="3580" y="11732"/>
                  </a:cubicBezTo>
                  <a:close/>
                  <a:moveTo>
                    <a:pt x="9999" y="11732"/>
                  </a:moveTo>
                  <a:cubicBezTo>
                    <a:pt x="10061" y="11732"/>
                    <a:pt x="10123" y="11763"/>
                    <a:pt x="10123" y="11825"/>
                  </a:cubicBezTo>
                  <a:lnTo>
                    <a:pt x="10123" y="12103"/>
                  </a:lnTo>
                  <a:cubicBezTo>
                    <a:pt x="10092" y="12134"/>
                    <a:pt x="10061" y="12195"/>
                    <a:pt x="9999" y="12195"/>
                  </a:cubicBezTo>
                  <a:lnTo>
                    <a:pt x="8456" y="12195"/>
                  </a:lnTo>
                  <a:cubicBezTo>
                    <a:pt x="8395" y="12195"/>
                    <a:pt x="8333" y="12134"/>
                    <a:pt x="8333" y="12103"/>
                  </a:cubicBezTo>
                  <a:lnTo>
                    <a:pt x="8333" y="11825"/>
                  </a:lnTo>
                  <a:cubicBezTo>
                    <a:pt x="8333" y="11763"/>
                    <a:pt x="8395" y="11732"/>
                    <a:pt x="8456" y="11732"/>
                  </a:cubicBezTo>
                  <a:close/>
                  <a:moveTo>
                    <a:pt x="11354" y="1"/>
                  </a:moveTo>
                  <a:cubicBezTo>
                    <a:pt x="11262" y="1"/>
                    <a:pt x="11168" y="22"/>
                    <a:pt x="11080" y="67"/>
                  </a:cubicBezTo>
                  <a:lnTo>
                    <a:pt x="10493" y="314"/>
                  </a:lnTo>
                  <a:cubicBezTo>
                    <a:pt x="10246" y="437"/>
                    <a:pt x="10092" y="715"/>
                    <a:pt x="10123" y="992"/>
                  </a:cubicBezTo>
                  <a:lnTo>
                    <a:pt x="1512" y="6486"/>
                  </a:lnTo>
                  <a:cubicBezTo>
                    <a:pt x="1389" y="6362"/>
                    <a:pt x="1235" y="6301"/>
                    <a:pt x="1080" y="6301"/>
                  </a:cubicBezTo>
                  <a:cubicBezTo>
                    <a:pt x="988" y="6301"/>
                    <a:pt x="895" y="6301"/>
                    <a:pt x="803" y="6362"/>
                  </a:cubicBezTo>
                  <a:lnTo>
                    <a:pt x="463" y="6517"/>
                  </a:lnTo>
                  <a:cubicBezTo>
                    <a:pt x="154" y="6671"/>
                    <a:pt x="0" y="7041"/>
                    <a:pt x="154" y="7350"/>
                  </a:cubicBezTo>
                  <a:lnTo>
                    <a:pt x="864" y="8893"/>
                  </a:lnTo>
                  <a:cubicBezTo>
                    <a:pt x="979" y="9122"/>
                    <a:pt x="1212" y="9249"/>
                    <a:pt x="1451" y="9249"/>
                  </a:cubicBezTo>
                  <a:cubicBezTo>
                    <a:pt x="1534" y="9249"/>
                    <a:pt x="1618" y="9234"/>
                    <a:pt x="1698" y="9202"/>
                  </a:cubicBezTo>
                  <a:lnTo>
                    <a:pt x="2037" y="9047"/>
                  </a:lnTo>
                  <a:cubicBezTo>
                    <a:pt x="2284" y="8924"/>
                    <a:pt x="2438" y="8677"/>
                    <a:pt x="2407" y="8430"/>
                  </a:cubicBezTo>
                  <a:lnTo>
                    <a:pt x="3488" y="8122"/>
                  </a:lnTo>
                  <a:cubicBezTo>
                    <a:pt x="3716" y="8036"/>
                    <a:pt x="3628" y="7713"/>
                    <a:pt x="3418" y="7713"/>
                  </a:cubicBezTo>
                  <a:cubicBezTo>
                    <a:pt x="3401" y="7713"/>
                    <a:pt x="3383" y="7716"/>
                    <a:pt x="3364" y="7720"/>
                  </a:cubicBezTo>
                  <a:lnTo>
                    <a:pt x="2284" y="8060"/>
                  </a:lnTo>
                  <a:lnTo>
                    <a:pt x="1759" y="6825"/>
                  </a:lnTo>
                  <a:lnTo>
                    <a:pt x="10308" y="1363"/>
                  </a:lnTo>
                  <a:lnTo>
                    <a:pt x="12067" y="5128"/>
                  </a:lnTo>
                  <a:lnTo>
                    <a:pt x="8148" y="6301"/>
                  </a:lnTo>
                  <a:cubicBezTo>
                    <a:pt x="8148" y="6301"/>
                    <a:pt x="8086" y="6177"/>
                    <a:pt x="8024" y="6116"/>
                  </a:cubicBezTo>
                  <a:cubicBezTo>
                    <a:pt x="7746" y="5683"/>
                    <a:pt x="7253" y="5437"/>
                    <a:pt x="6728" y="5437"/>
                  </a:cubicBezTo>
                  <a:cubicBezTo>
                    <a:pt x="5956" y="5498"/>
                    <a:pt x="5370" y="6146"/>
                    <a:pt x="5370" y="6918"/>
                  </a:cubicBezTo>
                  <a:cubicBezTo>
                    <a:pt x="5339" y="6980"/>
                    <a:pt x="5339" y="7041"/>
                    <a:pt x="5370" y="7134"/>
                  </a:cubicBezTo>
                  <a:lnTo>
                    <a:pt x="4136" y="7504"/>
                  </a:lnTo>
                  <a:cubicBezTo>
                    <a:pt x="4043" y="7535"/>
                    <a:pt x="3981" y="7628"/>
                    <a:pt x="4012" y="7751"/>
                  </a:cubicBezTo>
                  <a:cubicBezTo>
                    <a:pt x="4038" y="7827"/>
                    <a:pt x="4126" y="7883"/>
                    <a:pt x="4208" y="7883"/>
                  </a:cubicBezTo>
                  <a:cubicBezTo>
                    <a:pt x="4225" y="7883"/>
                    <a:pt x="4243" y="7880"/>
                    <a:pt x="4259" y="7875"/>
                  </a:cubicBezTo>
                  <a:lnTo>
                    <a:pt x="5463" y="7504"/>
                  </a:lnTo>
                  <a:cubicBezTo>
                    <a:pt x="5494" y="7566"/>
                    <a:pt x="5524" y="7628"/>
                    <a:pt x="5555" y="7689"/>
                  </a:cubicBezTo>
                  <a:lnTo>
                    <a:pt x="3611" y="11331"/>
                  </a:lnTo>
                  <a:lnTo>
                    <a:pt x="3580" y="11331"/>
                  </a:lnTo>
                  <a:cubicBezTo>
                    <a:pt x="3302" y="11331"/>
                    <a:pt x="3086" y="11547"/>
                    <a:pt x="3055" y="11825"/>
                  </a:cubicBezTo>
                  <a:lnTo>
                    <a:pt x="3055" y="12103"/>
                  </a:lnTo>
                  <a:cubicBezTo>
                    <a:pt x="3086" y="12380"/>
                    <a:pt x="3302" y="12596"/>
                    <a:pt x="3580" y="12596"/>
                  </a:cubicBezTo>
                  <a:lnTo>
                    <a:pt x="5123" y="12596"/>
                  </a:lnTo>
                  <a:cubicBezTo>
                    <a:pt x="5401" y="12596"/>
                    <a:pt x="5648" y="12380"/>
                    <a:pt x="5648" y="12103"/>
                  </a:cubicBezTo>
                  <a:lnTo>
                    <a:pt x="5648" y="11825"/>
                  </a:lnTo>
                  <a:cubicBezTo>
                    <a:pt x="5648" y="11609"/>
                    <a:pt x="5494" y="11393"/>
                    <a:pt x="5247" y="11331"/>
                  </a:cubicBezTo>
                  <a:lnTo>
                    <a:pt x="6790" y="8461"/>
                  </a:lnTo>
                  <a:lnTo>
                    <a:pt x="8333" y="11331"/>
                  </a:lnTo>
                  <a:cubicBezTo>
                    <a:pt x="8117" y="11393"/>
                    <a:pt x="7963" y="11609"/>
                    <a:pt x="7963" y="11825"/>
                  </a:cubicBezTo>
                  <a:lnTo>
                    <a:pt x="7963" y="12103"/>
                  </a:lnTo>
                  <a:cubicBezTo>
                    <a:pt x="7963" y="12380"/>
                    <a:pt x="8179" y="12596"/>
                    <a:pt x="8456" y="12596"/>
                  </a:cubicBezTo>
                  <a:lnTo>
                    <a:pt x="9999" y="12596"/>
                  </a:lnTo>
                  <a:cubicBezTo>
                    <a:pt x="10308" y="12596"/>
                    <a:pt x="10524" y="12380"/>
                    <a:pt x="10524" y="12103"/>
                  </a:cubicBezTo>
                  <a:lnTo>
                    <a:pt x="10524" y="11825"/>
                  </a:lnTo>
                  <a:cubicBezTo>
                    <a:pt x="10524" y="11547"/>
                    <a:pt x="10308" y="11331"/>
                    <a:pt x="9999" y="11331"/>
                  </a:cubicBezTo>
                  <a:lnTo>
                    <a:pt x="9969" y="11331"/>
                  </a:lnTo>
                  <a:lnTo>
                    <a:pt x="8055" y="7689"/>
                  </a:lnTo>
                  <a:cubicBezTo>
                    <a:pt x="8209" y="7443"/>
                    <a:pt x="8271" y="7165"/>
                    <a:pt x="8271" y="6918"/>
                  </a:cubicBezTo>
                  <a:cubicBezTo>
                    <a:pt x="8271" y="6825"/>
                    <a:pt x="8271" y="6764"/>
                    <a:pt x="8271" y="6671"/>
                  </a:cubicBezTo>
                  <a:lnTo>
                    <a:pt x="12252" y="5467"/>
                  </a:lnTo>
                  <a:cubicBezTo>
                    <a:pt x="12376" y="5622"/>
                    <a:pt x="12561" y="5683"/>
                    <a:pt x="12746" y="5683"/>
                  </a:cubicBezTo>
                  <a:cubicBezTo>
                    <a:pt x="12839" y="5683"/>
                    <a:pt x="12900" y="5683"/>
                    <a:pt x="12993" y="5622"/>
                  </a:cubicBezTo>
                  <a:lnTo>
                    <a:pt x="13579" y="5375"/>
                  </a:lnTo>
                  <a:cubicBezTo>
                    <a:pt x="13888" y="5221"/>
                    <a:pt x="14042" y="4850"/>
                    <a:pt x="13888" y="4542"/>
                  </a:cubicBezTo>
                  <a:lnTo>
                    <a:pt x="12592" y="1795"/>
                  </a:lnTo>
                  <a:cubicBezTo>
                    <a:pt x="12551" y="1713"/>
                    <a:pt x="12482" y="1678"/>
                    <a:pt x="12413" y="1678"/>
                  </a:cubicBezTo>
                  <a:cubicBezTo>
                    <a:pt x="12276" y="1678"/>
                    <a:pt x="12139" y="1815"/>
                    <a:pt x="12221" y="1980"/>
                  </a:cubicBezTo>
                  <a:cubicBezTo>
                    <a:pt x="12221" y="1980"/>
                    <a:pt x="13456" y="4727"/>
                    <a:pt x="13487" y="4727"/>
                  </a:cubicBezTo>
                  <a:cubicBezTo>
                    <a:pt x="13518" y="4850"/>
                    <a:pt x="13456" y="4974"/>
                    <a:pt x="13363" y="5035"/>
                  </a:cubicBezTo>
                  <a:lnTo>
                    <a:pt x="12777" y="5282"/>
                  </a:lnTo>
                  <a:cubicBezTo>
                    <a:pt x="12742" y="5299"/>
                    <a:pt x="12708" y="5307"/>
                    <a:pt x="12675" y="5307"/>
                  </a:cubicBezTo>
                  <a:cubicBezTo>
                    <a:pt x="12589" y="5307"/>
                    <a:pt x="12513" y="5256"/>
                    <a:pt x="12468" y="5190"/>
                  </a:cubicBezTo>
                  <a:lnTo>
                    <a:pt x="10555" y="992"/>
                  </a:lnTo>
                  <a:cubicBezTo>
                    <a:pt x="10493" y="869"/>
                    <a:pt x="10555" y="746"/>
                    <a:pt x="10678" y="684"/>
                  </a:cubicBezTo>
                  <a:lnTo>
                    <a:pt x="11234" y="437"/>
                  </a:lnTo>
                  <a:cubicBezTo>
                    <a:pt x="11275" y="416"/>
                    <a:pt x="11316" y="406"/>
                    <a:pt x="11355" y="406"/>
                  </a:cubicBezTo>
                  <a:cubicBezTo>
                    <a:pt x="11433" y="406"/>
                    <a:pt x="11501" y="447"/>
                    <a:pt x="11542" y="530"/>
                  </a:cubicBezTo>
                  <a:lnTo>
                    <a:pt x="11882" y="1239"/>
                  </a:lnTo>
                  <a:cubicBezTo>
                    <a:pt x="11915" y="1327"/>
                    <a:pt x="11983" y="1364"/>
                    <a:pt x="12053" y="1364"/>
                  </a:cubicBezTo>
                  <a:cubicBezTo>
                    <a:pt x="12180" y="1364"/>
                    <a:pt x="12312" y="1244"/>
                    <a:pt x="12252" y="1085"/>
                  </a:cubicBezTo>
                  <a:lnTo>
                    <a:pt x="11913" y="375"/>
                  </a:lnTo>
                  <a:cubicBezTo>
                    <a:pt x="11803" y="133"/>
                    <a:pt x="11583" y="1"/>
                    <a:pt x="113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58" name="Google Shape;18358;p104"/>
          <p:cNvSpPr/>
          <p:nvPr/>
        </p:nvSpPr>
        <p:spPr>
          <a:xfrm>
            <a:off x="3307294" y="2318712"/>
            <a:ext cx="337200" cy="345925"/>
          </a:xfrm>
          <a:custGeom>
            <a:avLst/>
            <a:gdLst/>
            <a:ahLst/>
            <a:cxnLst/>
            <a:rect l="l" t="t" r="r" b="b"/>
            <a:pathLst>
              <a:path w="13488" h="13837" extrusionOk="0">
                <a:moveTo>
                  <a:pt x="10416" y="427"/>
                </a:moveTo>
                <a:cubicBezTo>
                  <a:pt x="10532" y="427"/>
                  <a:pt x="10648" y="474"/>
                  <a:pt x="10741" y="566"/>
                </a:cubicBezTo>
                <a:lnTo>
                  <a:pt x="12870" y="2696"/>
                </a:lnTo>
                <a:cubicBezTo>
                  <a:pt x="13055" y="2881"/>
                  <a:pt x="13055" y="3159"/>
                  <a:pt x="12870" y="3344"/>
                </a:cubicBezTo>
                <a:cubicBezTo>
                  <a:pt x="12793" y="3421"/>
                  <a:pt x="12685" y="3460"/>
                  <a:pt x="12573" y="3460"/>
                </a:cubicBezTo>
                <a:cubicBezTo>
                  <a:pt x="12461" y="3460"/>
                  <a:pt x="12345" y="3421"/>
                  <a:pt x="12253" y="3344"/>
                </a:cubicBezTo>
                <a:lnTo>
                  <a:pt x="10092" y="1184"/>
                </a:lnTo>
                <a:cubicBezTo>
                  <a:pt x="9938" y="998"/>
                  <a:pt x="9938" y="721"/>
                  <a:pt x="10092" y="566"/>
                </a:cubicBezTo>
                <a:cubicBezTo>
                  <a:pt x="10185" y="474"/>
                  <a:pt x="10301" y="427"/>
                  <a:pt x="10416" y="427"/>
                </a:cubicBezTo>
                <a:close/>
                <a:moveTo>
                  <a:pt x="1605" y="7881"/>
                </a:moveTo>
                <a:lnTo>
                  <a:pt x="1914" y="8220"/>
                </a:lnTo>
                <a:cubicBezTo>
                  <a:pt x="1945" y="8220"/>
                  <a:pt x="1945" y="8251"/>
                  <a:pt x="1914" y="8282"/>
                </a:cubicBezTo>
                <a:lnTo>
                  <a:pt x="834" y="9362"/>
                </a:lnTo>
                <a:cubicBezTo>
                  <a:pt x="818" y="9377"/>
                  <a:pt x="811" y="9385"/>
                  <a:pt x="803" y="9385"/>
                </a:cubicBezTo>
                <a:cubicBezTo>
                  <a:pt x="795" y="9385"/>
                  <a:pt x="788" y="9377"/>
                  <a:pt x="772" y="9362"/>
                </a:cubicBezTo>
                <a:lnTo>
                  <a:pt x="464" y="9053"/>
                </a:lnTo>
                <a:cubicBezTo>
                  <a:pt x="433" y="9022"/>
                  <a:pt x="433" y="9022"/>
                  <a:pt x="464" y="8992"/>
                </a:cubicBezTo>
                <a:lnTo>
                  <a:pt x="1544" y="7881"/>
                </a:lnTo>
                <a:close/>
                <a:moveTo>
                  <a:pt x="1883" y="8899"/>
                </a:moveTo>
                <a:lnTo>
                  <a:pt x="2253" y="9269"/>
                </a:lnTo>
                <a:lnTo>
                  <a:pt x="1821" y="9701"/>
                </a:lnTo>
                <a:lnTo>
                  <a:pt x="1451" y="9331"/>
                </a:lnTo>
                <a:lnTo>
                  <a:pt x="1883" y="8899"/>
                </a:lnTo>
                <a:close/>
                <a:moveTo>
                  <a:pt x="9969" y="1616"/>
                </a:moveTo>
                <a:lnTo>
                  <a:pt x="11821" y="3467"/>
                </a:lnTo>
                <a:lnTo>
                  <a:pt x="6327" y="8992"/>
                </a:lnTo>
                <a:cubicBezTo>
                  <a:pt x="6080" y="9208"/>
                  <a:pt x="5772" y="9362"/>
                  <a:pt x="5463" y="9362"/>
                </a:cubicBezTo>
                <a:cubicBezTo>
                  <a:pt x="5062" y="9393"/>
                  <a:pt x="4661" y="9578"/>
                  <a:pt x="4352" y="9887"/>
                </a:cubicBezTo>
                <a:lnTo>
                  <a:pt x="4167" y="10072"/>
                </a:lnTo>
                <a:lnTo>
                  <a:pt x="3365" y="9269"/>
                </a:lnTo>
                <a:lnTo>
                  <a:pt x="3550" y="9084"/>
                </a:lnTo>
                <a:cubicBezTo>
                  <a:pt x="3858" y="8776"/>
                  <a:pt x="4013" y="8405"/>
                  <a:pt x="4043" y="7973"/>
                </a:cubicBezTo>
                <a:cubicBezTo>
                  <a:pt x="4074" y="7726"/>
                  <a:pt x="4167" y="7479"/>
                  <a:pt x="4290" y="7294"/>
                </a:cubicBezTo>
                <a:lnTo>
                  <a:pt x="4938" y="7911"/>
                </a:lnTo>
                <a:cubicBezTo>
                  <a:pt x="4985" y="7958"/>
                  <a:pt x="5039" y="7981"/>
                  <a:pt x="5089" y="7981"/>
                </a:cubicBezTo>
                <a:cubicBezTo>
                  <a:pt x="5139" y="7981"/>
                  <a:pt x="5185" y="7958"/>
                  <a:pt x="5216" y="7911"/>
                </a:cubicBezTo>
                <a:cubicBezTo>
                  <a:pt x="5309" y="7850"/>
                  <a:pt x="5309" y="7726"/>
                  <a:pt x="5216" y="7634"/>
                </a:cubicBezTo>
                <a:lnTo>
                  <a:pt x="4568" y="6986"/>
                </a:lnTo>
                <a:lnTo>
                  <a:pt x="4784" y="6770"/>
                </a:lnTo>
                <a:lnTo>
                  <a:pt x="5278" y="7232"/>
                </a:lnTo>
                <a:cubicBezTo>
                  <a:pt x="5321" y="7276"/>
                  <a:pt x="5369" y="7294"/>
                  <a:pt x="5415" y="7294"/>
                </a:cubicBezTo>
                <a:cubicBezTo>
                  <a:pt x="5567" y="7294"/>
                  <a:pt x="5698" y="7097"/>
                  <a:pt x="5556" y="6955"/>
                </a:cubicBezTo>
                <a:lnTo>
                  <a:pt x="5093" y="6492"/>
                </a:lnTo>
                <a:lnTo>
                  <a:pt x="5309" y="6245"/>
                </a:lnTo>
                <a:lnTo>
                  <a:pt x="5772" y="6739"/>
                </a:lnTo>
                <a:cubicBezTo>
                  <a:pt x="5818" y="6770"/>
                  <a:pt x="5872" y="6785"/>
                  <a:pt x="5922" y="6785"/>
                </a:cubicBezTo>
                <a:cubicBezTo>
                  <a:pt x="5972" y="6785"/>
                  <a:pt x="6019" y="6770"/>
                  <a:pt x="6050" y="6739"/>
                </a:cubicBezTo>
                <a:cubicBezTo>
                  <a:pt x="6142" y="6646"/>
                  <a:pt x="6142" y="6523"/>
                  <a:pt x="6050" y="6430"/>
                </a:cubicBezTo>
                <a:lnTo>
                  <a:pt x="5587" y="5967"/>
                </a:lnTo>
                <a:lnTo>
                  <a:pt x="5833" y="5751"/>
                </a:lnTo>
                <a:lnTo>
                  <a:pt x="6296" y="6214"/>
                </a:lnTo>
                <a:cubicBezTo>
                  <a:pt x="6327" y="6245"/>
                  <a:pt x="6389" y="6276"/>
                  <a:pt x="6451" y="6276"/>
                </a:cubicBezTo>
                <a:cubicBezTo>
                  <a:pt x="6512" y="6276"/>
                  <a:pt x="6543" y="6245"/>
                  <a:pt x="6605" y="6214"/>
                </a:cubicBezTo>
                <a:cubicBezTo>
                  <a:pt x="6667" y="6121"/>
                  <a:pt x="6667" y="5998"/>
                  <a:pt x="6605" y="5905"/>
                </a:cubicBezTo>
                <a:lnTo>
                  <a:pt x="6111" y="5443"/>
                </a:lnTo>
                <a:lnTo>
                  <a:pt x="6358" y="5226"/>
                </a:lnTo>
                <a:lnTo>
                  <a:pt x="6821" y="5689"/>
                </a:lnTo>
                <a:cubicBezTo>
                  <a:pt x="6852" y="5736"/>
                  <a:pt x="6898" y="5759"/>
                  <a:pt x="6948" y="5759"/>
                </a:cubicBezTo>
                <a:cubicBezTo>
                  <a:pt x="6999" y="5759"/>
                  <a:pt x="7053" y="5736"/>
                  <a:pt x="7099" y="5689"/>
                </a:cubicBezTo>
                <a:cubicBezTo>
                  <a:pt x="7191" y="5628"/>
                  <a:pt x="7191" y="5473"/>
                  <a:pt x="7099" y="5412"/>
                </a:cubicBezTo>
                <a:lnTo>
                  <a:pt x="6605" y="4980"/>
                </a:lnTo>
                <a:lnTo>
                  <a:pt x="6821" y="4733"/>
                </a:lnTo>
                <a:lnTo>
                  <a:pt x="7500" y="5412"/>
                </a:lnTo>
                <a:cubicBezTo>
                  <a:pt x="7540" y="5452"/>
                  <a:pt x="7585" y="5469"/>
                  <a:pt x="7628" y="5469"/>
                </a:cubicBezTo>
                <a:cubicBezTo>
                  <a:pt x="7784" y="5469"/>
                  <a:pt x="7923" y="5248"/>
                  <a:pt x="7778" y="5103"/>
                </a:cubicBezTo>
                <a:lnTo>
                  <a:pt x="7130" y="4455"/>
                </a:lnTo>
                <a:lnTo>
                  <a:pt x="7346" y="4239"/>
                </a:lnTo>
                <a:lnTo>
                  <a:pt x="7809" y="4702"/>
                </a:lnTo>
                <a:cubicBezTo>
                  <a:pt x="7849" y="4736"/>
                  <a:pt x="7893" y="4750"/>
                  <a:pt x="7935" y="4750"/>
                </a:cubicBezTo>
                <a:cubicBezTo>
                  <a:pt x="8083" y="4750"/>
                  <a:pt x="8207" y="4568"/>
                  <a:pt x="8086" y="4424"/>
                </a:cubicBezTo>
                <a:lnTo>
                  <a:pt x="7623" y="3961"/>
                </a:lnTo>
                <a:lnTo>
                  <a:pt x="7839" y="3714"/>
                </a:lnTo>
                <a:lnTo>
                  <a:pt x="8333" y="4208"/>
                </a:lnTo>
                <a:cubicBezTo>
                  <a:pt x="8364" y="4239"/>
                  <a:pt x="8410" y="4254"/>
                  <a:pt x="8461" y="4254"/>
                </a:cubicBezTo>
                <a:cubicBezTo>
                  <a:pt x="8511" y="4254"/>
                  <a:pt x="8565" y="4239"/>
                  <a:pt x="8611" y="4208"/>
                </a:cubicBezTo>
                <a:cubicBezTo>
                  <a:pt x="8704" y="4115"/>
                  <a:pt x="8704" y="3992"/>
                  <a:pt x="8611" y="3899"/>
                </a:cubicBezTo>
                <a:lnTo>
                  <a:pt x="8148" y="3436"/>
                </a:lnTo>
                <a:lnTo>
                  <a:pt x="8364" y="3190"/>
                </a:lnTo>
                <a:lnTo>
                  <a:pt x="8858" y="3683"/>
                </a:lnTo>
                <a:cubicBezTo>
                  <a:pt x="8889" y="3714"/>
                  <a:pt x="8935" y="3730"/>
                  <a:pt x="8985" y="3730"/>
                </a:cubicBezTo>
                <a:cubicBezTo>
                  <a:pt x="9035" y="3730"/>
                  <a:pt x="9089" y="3714"/>
                  <a:pt x="9136" y="3683"/>
                </a:cubicBezTo>
                <a:cubicBezTo>
                  <a:pt x="9197" y="3591"/>
                  <a:pt x="9197" y="3467"/>
                  <a:pt x="9136" y="3375"/>
                </a:cubicBezTo>
                <a:lnTo>
                  <a:pt x="8673" y="2912"/>
                </a:lnTo>
                <a:lnTo>
                  <a:pt x="8889" y="2696"/>
                </a:lnTo>
                <a:lnTo>
                  <a:pt x="9352" y="3159"/>
                </a:lnTo>
                <a:cubicBezTo>
                  <a:pt x="9398" y="3205"/>
                  <a:pt x="9452" y="3228"/>
                  <a:pt x="9502" y="3228"/>
                </a:cubicBezTo>
                <a:cubicBezTo>
                  <a:pt x="9552" y="3228"/>
                  <a:pt x="9599" y="3205"/>
                  <a:pt x="9629" y="3159"/>
                </a:cubicBezTo>
                <a:cubicBezTo>
                  <a:pt x="9722" y="3097"/>
                  <a:pt x="9722" y="2943"/>
                  <a:pt x="9629" y="2881"/>
                </a:cubicBezTo>
                <a:lnTo>
                  <a:pt x="9167" y="2418"/>
                </a:lnTo>
                <a:lnTo>
                  <a:pt x="9383" y="2171"/>
                </a:lnTo>
                <a:lnTo>
                  <a:pt x="10031" y="2850"/>
                </a:lnTo>
                <a:cubicBezTo>
                  <a:pt x="10077" y="2881"/>
                  <a:pt x="10131" y="2896"/>
                  <a:pt x="10185" y="2896"/>
                </a:cubicBezTo>
                <a:cubicBezTo>
                  <a:pt x="10239" y="2896"/>
                  <a:pt x="10293" y="2881"/>
                  <a:pt x="10339" y="2850"/>
                </a:cubicBezTo>
                <a:cubicBezTo>
                  <a:pt x="10401" y="2758"/>
                  <a:pt x="10401" y="2634"/>
                  <a:pt x="10339" y="2542"/>
                </a:cubicBezTo>
                <a:lnTo>
                  <a:pt x="9691" y="1893"/>
                </a:lnTo>
                <a:lnTo>
                  <a:pt x="9969" y="1616"/>
                </a:lnTo>
                <a:close/>
                <a:moveTo>
                  <a:pt x="2797" y="9377"/>
                </a:moveTo>
                <a:cubicBezTo>
                  <a:pt x="2840" y="9377"/>
                  <a:pt x="2886" y="9393"/>
                  <a:pt x="2932" y="9424"/>
                </a:cubicBezTo>
                <a:lnTo>
                  <a:pt x="4013" y="10504"/>
                </a:lnTo>
                <a:cubicBezTo>
                  <a:pt x="4074" y="10566"/>
                  <a:pt x="4074" y="10658"/>
                  <a:pt x="4013" y="10720"/>
                </a:cubicBezTo>
                <a:lnTo>
                  <a:pt x="3303" y="11461"/>
                </a:lnTo>
                <a:cubicBezTo>
                  <a:pt x="3272" y="11491"/>
                  <a:pt x="3226" y="11507"/>
                  <a:pt x="3179" y="11507"/>
                </a:cubicBezTo>
                <a:cubicBezTo>
                  <a:pt x="3133" y="11507"/>
                  <a:pt x="3087" y="11491"/>
                  <a:pt x="3056" y="11461"/>
                </a:cubicBezTo>
                <a:lnTo>
                  <a:pt x="1976" y="10380"/>
                </a:lnTo>
                <a:cubicBezTo>
                  <a:pt x="1914" y="10319"/>
                  <a:pt x="1914" y="10195"/>
                  <a:pt x="1976" y="10133"/>
                </a:cubicBezTo>
                <a:lnTo>
                  <a:pt x="2686" y="9424"/>
                </a:lnTo>
                <a:cubicBezTo>
                  <a:pt x="2716" y="9393"/>
                  <a:pt x="2755" y="9377"/>
                  <a:pt x="2797" y="9377"/>
                </a:cubicBezTo>
                <a:close/>
                <a:moveTo>
                  <a:pt x="5216" y="10751"/>
                </a:moveTo>
                <a:cubicBezTo>
                  <a:pt x="5216" y="10751"/>
                  <a:pt x="5278" y="10751"/>
                  <a:pt x="5340" y="10812"/>
                </a:cubicBezTo>
                <a:lnTo>
                  <a:pt x="5926" y="11430"/>
                </a:lnTo>
                <a:cubicBezTo>
                  <a:pt x="5988" y="11491"/>
                  <a:pt x="6019" y="11522"/>
                  <a:pt x="5988" y="11522"/>
                </a:cubicBezTo>
                <a:cubicBezTo>
                  <a:pt x="5988" y="11615"/>
                  <a:pt x="5679" y="11738"/>
                  <a:pt x="5371" y="11800"/>
                </a:cubicBezTo>
                <a:lnTo>
                  <a:pt x="4938" y="11368"/>
                </a:lnTo>
                <a:cubicBezTo>
                  <a:pt x="5031" y="11028"/>
                  <a:pt x="5155" y="10751"/>
                  <a:pt x="5216" y="10751"/>
                </a:cubicBezTo>
                <a:close/>
                <a:moveTo>
                  <a:pt x="2007" y="10936"/>
                </a:moveTo>
                <a:lnTo>
                  <a:pt x="2500" y="11430"/>
                </a:lnTo>
                <a:lnTo>
                  <a:pt x="1451" y="12479"/>
                </a:lnTo>
                <a:cubicBezTo>
                  <a:pt x="1420" y="12510"/>
                  <a:pt x="1374" y="12525"/>
                  <a:pt x="1324" y="12525"/>
                </a:cubicBezTo>
                <a:cubicBezTo>
                  <a:pt x="1274" y="12525"/>
                  <a:pt x="1220" y="12510"/>
                  <a:pt x="1173" y="12479"/>
                </a:cubicBezTo>
                <a:lnTo>
                  <a:pt x="957" y="12232"/>
                </a:lnTo>
                <a:cubicBezTo>
                  <a:pt x="865" y="12170"/>
                  <a:pt x="865" y="12047"/>
                  <a:pt x="957" y="11985"/>
                </a:cubicBezTo>
                <a:lnTo>
                  <a:pt x="2007" y="10936"/>
                </a:lnTo>
                <a:close/>
                <a:moveTo>
                  <a:pt x="4167" y="11152"/>
                </a:moveTo>
                <a:lnTo>
                  <a:pt x="5371" y="12356"/>
                </a:lnTo>
                <a:cubicBezTo>
                  <a:pt x="5401" y="12386"/>
                  <a:pt x="5401" y="12448"/>
                  <a:pt x="5371" y="12510"/>
                </a:cubicBezTo>
                <a:lnTo>
                  <a:pt x="5093" y="12788"/>
                </a:lnTo>
                <a:cubicBezTo>
                  <a:pt x="5062" y="12803"/>
                  <a:pt x="5031" y="12811"/>
                  <a:pt x="5004" y="12811"/>
                </a:cubicBezTo>
                <a:cubicBezTo>
                  <a:pt x="4977" y="12811"/>
                  <a:pt x="4954" y="12803"/>
                  <a:pt x="4938" y="12788"/>
                </a:cubicBezTo>
                <a:lnTo>
                  <a:pt x="3735" y="11584"/>
                </a:lnTo>
                <a:lnTo>
                  <a:pt x="4167" y="11152"/>
                </a:lnTo>
                <a:close/>
                <a:moveTo>
                  <a:pt x="3951" y="12356"/>
                </a:moveTo>
                <a:lnTo>
                  <a:pt x="4383" y="12818"/>
                </a:lnTo>
                <a:cubicBezTo>
                  <a:pt x="4321" y="13158"/>
                  <a:pt x="4167" y="13436"/>
                  <a:pt x="4105" y="13436"/>
                </a:cubicBezTo>
                <a:cubicBezTo>
                  <a:pt x="4105" y="13436"/>
                  <a:pt x="4074" y="13436"/>
                  <a:pt x="3982" y="13343"/>
                </a:cubicBezTo>
                <a:lnTo>
                  <a:pt x="3395" y="12757"/>
                </a:lnTo>
                <a:cubicBezTo>
                  <a:pt x="3334" y="12695"/>
                  <a:pt x="3334" y="12664"/>
                  <a:pt x="3334" y="12633"/>
                </a:cubicBezTo>
                <a:cubicBezTo>
                  <a:pt x="3365" y="12572"/>
                  <a:pt x="3642" y="12417"/>
                  <a:pt x="3951" y="12356"/>
                </a:cubicBezTo>
                <a:close/>
                <a:moveTo>
                  <a:pt x="10428" y="1"/>
                </a:moveTo>
                <a:cubicBezTo>
                  <a:pt x="9836" y="1"/>
                  <a:pt x="9300" y="662"/>
                  <a:pt x="9691" y="1307"/>
                </a:cubicBezTo>
                <a:lnTo>
                  <a:pt x="4167" y="6831"/>
                </a:lnTo>
                <a:cubicBezTo>
                  <a:pt x="3858" y="7140"/>
                  <a:pt x="3673" y="7510"/>
                  <a:pt x="3642" y="7942"/>
                </a:cubicBezTo>
                <a:cubicBezTo>
                  <a:pt x="3642" y="8251"/>
                  <a:pt x="3488" y="8560"/>
                  <a:pt x="3272" y="8806"/>
                </a:cubicBezTo>
                <a:lnTo>
                  <a:pt x="3056" y="9022"/>
                </a:lnTo>
                <a:cubicBezTo>
                  <a:pt x="2979" y="8976"/>
                  <a:pt x="2902" y="8953"/>
                  <a:pt x="2824" y="8953"/>
                </a:cubicBezTo>
                <a:cubicBezTo>
                  <a:pt x="2747" y="8953"/>
                  <a:pt x="2670" y="8976"/>
                  <a:pt x="2593" y="9022"/>
                </a:cubicBezTo>
                <a:lnTo>
                  <a:pt x="2192" y="8590"/>
                </a:lnTo>
                <a:lnTo>
                  <a:pt x="2223" y="8560"/>
                </a:lnTo>
                <a:cubicBezTo>
                  <a:pt x="2408" y="8374"/>
                  <a:pt x="2408" y="8097"/>
                  <a:pt x="2223" y="7911"/>
                </a:cubicBezTo>
                <a:lnTo>
                  <a:pt x="1914" y="7603"/>
                </a:lnTo>
                <a:cubicBezTo>
                  <a:pt x="1821" y="7510"/>
                  <a:pt x="1706" y="7464"/>
                  <a:pt x="1590" y="7464"/>
                </a:cubicBezTo>
                <a:cubicBezTo>
                  <a:pt x="1474" y="7464"/>
                  <a:pt x="1358" y="7510"/>
                  <a:pt x="1266" y="7603"/>
                </a:cubicBezTo>
                <a:lnTo>
                  <a:pt x="186" y="8683"/>
                </a:lnTo>
                <a:cubicBezTo>
                  <a:pt x="1" y="8868"/>
                  <a:pt x="1" y="9146"/>
                  <a:pt x="186" y="9331"/>
                </a:cubicBezTo>
                <a:lnTo>
                  <a:pt x="494" y="9640"/>
                </a:lnTo>
                <a:cubicBezTo>
                  <a:pt x="587" y="9732"/>
                  <a:pt x="703" y="9779"/>
                  <a:pt x="818" y="9779"/>
                </a:cubicBezTo>
                <a:cubicBezTo>
                  <a:pt x="934" y="9779"/>
                  <a:pt x="1050" y="9732"/>
                  <a:pt x="1142" y="9640"/>
                </a:cubicBezTo>
                <a:lnTo>
                  <a:pt x="1173" y="9609"/>
                </a:lnTo>
                <a:lnTo>
                  <a:pt x="1605" y="10010"/>
                </a:lnTo>
                <a:cubicBezTo>
                  <a:pt x="1482" y="10226"/>
                  <a:pt x="1544" y="10473"/>
                  <a:pt x="1698" y="10658"/>
                </a:cubicBezTo>
                <a:lnTo>
                  <a:pt x="649" y="11677"/>
                </a:lnTo>
                <a:cubicBezTo>
                  <a:pt x="433" y="11923"/>
                  <a:pt x="433" y="12294"/>
                  <a:pt x="649" y="12541"/>
                </a:cubicBezTo>
                <a:lnTo>
                  <a:pt x="896" y="12757"/>
                </a:lnTo>
                <a:cubicBezTo>
                  <a:pt x="1019" y="12880"/>
                  <a:pt x="1173" y="12942"/>
                  <a:pt x="1328" y="12942"/>
                </a:cubicBezTo>
                <a:cubicBezTo>
                  <a:pt x="1482" y="12942"/>
                  <a:pt x="1636" y="12880"/>
                  <a:pt x="1760" y="12757"/>
                </a:cubicBezTo>
                <a:lnTo>
                  <a:pt x="2809" y="11738"/>
                </a:lnTo>
                <a:cubicBezTo>
                  <a:pt x="2902" y="11831"/>
                  <a:pt x="3025" y="11893"/>
                  <a:pt x="3179" y="11893"/>
                </a:cubicBezTo>
                <a:cubicBezTo>
                  <a:pt x="3272" y="11893"/>
                  <a:pt x="3334" y="11862"/>
                  <a:pt x="3395" y="11831"/>
                </a:cubicBezTo>
                <a:lnTo>
                  <a:pt x="3611" y="12047"/>
                </a:lnTo>
                <a:lnTo>
                  <a:pt x="3519" y="12047"/>
                </a:lnTo>
                <a:cubicBezTo>
                  <a:pt x="3179" y="12170"/>
                  <a:pt x="2994" y="12325"/>
                  <a:pt x="2932" y="12541"/>
                </a:cubicBezTo>
                <a:cubicBezTo>
                  <a:pt x="2871" y="12726"/>
                  <a:pt x="2932" y="12911"/>
                  <a:pt x="3087" y="13065"/>
                </a:cubicBezTo>
                <a:lnTo>
                  <a:pt x="3704" y="13652"/>
                </a:lnTo>
                <a:cubicBezTo>
                  <a:pt x="3797" y="13744"/>
                  <a:pt x="3920" y="13837"/>
                  <a:pt x="4074" y="13837"/>
                </a:cubicBezTo>
                <a:cubicBezTo>
                  <a:pt x="4290" y="13806"/>
                  <a:pt x="4445" y="13683"/>
                  <a:pt x="4537" y="13497"/>
                </a:cubicBezTo>
                <a:cubicBezTo>
                  <a:pt x="4599" y="13374"/>
                  <a:pt x="4661" y="13250"/>
                  <a:pt x="4692" y="13127"/>
                </a:cubicBezTo>
                <a:cubicBezTo>
                  <a:pt x="4784" y="13189"/>
                  <a:pt x="4877" y="13220"/>
                  <a:pt x="4969" y="13220"/>
                </a:cubicBezTo>
                <a:cubicBezTo>
                  <a:pt x="5124" y="13220"/>
                  <a:pt x="5247" y="13158"/>
                  <a:pt x="5340" y="13065"/>
                </a:cubicBezTo>
                <a:lnTo>
                  <a:pt x="5617" y="12788"/>
                </a:lnTo>
                <a:cubicBezTo>
                  <a:pt x="5803" y="12602"/>
                  <a:pt x="5833" y="12325"/>
                  <a:pt x="5679" y="12139"/>
                </a:cubicBezTo>
                <a:cubicBezTo>
                  <a:pt x="5957" y="12047"/>
                  <a:pt x="6296" y="11893"/>
                  <a:pt x="6358" y="11646"/>
                </a:cubicBezTo>
                <a:cubicBezTo>
                  <a:pt x="6420" y="11461"/>
                  <a:pt x="6358" y="11275"/>
                  <a:pt x="6235" y="11152"/>
                </a:cubicBezTo>
                <a:lnTo>
                  <a:pt x="5617" y="10535"/>
                </a:lnTo>
                <a:cubicBezTo>
                  <a:pt x="5525" y="10442"/>
                  <a:pt x="5401" y="10350"/>
                  <a:pt x="5247" y="10350"/>
                </a:cubicBezTo>
                <a:cubicBezTo>
                  <a:pt x="4908" y="10350"/>
                  <a:pt x="4722" y="10751"/>
                  <a:pt x="4630" y="11059"/>
                </a:cubicBezTo>
                <a:lnTo>
                  <a:pt x="4445" y="10843"/>
                </a:lnTo>
                <a:cubicBezTo>
                  <a:pt x="4506" y="10689"/>
                  <a:pt x="4506" y="10535"/>
                  <a:pt x="4445" y="10380"/>
                </a:cubicBezTo>
                <a:lnTo>
                  <a:pt x="4661" y="10164"/>
                </a:lnTo>
                <a:cubicBezTo>
                  <a:pt x="4877" y="9948"/>
                  <a:pt x="5185" y="9794"/>
                  <a:pt x="5494" y="9794"/>
                </a:cubicBezTo>
                <a:cubicBezTo>
                  <a:pt x="5926" y="9763"/>
                  <a:pt x="6296" y="9578"/>
                  <a:pt x="6605" y="9269"/>
                </a:cubicBezTo>
                <a:lnTo>
                  <a:pt x="12129" y="3745"/>
                </a:lnTo>
                <a:cubicBezTo>
                  <a:pt x="12284" y="3807"/>
                  <a:pt x="12438" y="3869"/>
                  <a:pt x="12592" y="3869"/>
                </a:cubicBezTo>
                <a:cubicBezTo>
                  <a:pt x="12808" y="3869"/>
                  <a:pt x="12993" y="3776"/>
                  <a:pt x="13179" y="3622"/>
                </a:cubicBezTo>
                <a:cubicBezTo>
                  <a:pt x="13487" y="3282"/>
                  <a:pt x="13487" y="2758"/>
                  <a:pt x="13179" y="2418"/>
                </a:cubicBezTo>
                <a:lnTo>
                  <a:pt x="11018" y="258"/>
                </a:lnTo>
                <a:cubicBezTo>
                  <a:pt x="10838" y="77"/>
                  <a:pt x="10630" y="1"/>
                  <a:pt x="1042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59" name="Google Shape;18359;p104"/>
          <p:cNvGrpSpPr/>
          <p:nvPr/>
        </p:nvGrpSpPr>
        <p:grpSpPr>
          <a:xfrm>
            <a:off x="2526494" y="2317875"/>
            <a:ext cx="361100" cy="347600"/>
            <a:chOff x="1767388" y="3021206"/>
            <a:chExt cx="361100" cy="347600"/>
          </a:xfrm>
        </p:grpSpPr>
        <p:sp>
          <p:nvSpPr>
            <p:cNvPr id="18360" name="Google Shape;18360;p104"/>
            <p:cNvSpPr/>
            <p:nvPr/>
          </p:nvSpPr>
          <p:spPr>
            <a:xfrm>
              <a:off x="1885438" y="3181881"/>
              <a:ext cx="10050" cy="20850"/>
            </a:xfrm>
            <a:custGeom>
              <a:avLst/>
              <a:gdLst/>
              <a:ahLst/>
              <a:cxnLst/>
              <a:rect l="l" t="t" r="r" b="b"/>
              <a:pathLst>
                <a:path w="402" h="834" extrusionOk="0">
                  <a:moveTo>
                    <a:pt x="185" y="0"/>
                  </a:moveTo>
                  <a:cubicBezTo>
                    <a:pt x="62" y="0"/>
                    <a:pt x="0" y="93"/>
                    <a:pt x="0" y="216"/>
                  </a:cubicBezTo>
                  <a:lnTo>
                    <a:pt x="0" y="617"/>
                  </a:lnTo>
                  <a:cubicBezTo>
                    <a:pt x="0" y="741"/>
                    <a:pt x="93" y="833"/>
                    <a:pt x="185" y="833"/>
                  </a:cubicBezTo>
                  <a:cubicBezTo>
                    <a:pt x="309" y="833"/>
                    <a:pt x="401" y="741"/>
                    <a:pt x="401" y="617"/>
                  </a:cubicBezTo>
                  <a:lnTo>
                    <a:pt x="401" y="216"/>
                  </a:lnTo>
                  <a:cubicBezTo>
                    <a:pt x="401" y="93"/>
                    <a:pt x="309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1" name="Google Shape;18361;p104"/>
            <p:cNvSpPr/>
            <p:nvPr/>
          </p:nvSpPr>
          <p:spPr>
            <a:xfrm>
              <a:off x="2000388" y="3181881"/>
              <a:ext cx="10050" cy="20850"/>
            </a:xfrm>
            <a:custGeom>
              <a:avLst/>
              <a:gdLst/>
              <a:ahLst/>
              <a:cxnLst/>
              <a:rect l="l" t="t" r="r" b="b"/>
              <a:pathLst>
                <a:path w="402" h="834" extrusionOk="0">
                  <a:moveTo>
                    <a:pt x="216" y="0"/>
                  </a:moveTo>
                  <a:cubicBezTo>
                    <a:pt x="93" y="0"/>
                    <a:pt x="0" y="93"/>
                    <a:pt x="0" y="216"/>
                  </a:cubicBezTo>
                  <a:lnTo>
                    <a:pt x="0" y="617"/>
                  </a:lnTo>
                  <a:cubicBezTo>
                    <a:pt x="0" y="741"/>
                    <a:pt x="93" y="833"/>
                    <a:pt x="216" y="833"/>
                  </a:cubicBezTo>
                  <a:cubicBezTo>
                    <a:pt x="309" y="833"/>
                    <a:pt x="402" y="741"/>
                    <a:pt x="402" y="617"/>
                  </a:cubicBezTo>
                  <a:lnTo>
                    <a:pt x="402" y="216"/>
                  </a:lnTo>
                  <a:cubicBezTo>
                    <a:pt x="402" y="93"/>
                    <a:pt x="309" y="0"/>
                    <a:pt x="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2" name="Google Shape;18362;p104"/>
            <p:cNvSpPr/>
            <p:nvPr/>
          </p:nvSpPr>
          <p:spPr>
            <a:xfrm>
              <a:off x="1928638" y="3191606"/>
              <a:ext cx="40150" cy="16325"/>
            </a:xfrm>
            <a:custGeom>
              <a:avLst/>
              <a:gdLst/>
              <a:ahLst/>
              <a:cxnLst/>
              <a:rect l="l" t="t" r="r" b="b"/>
              <a:pathLst>
                <a:path w="1606" h="653" extrusionOk="0">
                  <a:moveTo>
                    <a:pt x="200" y="0"/>
                  </a:moveTo>
                  <a:cubicBezTo>
                    <a:pt x="152" y="0"/>
                    <a:pt x="104" y="15"/>
                    <a:pt x="62" y="43"/>
                  </a:cubicBezTo>
                  <a:cubicBezTo>
                    <a:pt x="0" y="136"/>
                    <a:pt x="0" y="259"/>
                    <a:pt x="62" y="352"/>
                  </a:cubicBezTo>
                  <a:cubicBezTo>
                    <a:pt x="263" y="552"/>
                    <a:pt x="525" y="653"/>
                    <a:pt x="787" y="653"/>
                  </a:cubicBezTo>
                  <a:cubicBezTo>
                    <a:pt x="1050" y="653"/>
                    <a:pt x="1312" y="552"/>
                    <a:pt x="1513" y="352"/>
                  </a:cubicBezTo>
                  <a:cubicBezTo>
                    <a:pt x="1605" y="259"/>
                    <a:pt x="1605" y="136"/>
                    <a:pt x="1513" y="43"/>
                  </a:cubicBezTo>
                  <a:lnTo>
                    <a:pt x="1482" y="43"/>
                  </a:lnTo>
                  <a:cubicBezTo>
                    <a:pt x="1440" y="15"/>
                    <a:pt x="1392" y="0"/>
                    <a:pt x="1347" y="0"/>
                  </a:cubicBezTo>
                  <a:cubicBezTo>
                    <a:pt x="1291" y="0"/>
                    <a:pt x="1238" y="23"/>
                    <a:pt x="1204" y="74"/>
                  </a:cubicBezTo>
                  <a:cubicBezTo>
                    <a:pt x="1080" y="197"/>
                    <a:pt x="926" y="259"/>
                    <a:pt x="772" y="259"/>
                  </a:cubicBezTo>
                  <a:cubicBezTo>
                    <a:pt x="618" y="259"/>
                    <a:pt x="463" y="197"/>
                    <a:pt x="371" y="74"/>
                  </a:cubicBezTo>
                  <a:cubicBezTo>
                    <a:pt x="320" y="23"/>
                    <a:pt x="259" y="0"/>
                    <a:pt x="2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3" name="Google Shape;18363;p104"/>
            <p:cNvSpPr/>
            <p:nvPr/>
          </p:nvSpPr>
          <p:spPr>
            <a:xfrm>
              <a:off x="1767388" y="3021206"/>
              <a:ext cx="361100" cy="347600"/>
            </a:xfrm>
            <a:custGeom>
              <a:avLst/>
              <a:gdLst/>
              <a:ahLst/>
              <a:cxnLst/>
              <a:rect l="l" t="t" r="r" b="b"/>
              <a:pathLst>
                <a:path w="14444" h="13904" extrusionOk="0">
                  <a:moveTo>
                    <a:pt x="3734" y="1181"/>
                  </a:moveTo>
                  <a:lnTo>
                    <a:pt x="3765" y="1983"/>
                  </a:lnTo>
                  <a:lnTo>
                    <a:pt x="2685" y="1983"/>
                  </a:lnTo>
                  <a:lnTo>
                    <a:pt x="2685" y="1181"/>
                  </a:lnTo>
                  <a:close/>
                  <a:moveTo>
                    <a:pt x="6419" y="1181"/>
                  </a:moveTo>
                  <a:lnTo>
                    <a:pt x="6419" y="1983"/>
                  </a:lnTo>
                  <a:lnTo>
                    <a:pt x="5370" y="1983"/>
                  </a:lnTo>
                  <a:lnTo>
                    <a:pt x="5370" y="1181"/>
                  </a:lnTo>
                  <a:close/>
                  <a:moveTo>
                    <a:pt x="9104" y="1181"/>
                  </a:moveTo>
                  <a:lnTo>
                    <a:pt x="9104" y="1983"/>
                  </a:lnTo>
                  <a:lnTo>
                    <a:pt x="8024" y="1983"/>
                  </a:lnTo>
                  <a:lnTo>
                    <a:pt x="8024" y="1181"/>
                  </a:lnTo>
                  <a:close/>
                  <a:moveTo>
                    <a:pt x="11759" y="1181"/>
                  </a:moveTo>
                  <a:lnTo>
                    <a:pt x="11759" y="1983"/>
                  </a:lnTo>
                  <a:lnTo>
                    <a:pt x="10678" y="1983"/>
                  </a:lnTo>
                  <a:lnTo>
                    <a:pt x="10678" y="1181"/>
                  </a:lnTo>
                  <a:close/>
                  <a:moveTo>
                    <a:pt x="13363" y="1211"/>
                  </a:moveTo>
                  <a:cubicBezTo>
                    <a:pt x="13549" y="1242"/>
                    <a:pt x="13703" y="1397"/>
                    <a:pt x="13703" y="1613"/>
                  </a:cubicBezTo>
                  <a:cubicBezTo>
                    <a:pt x="13703" y="1829"/>
                    <a:pt x="13549" y="1983"/>
                    <a:pt x="13363" y="2014"/>
                  </a:cubicBezTo>
                  <a:lnTo>
                    <a:pt x="13363" y="1211"/>
                  </a:lnTo>
                  <a:close/>
                  <a:moveTo>
                    <a:pt x="1049" y="1242"/>
                  </a:moveTo>
                  <a:lnTo>
                    <a:pt x="1049" y="2045"/>
                  </a:lnTo>
                  <a:cubicBezTo>
                    <a:pt x="864" y="2014"/>
                    <a:pt x="710" y="1860"/>
                    <a:pt x="710" y="1643"/>
                  </a:cubicBezTo>
                  <a:lnTo>
                    <a:pt x="710" y="1613"/>
                  </a:lnTo>
                  <a:cubicBezTo>
                    <a:pt x="710" y="1427"/>
                    <a:pt x="864" y="1242"/>
                    <a:pt x="1049" y="1242"/>
                  </a:cubicBezTo>
                  <a:close/>
                  <a:moveTo>
                    <a:pt x="7222" y="424"/>
                  </a:moveTo>
                  <a:cubicBezTo>
                    <a:pt x="7422" y="424"/>
                    <a:pt x="7623" y="563"/>
                    <a:pt x="7623" y="841"/>
                  </a:cubicBezTo>
                  <a:lnTo>
                    <a:pt x="7623" y="2909"/>
                  </a:lnTo>
                  <a:lnTo>
                    <a:pt x="6852" y="2909"/>
                  </a:lnTo>
                  <a:lnTo>
                    <a:pt x="6821" y="841"/>
                  </a:lnTo>
                  <a:cubicBezTo>
                    <a:pt x="6821" y="563"/>
                    <a:pt x="7021" y="424"/>
                    <a:pt x="7222" y="424"/>
                  </a:cubicBezTo>
                  <a:close/>
                  <a:moveTo>
                    <a:pt x="6419" y="2415"/>
                  </a:moveTo>
                  <a:lnTo>
                    <a:pt x="6419" y="3001"/>
                  </a:lnTo>
                  <a:cubicBezTo>
                    <a:pt x="6049" y="3063"/>
                    <a:pt x="5710" y="3187"/>
                    <a:pt x="5370" y="3372"/>
                  </a:cubicBezTo>
                  <a:lnTo>
                    <a:pt x="5370" y="2415"/>
                  </a:lnTo>
                  <a:close/>
                  <a:moveTo>
                    <a:pt x="9074" y="2415"/>
                  </a:moveTo>
                  <a:lnTo>
                    <a:pt x="9074" y="3372"/>
                  </a:lnTo>
                  <a:cubicBezTo>
                    <a:pt x="8734" y="3187"/>
                    <a:pt x="8395" y="3063"/>
                    <a:pt x="8024" y="2971"/>
                  </a:cubicBezTo>
                  <a:lnTo>
                    <a:pt x="8024" y="2415"/>
                  </a:lnTo>
                  <a:close/>
                  <a:moveTo>
                    <a:pt x="11759" y="2415"/>
                  </a:moveTo>
                  <a:lnTo>
                    <a:pt x="11759" y="3464"/>
                  </a:lnTo>
                  <a:lnTo>
                    <a:pt x="10678" y="3464"/>
                  </a:lnTo>
                  <a:lnTo>
                    <a:pt x="10678" y="2415"/>
                  </a:lnTo>
                  <a:close/>
                  <a:moveTo>
                    <a:pt x="3734" y="2415"/>
                  </a:moveTo>
                  <a:lnTo>
                    <a:pt x="3734" y="3495"/>
                  </a:lnTo>
                  <a:lnTo>
                    <a:pt x="2685" y="3495"/>
                  </a:lnTo>
                  <a:lnTo>
                    <a:pt x="2685" y="2415"/>
                  </a:lnTo>
                  <a:close/>
                  <a:moveTo>
                    <a:pt x="4568" y="424"/>
                  </a:moveTo>
                  <a:cubicBezTo>
                    <a:pt x="4768" y="424"/>
                    <a:pt x="4969" y="563"/>
                    <a:pt x="4969" y="841"/>
                  </a:cubicBezTo>
                  <a:lnTo>
                    <a:pt x="4969" y="3588"/>
                  </a:lnTo>
                  <a:cubicBezTo>
                    <a:pt x="4660" y="3773"/>
                    <a:pt x="4383" y="4020"/>
                    <a:pt x="4167" y="4298"/>
                  </a:cubicBezTo>
                  <a:lnTo>
                    <a:pt x="4167" y="841"/>
                  </a:lnTo>
                  <a:cubicBezTo>
                    <a:pt x="4167" y="563"/>
                    <a:pt x="4367" y="424"/>
                    <a:pt x="4568" y="424"/>
                  </a:cubicBezTo>
                  <a:close/>
                  <a:moveTo>
                    <a:pt x="9876" y="424"/>
                  </a:moveTo>
                  <a:cubicBezTo>
                    <a:pt x="10077" y="424"/>
                    <a:pt x="10277" y="563"/>
                    <a:pt x="10277" y="841"/>
                  </a:cubicBezTo>
                  <a:lnTo>
                    <a:pt x="10277" y="4298"/>
                  </a:lnTo>
                  <a:cubicBezTo>
                    <a:pt x="10061" y="4020"/>
                    <a:pt x="9783" y="3773"/>
                    <a:pt x="9475" y="3588"/>
                  </a:cubicBezTo>
                  <a:lnTo>
                    <a:pt x="9475" y="841"/>
                  </a:lnTo>
                  <a:cubicBezTo>
                    <a:pt x="9475" y="563"/>
                    <a:pt x="9675" y="424"/>
                    <a:pt x="9876" y="424"/>
                  </a:cubicBezTo>
                  <a:close/>
                  <a:moveTo>
                    <a:pt x="3734" y="3866"/>
                  </a:moveTo>
                  <a:lnTo>
                    <a:pt x="3734" y="4668"/>
                  </a:lnTo>
                  <a:lnTo>
                    <a:pt x="2685" y="4668"/>
                  </a:lnTo>
                  <a:lnTo>
                    <a:pt x="2685" y="3866"/>
                  </a:lnTo>
                  <a:close/>
                  <a:moveTo>
                    <a:pt x="11759" y="3866"/>
                  </a:moveTo>
                  <a:lnTo>
                    <a:pt x="11759" y="4668"/>
                  </a:lnTo>
                  <a:lnTo>
                    <a:pt x="10678" y="4668"/>
                  </a:lnTo>
                  <a:lnTo>
                    <a:pt x="10678" y="3866"/>
                  </a:lnTo>
                  <a:close/>
                  <a:moveTo>
                    <a:pt x="13302" y="3866"/>
                  </a:moveTo>
                  <a:cubicBezTo>
                    <a:pt x="13487" y="3896"/>
                    <a:pt x="13641" y="4051"/>
                    <a:pt x="13641" y="4267"/>
                  </a:cubicBezTo>
                  <a:cubicBezTo>
                    <a:pt x="13641" y="4483"/>
                    <a:pt x="13487" y="4637"/>
                    <a:pt x="13302" y="4668"/>
                  </a:cubicBezTo>
                  <a:lnTo>
                    <a:pt x="13302" y="3866"/>
                  </a:lnTo>
                  <a:close/>
                  <a:moveTo>
                    <a:pt x="1049" y="3896"/>
                  </a:moveTo>
                  <a:lnTo>
                    <a:pt x="1049" y="4699"/>
                  </a:lnTo>
                  <a:cubicBezTo>
                    <a:pt x="864" y="4699"/>
                    <a:pt x="710" y="4514"/>
                    <a:pt x="710" y="4328"/>
                  </a:cubicBezTo>
                  <a:lnTo>
                    <a:pt x="710" y="4298"/>
                  </a:lnTo>
                  <a:cubicBezTo>
                    <a:pt x="710" y="4082"/>
                    <a:pt x="864" y="3927"/>
                    <a:pt x="1049" y="3896"/>
                  </a:cubicBezTo>
                  <a:close/>
                  <a:moveTo>
                    <a:pt x="3642" y="5100"/>
                  </a:moveTo>
                  <a:cubicBezTo>
                    <a:pt x="3457" y="5439"/>
                    <a:pt x="3333" y="5779"/>
                    <a:pt x="3241" y="6149"/>
                  </a:cubicBezTo>
                  <a:lnTo>
                    <a:pt x="2685" y="6149"/>
                  </a:lnTo>
                  <a:lnTo>
                    <a:pt x="2685" y="5100"/>
                  </a:lnTo>
                  <a:close/>
                  <a:moveTo>
                    <a:pt x="11759" y="5069"/>
                  </a:moveTo>
                  <a:lnTo>
                    <a:pt x="11759" y="6149"/>
                  </a:lnTo>
                  <a:lnTo>
                    <a:pt x="11172" y="6149"/>
                  </a:lnTo>
                  <a:cubicBezTo>
                    <a:pt x="11080" y="5779"/>
                    <a:pt x="10956" y="5409"/>
                    <a:pt x="10802" y="5069"/>
                  </a:cubicBezTo>
                  <a:close/>
                  <a:moveTo>
                    <a:pt x="1049" y="6581"/>
                  </a:moveTo>
                  <a:lnTo>
                    <a:pt x="1049" y="7353"/>
                  </a:lnTo>
                  <a:cubicBezTo>
                    <a:pt x="869" y="7323"/>
                    <a:pt x="717" y="7175"/>
                    <a:pt x="710" y="6967"/>
                  </a:cubicBezTo>
                  <a:lnTo>
                    <a:pt x="710" y="6967"/>
                  </a:lnTo>
                  <a:cubicBezTo>
                    <a:pt x="717" y="6759"/>
                    <a:pt x="869" y="6611"/>
                    <a:pt x="1049" y="6581"/>
                  </a:cubicBezTo>
                  <a:close/>
                  <a:moveTo>
                    <a:pt x="3179" y="6581"/>
                  </a:moveTo>
                  <a:cubicBezTo>
                    <a:pt x="3179" y="6705"/>
                    <a:pt x="3179" y="6828"/>
                    <a:pt x="3179" y="6952"/>
                  </a:cubicBezTo>
                  <a:cubicBezTo>
                    <a:pt x="3179" y="7075"/>
                    <a:pt x="3179" y="7229"/>
                    <a:pt x="3179" y="7353"/>
                  </a:cubicBezTo>
                  <a:lnTo>
                    <a:pt x="2685" y="7353"/>
                  </a:lnTo>
                  <a:lnTo>
                    <a:pt x="2685" y="6581"/>
                  </a:lnTo>
                  <a:close/>
                  <a:moveTo>
                    <a:pt x="11759" y="6550"/>
                  </a:moveTo>
                  <a:lnTo>
                    <a:pt x="11759" y="7353"/>
                  </a:lnTo>
                  <a:lnTo>
                    <a:pt x="11234" y="7353"/>
                  </a:lnTo>
                  <a:cubicBezTo>
                    <a:pt x="11265" y="7075"/>
                    <a:pt x="11265" y="6797"/>
                    <a:pt x="11234" y="6550"/>
                  </a:cubicBezTo>
                  <a:close/>
                  <a:moveTo>
                    <a:pt x="13302" y="6581"/>
                  </a:moveTo>
                  <a:cubicBezTo>
                    <a:pt x="13487" y="6581"/>
                    <a:pt x="13641" y="6767"/>
                    <a:pt x="13641" y="6952"/>
                  </a:cubicBezTo>
                  <a:cubicBezTo>
                    <a:pt x="13641" y="7137"/>
                    <a:pt x="13487" y="7322"/>
                    <a:pt x="13302" y="7353"/>
                  </a:cubicBezTo>
                  <a:lnTo>
                    <a:pt x="13302" y="6581"/>
                  </a:lnTo>
                  <a:close/>
                  <a:moveTo>
                    <a:pt x="11759" y="7754"/>
                  </a:moveTo>
                  <a:lnTo>
                    <a:pt x="11759" y="8803"/>
                  </a:lnTo>
                  <a:lnTo>
                    <a:pt x="10802" y="8803"/>
                  </a:lnTo>
                  <a:cubicBezTo>
                    <a:pt x="10987" y="8495"/>
                    <a:pt x="11110" y="8124"/>
                    <a:pt x="11172" y="7754"/>
                  </a:cubicBezTo>
                  <a:close/>
                  <a:moveTo>
                    <a:pt x="3241" y="7754"/>
                  </a:moveTo>
                  <a:cubicBezTo>
                    <a:pt x="3333" y="8124"/>
                    <a:pt x="3457" y="8495"/>
                    <a:pt x="3642" y="8834"/>
                  </a:cubicBezTo>
                  <a:lnTo>
                    <a:pt x="2685" y="8834"/>
                  </a:lnTo>
                  <a:lnTo>
                    <a:pt x="2685" y="7754"/>
                  </a:lnTo>
                  <a:close/>
                  <a:moveTo>
                    <a:pt x="11759" y="9235"/>
                  </a:moveTo>
                  <a:lnTo>
                    <a:pt x="11759" y="10007"/>
                  </a:lnTo>
                  <a:lnTo>
                    <a:pt x="10678" y="10007"/>
                  </a:lnTo>
                  <a:lnTo>
                    <a:pt x="10678" y="9235"/>
                  </a:lnTo>
                  <a:close/>
                  <a:moveTo>
                    <a:pt x="13302" y="9205"/>
                  </a:moveTo>
                  <a:cubicBezTo>
                    <a:pt x="13487" y="9235"/>
                    <a:pt x="13641" y="9390"/>
                    <a:pt x="13641" y="9606"/>
                  </a:cubicBezTo>
                  <a:lnTo>
                    <a:pt x="13641" y="9637"/>
                  </a:lnTo>
                  <a:cubicBezTo>
                    <a:pt x="13641" y="9822"/>
                    <a:pt x="13487" y="9976"/>
                    <a:pt x="13302" y="10007"/>
                  </a:cubicBezTo>
                  <a:lnTo>
                    <a:pt x="13302" y="9205"/>
                  </a:lnTo>
                  <a:close/>
                  <a:moveTo>
                    <a:pt x="1049" y="9266"/>
                  </a:moveTo>
                  <a:lnTo>
                    <a:pt x="1049" y="10038"/>
                  </a:lnTo>
                  <a:cubicBezTo>
                    <a:pt x="864" y="10007"/>
                    <a:pt x="710" y="9853"/>
                    <a:pt x="710" y="9667"/>
                  </a:cubicBezTo>
                  <a:lnTo>
                    <a:pt x="710" y="9637"/>
                  </a:lnTo>
                  <a:cubicBezTo>
                    <a:pt x="710" y="9421"/>
                    <a:pt x="864" y="9266"/>
                    <a:pt x="1049" y="9266"/>
                  </a:cubicBezTo>
                  <a:close/>
                  <a:moveTo>
                    <a:pt x="3734" y="9235"/>
                  </a:moveTo>
                  <a:lnTo>
                    <a:pt x="3734" y="10038"/>
                  </a:lnTo>
                  <a:lnTo>
                    <a:pt x="2685" y="10038"/>
                  </a:lnTo>
                  <a:lnTo>
                    <a:pt x="2685" y="9235"/>
                  </a:lnTo>
                  <a:close/>
                  <a:moveTo>
                    <a:pt x="7222" y="3341"/>
                  </a:moveTo>
                  <a:cubicBezTo>
                    <a:pt x="9104" y="3341"/>
                    <a:pt x="10678" y="4791"/>
                    <a:pt x="10833" y="6674"/>
                  </a:cubicBezTo>
                  <a:cubicBezTo>
                    <a:pt x="10987" y="8587"/>
                    <a:pt x="9660" y="10254"/>
                    <a:pt x="7777" y="10562"/>
                  </a:cubicBezTo>
                  <a:cubicBezTo>
                    <a:pt x="7592" y="10578"/>
                    <a:pt x="7407" y="10586"/>
                    <a:pt x="7218" y="10586"/>
                  </a:cubicBezTo>
                  <a:cubicBezTo>
                    <a:pt x="7029" y="10586"/>
                    <a:pt x="6836" y="10578"/>
                    <a:pt x="6635" y="10562"/>
                  </a:cubicBezTo>
                  <a:cubicBezTo>
                    <a:pt x="4784" y="10254"/>
                    <a:pt x="3426" y="8587"/>
                    <a:pt x="3580" y="6674"/>
                  </a:cubicBezTo>
                  <a:cubicBezTo>
                    <a:pt x="3734" y="4791"/>
                    <a:pt x="5308" y="3341"/>
                    <a:pt x="7222" y="3341"/>
                  </a:cubicBezTo>
                  <a:close/>
                  <a:moveTo>
                    <a:pt x="11759" y="10408"/>
                  </a:moveTo>
                  <a:lnTo>
                    <a:pt x="11759" y="11457"/>
                  </a:lnTo>
                  <a:lnTo>
                    <a:pt x="10678" y="11457"/>
                  </a:lnTo>
                  <a:lnTo>
                    <a:pt x="10678" y="10408"/>
                  </a:lnTo>
                  <a:close/>
                  <a:moveTo>
                    <a:pt x="3734" y="10439"/>
                  </a:moveTo>
                  <a:lnTo>
                    <a:pt x="3734" y="11488"/>
                  </a:lnTo>
                  <a:lnTo>
                    <a:pt x="2685" y="11488"/>
                  </a:lnTo>
                  <a:lnTo>
                    <a:pt x="2685" y="10439"/>
                  </a:lnTo>
                  <a:close/>
                  <a:moveTo>
                    <a:pt x="5370" y="10562"/>
                  </a:moveTo>
                  <a:cubicBezTo>
                    <a:pt x="5710" y="10717"/>
                    <a:pt x="6049" y="10871"/>
                    <a:pt x="6419" y="10933"/>
                  </a:cubicBezTo>
                  <a:lnTo>
                    <a:pt x="6419" y="11519"/>
                  </a:lnTo>
                  <a:lnTo>
                    <a:pt x="5370" y="11519"/>
                  </a:lnTo>
                  <a:lnTo>
                    <a:pt x="5370" y="10562"/>
                  </a:lnTo>
                  <a:close/>
                  <a:moveTo>
                    <a:pt x="9104" y="10532"/>
                  </a:moveTo>
                  <a:lnTo>
                    <a:pt x="9074" y="11519"/>
                  </a:lnTo>
                  <a:lnTo>
                    <a:pt x="8024" y="11519"/>
                  </a:lnTo>
                  <a:lnTo>
                    <a:pt x="8024" y="10933"/>
                  </a:lnTo>
                  <a:cubicBezTo>
                    <a:pt x="8395" y="10840"/>
                    <a:pt x="8765" y="10717"/>
                    <a:pt x="9104" y="10532"/>
                  </a:cubicBezTo>
                  <a:close/>
                  <a:moveTo>
                    <a:pt x="3734" y="11890"/>
                  </a:moveTo>
                  <a:lnTo>
                    <a:pt x="3734" y="12692"/>
                  </a:lnTo>
                  <a:lnTo>
                    <a:pt x="2685" y="12692"/>
                  </a:lnTo>
                  <a:lnTo>
                    <a:pt x="2685" y="11890"/>
                  </a:lnTo>
                  <a:close/>
                  <a:moveTo>
                    <a:pt x="6389" y="11890"/>
                  </a:moveTo>
                  <a:lnTo>
                    <a:pt x="6389" y="12692"/>
                  </a:lnTo>
                  <a:lnTo>
                    <a:pt x="5370" y="12692"/>
                  </a:lnTo>
                  <a:lnTo>
                    <a:pt x="5339" y="11890"/>
                  </a:lnTo>
                  <a:close/>
                  <a:moveTo>
                    <a:pt x="9043" y="11890"/>
                  </a:moveTo>
                  <a:lnTo>
                    <a:pt x="9043" y="12692"/>
                  </a:lnTo>
                  <a:lnTo>
                    <a:pt x="8024" y="12692"/>
                  </a:lnTo>
                  <a:lnTo>
                    <a:pt x="7963" y="11890"/>
                  </a:lnTo>
                  <a:close/>
                  <a:moveTo>
                    <a:pt x="11697" y="11890"/>
                  </a:moveTo>
                  <a:lnTo>
                    <a:pt x="11697" y="12692"/>
                  </a:lnTo>
                  <a:lnTo>
                    <a:pt x="10617" y="12692"/>
                  </a:lnTo>
                  <a:lnTo>
                    <a:pt x="10617" y="11890"/>
                  </a:lnTo>
                  <a:close/>
                  <a:moveTo>
                    <a:pt x="13302" y="11890"/>
                  </a:moveTo>
                  <a:cubicBezTo>
                    <a:pt x="13487" y="11890"/>
                    <a:pt x="13641" y="12075"/>
                    <a:pt x="13641" y="12260"/>
                  </a:cubicBezTo>
                  <a:lnTo>
                    <a:pt x="13641" y="12291"/>
                  </a:lnTo>
                  <a:cubicBezTo>
                    <a:pt x="13641" y="12507"/>
                    <a:pt x="13487" y="12661"/>
                    <a:pt x="13302" y="12692"/>
                  </a:cubicBezTo>
                  <a:lnTo>
                    <a:pt x="13302" y="11890"/>
                  </a:lnTo>
                  <a:close/>
                  <a:moveTo>
                    <a:pt x="1049" y="11920"/>
                  </a:moveTo>
                  <a:lnTo>
                    <a:pt x="1049" y="12723"/>
                  </a:lnTo>
                  <a:cubicBezTo>
                    <a:pt x="864" y="12692"/>
                    <a:pt x="710" y="12538"/>
                    <a:pt x="710" y="12322"/>
                  </a:cubicBezTo>
                  <a:cubicBezTo>
                    <a:pt x="710" y="12106"/>
                    <a:pt x="864" y="11951"/>
                    <a:pt x="1049" y="11920"/>
                  </a:cubicBezTo>
                  <a:close/>
                  <a:moveTo>
                    <a:pt x="4136" y="9575"/>
                  </a:moveTo>
                  <a:cubicBezTo>
                    <a:pt x="4383" y="9853"/>
                    <a:pt x="4629" y="10100"/>
                    <a:pt x="4938" y="10285"/>
                  </a:cubicBezTo>
                  <a:lnTo>
                    <a:pt x="4938" y="13062"/>
                  </a:lnTo>
                  <a:cubicBezTo>
                    <a:pt x="4938" y="13325"/>
                    <a:pt x="4737" y="13456"/>
                    <a:pt x="4537" y="13456"/>
                  </a:cubicBezTo>
                  <a:cubicBezTo>
                    <a:pt x="4336" y="13456"/>
                    <a:pt x="4136" y="13325"/>
                    <a:pt x="4136" y="13062"/>
                  </a:cubicBezTo>
                  <a:lnTo>
                    <a:pt x="4136" y="9575"/>
                  </a:lnTo>
                  <a:close/>
                  <a:moveTo>
                    <a:pt x="7561" y="10964"/>
                  </a:moveTo>
                  <a:lnTo>
                    <a:pt x="7592" y="13062"/>
                  </a:lnTo>
                  <a:cubicBezTo>
                    <a:pt x="7592" y="13325"/>
                    <a:pt x="7392" y="13456"/>
                    <a:pt x="7191" y="13456"/>
                  </a:cubicBezTo>
                  <a:cubicBezTo>
                    <a:pt x="6990" y="13456"/>
                    <a:pt x="6790" y="13325"/>
                    <a:pt x="6790" y="13062"/>
                  </a:cubicBezTo>
                  <a:lnTo>
                    <a:pt x="6790" y="10964"/>
                  </a:lnTo>
                  <a:cubicBezTo>
                    <a:pt x="6913" y="10995"/>
                    <a:pt x="7037" y="10995"/>
                    <a:pt x="7191" y="10995"/>
                  </a:cubicBezTo>
                  <a:cubicBezTo>
                    <a:pt x="7314" y="10995"/>
                    <a:pt x="7438" y="10995"/>
                    <a:pt x="7561" y="10964"/>
                  </a:cubicBezTo>
                  <a:close/>
                  <a:moveTo>
                    <a:pt x="10246" y="9575"/>
                  </a:moveTo>
                  <a:lnTo>
                    <a:pt x="10246" y="13062"/>
                  </a:lnTo>
                  <a:cubicBezTo>
                    <a:pt x="10246" y="13325"/>
                    <a:pt x="10046" y="13456"/>
                    <a:pt x="9845" y="13456"/>
                  </a:cubicBezTo>
                  <a:cubicBezTo>
                    <a:pt x="9645" y="13456"/>
                    <a:pt x="9444" y="13325"/>
                    <a:pt x="9444" y="13062"/>
                  </a:cubicBezTo>
                  <a:lnTo>
                    <a:pt x="9444" y="10285"/>
                  </a:lnTo>
                  <a:cubicBezTo>
                    <a:pt x="9753" y="10100"/>
                    <a:pt x="9999" y="9853"/>
                    <a:pt x="10246" y="9575"/>
                  </a:cubicBezTo>
                  <a:close/>
                  <a:moveTo>
                    <a:pt x="1860" y="0"/>
                  </a:moveTo>
                  <a:cubicBezTo>
                    <a:pt x="1458" y="0"/>
                    <a:pt x="1065" y="270"/>
                    <a:pt x="1080" y="810"/>
                  </a:cubicBezTo>
                  <a:cubicBezTo>
                    <a:pt x="0" y="810"/>
                    <a:pt x="0" y="2415"/>
                    <a:pt x="1080" y="2415"/>
                  </a:cubicBezTo>
                  <a:lnTo>
                    <a:pt x="1080" y="3495"/>
                  </a:lnTo>
                  <a:cubicBezTo>
                    <a:pt x="0" y="3495"/>
                    <a:pt x="0" y="5100"/>
                    <a:pt x="1080" y="5100"/>
                  </a:cubicBezTo>
                  <a:lnTo>
                    <a:pt x="1080" y="6149"/>
                  </a:lnTo>
                  <a:cubicBezTo>
                    <a:pt x="62" y="6211"/>
                    <a:pt x="62" y="7692"/>
                    <a:pt x="1080" y="7754"/>
                  </a:cubicBezTo>
                  <a:lnTo>
                    <a:pt x="1080" y="8834"/>
                  </a:lnTo>
                  <a:cubicBezTo>
                    <a:pt x="0" y="8834"/>
                    <a:pt x="0" y="10439"/>
                    <a:pt x="1080" y="10439"/>
                  </a:cubicBezTo>
                  <a:lnTo>
                    <a:pt x="1080" y="10562"/>
                  </a:lnTo>
                  <a:cubicBezTo>
                    <a:pt x="1080" y="10686"/>
                    <a:pt x="1142" y="10748"/>
                    <a:pt x="1266" y="10748"/>
                  </a:cubicBezTo>
                  <a:cubicBezTo>
                    <a:pt x="1282" y="10752"/>
                    <a:pt x="1297" y="10754"/>
                    <a:pt x="1312" y="10754"/>
                  </a:cubicBezTo>
                  <a:cubicBezTo>
                    <a:pt x="1412" y="10754"/>
                    <a:pt x="1482" y="10670"/>
                    <a:pt x="1482" y="10562"/>
                  </a:cubicBezTo>
                  <a:lnTo>
                    <a:pt x="1482" y="841"/>
                  </a:lnTo>
                  <a:cubicBezTo>
                    <a:pt x="1482" y="579"/>
                    <a:pt x="1682" y="448"/>
                    <a:pt x="1883" y="448"/>
                  </a:cubicBezTo>
                  <a:cubicBezTo>
                    <a:pt x="2083" y="448"/>
                    <a:pt x="2284" y="579"/>
                    <a:pt x="2284" y="841"/>
                  </a:cubicBezTo>
                  <a:lnTo>
                    <a:pt x="2284" y="13062"/>
                  </a:lnTo>
                  <a:cubicBezTo>
                    <a:pt x="2284" y="13325"/>
                    <a:pt x="2083" y="13456"/>
                    <a:pt x="1883" y="13456"/>
                  </a:cubicBezTo>
                  <a:cubicBezTo>
                    <a:pt x="1682" y="13456"/>
                    <a:pt x="1482" y="13325"/>
                    <a:pt x="1482" y="13062"/>
                  </a:cubicBezTo>
                  <a:lnTo>
                    <a:pt x="1482" y="11365"/>
                  </a:lnTo>
                  <a:cubicBezTo>
                    <a:pt x="1482" y="11241"/>
                    <a:pt x="1389" y="11149"/>
                    <a:pt x="1266" y="11149"/>
                  </a:cubicBezTo>
                  <a:cubicBezTo>
                    <a:pt x="1142" y="11149"/>
                    <a:pt x="1049" y="11241"/>
                    <a:pt x="1080" y="11365"/>
                  </a:cubicBezTo>
                  <a:lnTo>
                    <a:pt x="1080" y="11488"/>
                  </a:lnTo>
                  <a:cubicBezTo>
                    <a:pt x="0" y="11488"/>
                    <a:pt x="0" y="13093"/>
                    <a:pt x="1080" y="13093"/>
                  </a:cubicBezTo>
                  <a:cubicBezTo>
                    <a:pt x="1080" y="13633"/>
                    <a:pt x="1482" y="13903"/>
                    <a:pt x="1883" y="13903"/>
                  </a:cubicBezTo>
                  <a:cubicBezTo>
                    <a:pt x="2284" y="13903"/>
                    <a:pt x="2685" y="13633"/>
                    <a:pt x="2685" y="13093"/>
                  </a:cubicBezTo>
                  <a:lnTo>
                    <a:pt x="3734" y="13093"/>
                  </a:lnTo>
                  <a:cubicBezTo>
                    <a:pt x="3734" y="13633"/>
                    <a:pt x="4136" y="13903"/>
                    <a:pt x="4537" y="13903"/>
                  </a:cubicBezTo>
                  <a:cubicBezTo>
                    <a:pt x="4938" y="13903"/>
                    <a:pt x="5339" y="13633"/>
                    <a:pt x="5339" y="13093"/>
                  </a:cubicBezTo>
                  <a:lnTo>
                    <a:pt x="6419" y="13093"/>
                  </a:lnTo>
                  <a:cubicBezTo>
                    <a:pt x="6419" y="13633"/>
                    <a:pt x="6821" y="13903"/>
                    <a:pt x="7222" y="13903"/>
                  </a:cubicBezTo>
                  <a:cubicBezTo>
                    <a:pt x="7623" y="13903"/>
                    <a:pt x="8024" y="13633"/>
                    <a:pt x="8024" y="13093"/>
                  </a:cubicBezTo>
                  <a:lnTo>
                    <a:pt x="9074" y="13093"/>
                  </a:lnTo>
                  <a:cubicBezTo>
                    <a:pt x="9104" y="13602"/>
                    <a:pt x="9490" y="13857"/>
                    <a:pt x="9876" y="13857"/>
                  </a:cubicBezTo>
                  <a:cubicBezTo>
                    <a:pt x="10262" y="13857"/>
                    <a:pt x="10648" y="13602"/>
                    <a:pt x="10678" y="13093"/>
                  </a:cubicBezTo>
                  <a:lnTo>
                    <a:pt x="11759" y="13093"/>
                  </a:lnTo>
                  <a:cubicBezTo>
                    <a:pt x="11759" y="13633"/>
                    <a:pt x="12160" y="13903"/>
                    <a:pt x="12561" y="13903"/>
                  </a:cubicBezTo>
                  <a:cubicBezTo>
                    <a:pt x="12962" y="13903"/>
                    <a:pt x="13363" y="13633"/>
                    <a:pt x="13363" y="13093"/>
                  </a:cubicBezTo>
                  <a:cubicBezTo>
                    <a:pt x="14444" y="13093"/>
                    <a:pt x="14444" y="11488"/>
                    <a:pt x="13363" y="11488"/>
                  </a:cubicBezTo>
                  <a:lnTo>
                    <a:pt x="13363" y="10439"/>
                  </a:lnTo>
                  <a:cubicBezTo>
                    <a:pt x="14433" y="10408"/>
                    <a:pt x="14443" y="8834"/>
                    <a:pt x="13394" y="8834"/>
                  </a:cubicBezTo>
                  <a:cubicBezTo>
                    <a:pt x="13384" y="8834"/>
                    <a:pt x="13374" y="8834"/>
                    <a:pt x="13363" y="8834"/>
                  </a:cubicBezTo>
                  <a:lnTo>
                    <a:pt x="13363" y="7754"/>
                  </a:lnTo>
                  <a:cubicBezTo>
                    <a:pt x="14351" y="7692"/>
                    <a:pt x="14351" y="6211"/>
                    <a:pt x="13363" y="6149"/>
                  </a:cubicBezTo>
                  <a:lnTo>
                    <a:pt x="13363" y="5069"/>
                  </a:lnTo>
                  <a:cubicBezTo>
                    <a:pt x="14444" y="5069"/>
                    <a:pt x="14444" y="3464"/>
                    <a:pt x="13363" y="3464"/>
                  </a:cubicBezTo>
                  <a:lnTo>
                    <a:pt x="13363" y="3341"/>
                  </a:lnTo>
                  <a:cubicBezTo>
                    <a:pt x="13363" y="3234"/>
                    <a:pt x="13294" y="3150"/>
                    <a:pt x="13194" y="3150"/>
                  </a:cubicBezTo>
                  <a:cubicBezTo>
                    <a:pt x="13179" y="3150"/>
                    <a:pt x="13164" y="3152"/>
                    <a:pt x="13147" y="3156"/>
                  </a:cubicBezTo>
                  <a:cubicBezTo>
                    <a:pt x="13055" y="3156"/>
                    <a:pt x="12962" y="3217"/>
                    <a:pt x="12962" y="3341"/>
                  </a:cubicBezTo>
                  <a:lnTo>
                    <a:pt x="12962" y="13062"/>
                  </a:lnTo>
                  <a:cubicBezTo>
                    <a:pt x="12962" y="13325"/>
                    <a:pt x="12762" y="13456"/>
                    <a:pt x="12561" y="13456"/>
                  </a:cubicBezTo>
                  <a:cubicBezTo>
                    <a:pt x="12360" y="13456"/>
                    <a:pt x="12160" y="13325"/>
                    <a:pt x="12160" y="13062"/>
                  </a:cubicBezTo>
                  <a:lnTo>
                    <a:pt x="12160" y="841"/>
                  </a:lnTo>
                  <a:cubicBezTo>
                    <a:pt x="12160" y="579"/>
                    <a:pt x="12360" y="448"/>
                    <a:pt x="12561" y="448"/>
                  </a:cubicBezTo>
                  <a:cubicBezTo>
                    <a:pt x="12762" y="448"/>
                    <a:pt x="12962" y="579"/>
                    <a:pt x="12962" y="841"/>
                  </a:cubicBezTo>
                  <a:lnTo>
                    <a:pt x="12962" y="2538"/>
                  </a:lnTo>
                  <a:cubicBezTo>
                    <a:pt x="12962" y="2662"/>
                    <a:pt x="13055" y="2754"/>
                    <a:pt x="13178" y="2754"/>
                  </a:cubicBezTo>
                  <a:cubicBezTo>
                    <a:pt x="13271" y="2754"/>
                    <a:pt x="13363" y="2662"/>
                    <a:pt x="13363" y="2538"/>
                  </a:cubicBezTo>
                  <a:lnTo>
                    <a:pt x="13363" y="2415"/>
                  </a:lnTo>
                  <a:cubicBezTo>
                    <a:pt x="14444" y="2415"/>
                    <a:pt x="14444" y="810"/>
                    <a:pt x="13363" y="810"/>
                  </a:cubicBezTo>
                  <a:cubicBezTo>
                    <a:pt x="13363" y="270"/>
                    <a:pt x="12962" y="0"/>
                    <a:pt x="12561" y="0"/>
                  </a:cubicBezTo>
                  <a:cubicBezTo>
                    <a:pt x="12160" y="0"/>
                    <a:pt x="11759" y="270"/>
                    <a:pt x="11759" y="810"/>
                  </a:cubicBezTo>
                  <a:lnTo>
                    <a:pt x="10709" y="810"/>
                  </a:lnTo>
                  <a:cubicBezTo>
                    <a:pt x="10678" y="301"/>
                    <a:pt x="10293" y="46"/>
                    <a:pt x="9907" y="46"/>
                  </a:cubicBezTo>
                  <a:cubicBezTo>
                    <a:pt x="9521" y="46"/>
                    <a:pt x="9135" y="301"/>
                    <a:pt x="9104" y="810"/>
                  </a:cubicBezTo>
                  <a:lnTo>
                    <a:pt x="8024" y="810"/>
                  </a:lnTo>
                  <a:cubicBezTo>
                    <a:pt x="8024" y="270"/>
                    <a:pt x="7623" y="0"/>
                    <a:pt x="7222" y="0"/>
                  </a:cubicBezTo>
                  <a:cubicBezTo>
                    <a:pt x="6821" y="0"/>
                    <a:pt x="6419" y="270"/>
                    <a:pt x="6419" y="810"/>
                  </a:cubicBezTo>
                  <a:lnTo>
                    <a:pt x="5370" y="810"/>
                  </a:lnTo>
                  <a:cubicBezTo>
                    <a:pt x="5370" y="270"/>
                    <a:pt x="4969" y="0"/>
                    <a:pt x="4568" y="0"/>
                  </a:cubicBezTo>
                  <a:cubicBezTo>
                    <a:pt x="4167" y="0"/>
                    <a:pt x="3765" y="270"/>
                    <a:pt x="3765" y="810"/>
                  </a:cubicBezTo>
                  <a:lnTo>
                    <a:pt x="2685" y="810"/>
                  </a:lnTo>
                  <a:cubicBezTo>
                    <a:pt x="2670" y="270"/>
                    <a:pt x="2261" y="0"/>
                    <a:pt x="18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64" name="Google Shape;18364;p104"/>
          <p:cNvGrpSpPr/>
          <p:nvPr/>
        </p:nvGrpSpPr>
        <p:grpSpPr>
          <a:xfrm>
            <a:off x="1781438" y="2319825"/>
            <a:ext cx="358700" cy="343700"/>
            <a:chOff x="1002088" y="3024131"/>
            <a:chExt cx="358700" cy="343700"/>
          </a:xfrm>
        </p:grpSpPr>
        <p:sp>
          <p:nvSpPr>
            <p:cNvPr id="18365" name="Google Shape;18365;p104"/>
            <p:cNvSpPr/>
            <p:nvPr/>
          </p:nvSpPr>
          <p:spPr>
            <a:xfrm>
              <a:off x="1205688" y="3159306"/>
              <a:ext cx="19025" cy="16400"/>
            </a:xfrm>
            <a:custGeom>
              <a:avLst/>
              <a:gdLst/>
              <a:ahLst/>
              <a:cxnLst/>
              <a:rect l="l" t="t" r="r" b="b"/>
              <a:pathLst>
                <a:path w="761" h="656" extrusionOk="0">
                  <a:moveTo>
                    <a:pt x="221" y="0"/>
                  </a:moveTo>
                  <a:cubicBezTo>
                    <a:pt x="170" y="0"/>
                    <a:pt x="124" y="23"/>
                    <a:pt x="93" y="70"/>
                  </a:cubicBezTo>
                  <a:cubicBezTo>
                    <a:pt x="1" y="131"/>
                    <a:pt x="1" y="255"/>
                    <a:pt x="93" y="348"/>
                  </a:cubicBezTo>
                  <a:lnTo>
                    <a:pt x="340" y="594"/>
                  </a:lnTo>
                  <a:cubicBezTo>
                    <a:pt x="383" y="637"/>
                    <a:pt x="431" y="655"/>
                    <a:pt x="477" y="655"/>
                  </a:cubicBezTo>
                  <a:cubicBezTo>
                    <a:pt x="629" y="655"/>
                    <a:pt x="760" y="459"/>
                    <a:pt x="618" y="317"/>
                  </a:cubicBezTo>
                  <a:lnTo>
                    <a:pt x="371" y="70"/>
                  </a:lnTo>
                  <a:cubicBezTo>
                    <a:pt x="325" y="23"/>
                    <a:pt x="271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6" name="Google Shape;18366;p104"/>
            <p:cNvSpPr/>
            <p:nvPr/>
          </p:nvSpPr>
          <p:spPr>
            <a:xfrm>
              <a:off x="1276688" y="3088331"/>
              <a:ext cx="17750" cy="16600"/>
            </a:xfrm>
            <a:custGeom>
              <a:avLst/>
              <a:gdLst/>
              <a:ahLst/>
              <a:cxnLst/>
              <a:rect l="l" t="t" r="r" b="b"/>
              <a:pathLst>
                <a:path w="710" h="664" extrusionOk="0">
                  <a:moveTo>
                    <a:pt x="220" y="0"/>
                  </a:moveTo>
                  <a:cubicBezTo>
                    <a:pt x="170" y="0"/>
                    <a:pt x="123" y="23"/>
                    <a:pt x="93" y="69"/>
                  </a:cubicBezTo>
                  <a:cubicBezTo>
                    <a:pt x="0" y="131"/>
                    <a:pt x="0" y="255"/>
                    <a:pt x="93" y="347"/>
                  </a:cubicBezTo>
                  <a:lnTo>
                    <a:pt x="340" y="594"/>
                  </a:lnTo>
                  <a:cubicBezTo>
                    <a:pt x="370" y="640"/>
                    <a:pt x="424" y="664"/>
                    <a:pt x="478" y="664"/>
                  </a:cubicBezTo>
                  <a:cubicBezTo>
                    <a:pt x="532" y="664"/>
                    <a:pt x="586" y="640"/>
                    <a:pt x="617" y="594"/>
                  </a:cubicBezTo>
                  <a:cubicBezTo>
                    <a:pt x="710" y="532"/>
                    <a:pt x="710" y="378"/>
                    <a:pt x="617" y="316"/>
                  </a:cubicBezTo>
                  <a:lnTo>
                    <a:pt x="370" y="69"/>
                  </a:lnTo>
                  <a:cubicBezTo>
                    <a:pt x="324" y="23"/>
                    <a:pt x="270" y="0"/>
                    <a:pt x="2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7" name="Google Shape;18367;p104"/>
            <p:cNvSpPr/>
            <p:nvPr/>
          </p:nvSpPr>
          <p:spPr>
            <a:xfrm>
              <a:off x="1237963" y="3120906"/>
              <a:ext cx="28700" cy="27800"/>
            </a:xfrm>
            <a:custGeom>
              <a:avLst/>
              <a:gdLst/>
              <a:ahLst/>
              <a:cxnLst/>
              <a:rect l="l" t="t" r="r" b="b"/>
              <a:pathLst>
                <a:path w="1148" h="1112" extrusionOk="0">
                  <a:moveTo>
                    <a:pt x="932" y="1"/>
                  </a:moveTo>
                  <a:cubicBezTo>
                    <a:pt x="808" y="1"/>
                    <a:pt x="716" y="94"/>
                    <a:pt x="747" y="217"/>
                  </a:cubicBezTo>
                  <a:cubicBezTo>
                    <a:pt x="747" y="340"/>
                    <a:pt x="685" y="464"/>
                    <a:pt x="592" y="556"/>
                  </a:cubicBezTo>
                  <a:cubicBezTo>
                    <a:pt x="500" y="649"/>
                    <a:pt x="376" y="711"/>
                    <a:pt x="253" y="711"/>
                  </a:cubicBezTo>
                  <a:cubicBezTo>
                    <a:pt x="228" y="698"/>
                    <a:pt x="205" y="693"/>
                    <a:pt x="185" y="693"/>
                  </a:cubicBezTo>
                  <a:cubicBezTo>
                    <a:pt x="13" y="693"/>
                    <a:pt x="1" y="1086"/>
                    <a:pt x="185" y="1086"/>
                  </a:cubicBezTo>
                  <a:cubicBezTo>
                    <a:pt x="197" y="1086"/>
                    <a:pt x="209" y="1084"/>
                    <a:pt x="222" y="1081"/>
                  </a:cubicBezTo>
                  <a:lnTo>
                    <a:pt x="222" y="1112"/>
                  </a:lnTo>
                  <a:cubicBezTo>
                    <a:pt x="469" y="1112"/>
                    <a:pt x="716" y="1019"/>
                    <a:pt x="901" y="865"/>
                  </a:cubicBezTo>
                  <a:cubicBezTo>
                    <a:pt x="1055" y="680"/>
                    <a:pt x="1148" y="433"/>
                    <a:pt x="1148" y="186"/>
                  </a:cubicBezTo>
                  <a:cubicBezTo>
                    <a:pt x="1148" y="94"/>
                    <a:pt x="1024" y="1"/>
                    <a:pt x="9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8" name="Google Shape;18368;p104"/>
            <p:cNvSpPr/>
            <p:nvPr/>
          </p:nvSpPr>
          <p:spPr>
            <a:xfrm>
              <a:off x="1114663" y="3024131"/>
              <a:ext cx="246125" cy="261525"/>
            </a:xfrm>
            <a:custGeom>
              <a:avLst/>
              <a:gdLst/>
              <a:ahLst/>
              <a:cxnLst/>
              <a:rect l="l" t="t" r="r" b="b"/>
              <a:pathLst>
                <a:path w="9845" h="10461" extrusionOk="0">
                  <a:moveTo>
                    <a:pt x="7137" y="387"/>
                  </a:moveTo>
                  <a:cubicBezTo>
                    <a:pt x="7287" y="387"/>
                    <a:pt x="7436" y="435"/>
                    <a:pt x="7561" y="539"/>
                  </a:cubicBezTo>
                  <a:lnTo>
                    <a:pt x="9197" y="2205"/>
                  </a:lnTo>
                  <a:cubicBezTo>
                    <a:pt x="9536" y="2576"/>
                    <a:pt x="9351" y="3162"/>
                    <a:pt x="8857" y="3316"/>
                  </a:cubicBezTo>
                  <a:cubicBezTo>
                    <a:pt x="8518" y="3409"/>
                    <a:pt x="8209" y="3718"/>
                    <a:pt x="8117" y="4088"/>
                  </a:cubicBezTo>
                  <a:cubicBezTo>
                    <a:pt x="8024" y="4304"/>
                    <a:pt x="7870" y="4489"/>
                    <a:pt x="7623" y="4551"/>
                  </a:cubicBezTo>
                  <a:cubicBezTo>
                    <a:pt x="7283" y="4674"/>
                    <a:pt x="7006" y="4952"/>
                    <a:pt x="6882" y="5292"/>
                  </a:cubicBezTo>
                  <a:cubicBezTo>
                    <a:pt x="6790" y="5508"/>
                    <a:pt x="6635" y="5693"/>
                    <a:pt x="6419" y="5785"/>
                  </a:cubicBezTo>
                  <a:cubicBezTo>
                    <a:pt x="6049" y="5878"/>
                    <a:pt x="5740" y="6187"/>
                    <a:pt x="5648" y="6526"/>
                  </a:cubicBezTo>
                  <a:cubicBezTo>
                    <a:pt x="5555" y="6773"/>
                    <a:pt x="5370" y="6958"/>
                    <a:pt x="5154" y="7020"/>
                  </a:cubicBezTo>
                  <a:cubicBezTo>
                    <a:pt x="4784" y="7143"/>
                    <a:pt x="4475" y="7421"/>
                    <a:pt x="4382" y="7791"/>
                  </a:cubicBezTo>
                  <a:cubicBezTo>
                    <a:pt x="4282" y="8113"/>
                    <a:pt x="3999" y="8290"/>
                    <a:pt x="3711" y="8290"/>
                  </a:cubicBezTo>
                  <a:cubicBezTo>
                    <a:pt x="3557" y="8290"/>
                    <a:pt x="3401" y="8239"/>
                    <a:pt x="3271" y="8131"/>
                  </a:cubicBezTo>
                  <a:lnTo>
                    <a:pt x="1636" y="6464"/>
                  </a:lnTo>
                  <a:cubicBezTo>
                    <a:pt x="1481" y="6279"/>
                    <a:pt x="1420" y="6063"/>
                    <a:pt x="1481" y="5847"/>
                  </a:cubicBezTo>
                  <a:cubicBezTo>
                    <a:pt x="1574" y="5600"/>
                    <a:pt x="1728" y="5415"/>
                    <a:pt x="1975" y="5353"/>
                  </a:cubicBezTo>
                  <a:cubicBezTo>
                    <a:pt x="2346" y="5230"/>
                    <a:pt x="2623" y="4952"/>
                    <a:pt x="2716" y="4582"/>
                  </a:cubicBezTo>
                  <a:cubicBezTo>
                    <a:pt x="2808" y="4366"/>
                    <a:pt x="2994" y="4181"/>
                    <a:pt x="3210" y="4119"/>
                  </a:cubicBezTo>
                  <a:cubicBezTo>
                    <a:pt x="3580" y="3995"/>
                    <a:pt x="3858" y="3718"/>
                    <a:pt x="3981" y="3378"/>
                  </a:cubicBezTo>
                  <a:cubicBezTo>
                    <a:pt x="4043" y="3131"/>
                    <a:pt x="4228" y="2946"/>
                    <a:pt x="4444" y="2884"/>
                  </a:cubicBezTo>
                  <a:cubicBezTo>
                    <a:pt x="4814" y="2761"/>
                    <a:pt x="5092" y="2483"/>
                    <a:pt x="5216" y="2113"/>
                  </a:cubicBezTo>
                  <a:cubicBezTo>
                    <a:pt x="5277" y="1897"/>
                    <a:pt x="5463" y="1712"/>
                    <a:pt x="5679" y="1650"/>
                  </a:cubicBezTo>
                  <a:cubicBezTo>
                    <a:pt x="6049" y="1526"/>
                    <a:pt x="6358" y="1249"/>
                    <a:pt x="6450" y="878"/>
                  </a:cubicBezTo>
                  <a:cubicBezTo>
                    <a:pt x="6552" y="572"/>
                    <a:pt x="6844" y="387"/>
                    <a:pt x="7137" y="387"/>
                  </a:cubicBezTo>
                  <a:close/>
                  <a:moveTo>
                    <a:pt x="7099" y="0"/>
                  </a:moveTo>
                  <a:cubicBezTo>
                    <a:pt x="6644" y="0"/>
                    <a:pt x="6207" y="292"/>
                    <a:pt x="6049" y="786"/>
                  </a:cubicBezTo>
                  <a:cubicBezTo>
                    <a:pt x="5987" y="1002"/>
                    <a:pt x="5802" y="1187"/>
                    <a:pt x="5555" y="1280"/>
                  </a:cubicBezTo>
                  <a:cubicBezTo>
                    <a:pt x="5216" y="1372"/>
                    <a:pt x="4938" y="1650"/>
                    <a:pt x="4814" y="2020"/>
                  </a:cubicBezTo>
                  <a:cubicBezTo>
                    <a:pt x="4753" y="2236"/>
                    <a:pt x="4568" y="2421"/>
                    <a:pt x="4321" y="2514"/>
                  </a:cubicBezTo>
                  <a:cubicBezTo>
                    <a:pt x="3981" y="2607"/>
                    <a:pt x="3673" y="2915"/>
                    <a:pt x="3580" y="3286"/>
                  </a:cubicBezTo>
                  <a:cubicBezTo>
                    <a:pt x="3518" y="3502"/>
                    <a:pt x="3333" y="3687"/>
                    <a:pt x="3086" y="3749"/>
                  </a:cubicBezTo>
                  <a:cubicBezTo>
                    <a:pt x="2747" y="3872"/>
                    <a:pt x="2469" y="4150"/>
                    <a:pt x="2346" y="4520"/>
                  </a:cubicBezTo>
                  <a:cubicBezTo>
                    <a:pt x="2284" y="4736"/>
                    <a:pt x="2099" y="4921"/>
                    <a:pt x="1852" y="5014"/>
                  </a:cubicBezTo>
                  <a:cubicBezTo>
                    <a:pt x="1481" y="5106"/>
                    <a:pt x="1204" y="5415"/>
                    <a:pt x="1080" y="5785"/>
                  </a:cubicBezTo>
                  <a:cubicBezTo>
                    <a:pt x="957" y="6125"/>
                    <a:pt x="1080" y="6526"/>
                    <a:pt x="1327" y="6804"/>
                  </a:cubicBezTo>
                  <a:lnTo>
                    <a:pt x="1667" y="7112"/>
                  </a:lnTo>
                  <a:lnTo>
                    <a:pt x="1142" y="7637"/>
                  </a:lnTo>
                  <a:cubicBezTo>
                    <a:pt x="1049" y="7699"/>
                    <a:pt x="1049" y="7822"/>
                    <a:pt x="1142" y="7915"/>
                  </a:cubicBezTo>
                  <a:cubicBezTo>
                    <a:pt x="1173" y="7946"/>
                    <a:pt x="1227" y="7961"/>
                    <a:pt x="1281" y="7961"/>
                  </a:cubicBezTo>
                  <a:cubicBezTo>
                    <a:pt x="1335" y="7961"/>
                    <a:pt x="1389" y="7946"/>
                    <a:pt x="1420" y="7915"/>
                  </a:cubicBezTo>
                  <a:lnTo>
                    <a:pt x="1944" y="7390"/>
                  </a:lnTo>
                  <a:lnTo>
                    <a:pt x="2407" y="7853"/>
                  </a:lnTo>
                  <a:lnTo>
                    <a:pt x="93" y="10137"/>
                  </a:lnTo>
                  <a:cubicBezTo>
                    <a:pt x="0" y="10199"/>
                    <a:pt x="0" y="10322"/>
                    <a:pt x="93" y="10415"/>
                  </a:cubicBezTo>
                  <a:cubicBezTo>
                    <a:pt x="123" y="10445"/>
                    <a:pt x="170" y="10461"/>
                    <a:pt x="220" y="10461"/>
                  </a:cubicBezTo>
                  <a:cubicBezTo>
                    <a:pt x="270" y="10461"/>
                    <a:pt x="324" y="10445"/>
                    <a:pt x="370" y="10415"/>
                  </a:cubicBezTo>
                  <a:lnTo>
                    <a:pt x="2685" y="8069"/>
                  </a:lnTo>
                  <a:lnTo>
                    <a:pt x="3025" y="8409"/>
                  </a:lnTo>
                  <a:cubicBezTo>
                    <a:pt x="3208" y="8592"/>
                    <a:pt x="3478" y="8691"/>
                    <a:pt x="3756" y="8691"/>
                  </a:cubicBezTo>
                  <a:cubicBezTo>
                    <a:pt x="3852" y="8691"/>
                    <a:pt x="3948" y="8679"/>
                    <a:pt x="4043" y="8656"/>
                  </a:cubicBezTo>
                  <a:cubicBezTo>
                    <a:pt x="4382" y="8532"/>
                    <a:pt x="4660" y="8254"/>
                    <a:pt x="4784" y="7884"/>
                  </a:cubicBezTo>
                  <a:cubicBezTo>
                    <a:pt x="4845" y="7668"/>
                    <a:pt x="5031" y="7483"/>
                    <a:pt x="5277" y="7421"/>
                  </a:cubicBezTo>
                  <a:cubicBezTo>
                    <a:pt x="5617" y="7298"/>
                    <a:pt x="5895" y="7020"/>
                    <a:pt x="6018" y="6650"/>
                  </a:cubicBezTo>
                  <a:cubicBezTo>
                    <a:pt x="6080" y="6433"/>
                    <a:pt x="6265" y="6248"/>
                    <a:pt x="6512" y="6156"/>
                  </a:cubicBezTo>
                  <a:cubicBezTo>
                    <a:pt x="6851" y="6063"/>
                    <a:pt x="7129" y="5785"/>
                    <a:pt x="7253" y="5415"/>
                  </a:cubicBezTo>
                  <a:cubicBezTo>
                    <a:pt x="7314" y="5199"/>
                    <a:pt x="7499" y="5014"/>
                    <a:pt x="7746" y="4921"/>
                  </a:cubicBezTo>
                  <a:cubicBezTo>
                    <a:pt x="8086" y="4829"/>
                    <a:pt x="8394" y="4551"/>
                    <a:pt x="8487" y="4181"/>
                  </a:cubicBezTo>
                  <a:cubicBezTo>
                    <a:pt x="8580" y="3965"/>
                    <a:pt x="8765" y="3779"/>
                    <a:pt x="8981" y="3687"/>
                  </a:cubicBezTo>
                  <a:cubicBezTo>
                    <a:pt x="9351" y="3563"/>
                    <a:pt x="9629" y="3286"/>
                    <a:pt x="9722" y="2946"/>
                  </a:cubicBezTo>
                  <a:cubicBezTo>
                    <a:pt x="9845" y="2576"/>
                    <a:pt x="9752" y="2175"/>
                    <a:pt x="9475" y="1928"/>
                  </a:cubicBezTo>
                  <a:lnTo>
                    <a:pt x="7839" y="292"/>
                  </a:lnTo>
                  <a:cubicBezTo>
                    <a:pt x="7617" y="92"/>
                    <a:pt x="7355" y="0"/>
                    <a:pt x="70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9" name="Google Shape;18369;p104"/>
            <p:cNvSpPr/>
            <p:nvPr/>
          </p:nvSpPr>
          <p:spPr>
            <a:xfrm>
              <a:off x="1027563" y="3311281"/>
              <a:ext cx="49300" cy="36500"/>
            </a:xfrm>
            <a:custGeom>
              <a:avLst/>
              <a:gdLst/>
              <a:ahLst/>
              <a:cxnLst/>
              <a:rect l="l" t="t" r="r" b="b"/>
              <a:pathLst>
                <a:path w="1972" h="1460" extrusionOk="0">
                  <a:moveTo>
                    <a:pt x="1008" y="416"/>
                  </a:moveTo>
                  <a:cubicBezTo>
                    <a:pt x="1167" y="416"/>
                    <a:pt x="1324" y="540"/>
                    <a:pt x="1324" y="749"/>
                  </a:cubicBezTo>
                  <a:cubicBezTo>
                    <a:pt x="1324" y="936"/>
                    <a:pt x="1170" y="1054"/>
                    <a:pt x="1013" y="1054"/>
                  </a:cubicBezTo>
                  <a:cubicBezTo>
                    <a:pt x="937" y="1054"/>
                    <a:pt x="860" y="1026"/>
                    <a:pt x="799" y="965"/>
                  </a:cubicBezTo>
                  <a:cubicBezTo>
                    <a:pt x="676" y="842"/>
                    <a:pt x="676" y="626"/>
                    <a:pt x="799" y="503"/>
                  </a:cubicBezTo>
                  <a:cubicBezTo>
                    <a:pt x="858" y="443"/>
                    <a:pt x="934" y="416"/>
                    <a:pt x="1008" y="416"/>
                  </a:cubicBezTo>
                  <a:close/>
                  <a:moveTo>
                    <a:pt x="1023" y="1"/>
                  </a:moveTo>
                  <a:cubicBezTo>
                    <a:pt x="479" y="1"/>
                    <a:pt x="0" y="722"/>
                    <a:pt x="521" y="1243"/>
                  </a:cubicBezTo>
                  <a:cubicBezTo>
                    <a:pt x="645" y="1367"/>
                    <a:pt x="830" y="1459"/>
                    <a:pt x="1015" y="1459"/>
                  </a:cubicBezTo>
                  <a:cubicBezTo>
                    <a:pt x="1663" y="1459"/>
                    <a:pt x="1972" y="688"/>
                    <a:pt x="1509" y="225"/>
                  </a:cubicBezTo>
                  <a:cubicBezTo>
                    <a:pt x="1358" y="67"/>
                    <a:pt x="1188" y="1"/>
                    <a:pt x="10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0" name="Google Shape;18370;p104"/>
            <p:cNvSpPr/>
            <p:nvPr/>
          </p:nvSpPr>
          <p:spPr>
            <a:xfrm>
              <a:off x="1002088" y="3225856"/>
              <a:ext cx="138525" cy="141975"/>
            </a:xfrm>
            <a:custGeom>
              <a:avLst/>
              <a:gdLst/>
              <a:ahLst/>
              <a:cxnLst/>
              <a:rect l="l" t="t" r="r" b="b"/>
              <a:pathLst>
                <a:path w="5541" h="5679" extrusionOk="0">
                  <a:moveTo>
                    <a:pt x="2021" y="3030"/>
                  </a:moveTo>
                  <a:cubicBezTo>
                    <a:pt x="2596" y="3030"/>
                    <a:pt x="3145" y="3479"/>
                    <a:pt x="3145" y="4166"/>
                  </a:cubicBezTo>
                  <a:cubicBezTo>
                    <a:pt x="3145" y="4839"/>
                    <a:pt x="2587" y="5283"/>
                    <a:pt x="2006" y="5283"/>
                  </a:cubicBezTo>
                  <a:cubicBezTo>
                    <a:pt x="1735" y="5283"/>
                    <a:pt x="1458" y="5185"/>
                    <a:pt x="1232" y="4969"/>
                  </a:cubicBezTo>
                  <a:cubicBezTo>
                    <a:pt x="800" y="4506"/>
                    <a:pt x="800" y="3796"/>
                    <a:pt x="1232" y="3364"/>
                  </a:cubicBezTo>
                  <a:cubicBezTo>
                    <a:pt x="1462" y="3134"/>
                    <a:pt x="1745" y="3030"/>
                    <a:pt x="2021" y="3030"/>
                  </a:cubicBezTo>
                  <a:close/>
                  <a:moveTo>
                    <a:pt x="5257" y="1"/>
                  </a:moveTo>
                  <a:cubicBezTo>
                    <a:pt x="5211" y="1"/>
                    <a:pt x="5163" y="19"/>
                    <a:pt x="5120" y="62"/>
                  </a:cubicBezTo>
                  <a:lnTo>
                    <a:pt x="2497" y="2685"/>
                  </a:lnTo>
                  <a:cubicBezTo>
                    <a:pt x="2359" y="2651"/>
                    <a:pt x="2225" y="2636"/>
                    <a:pt x="2096" y="2636"/>
                  </a:cubicBezTo>
                  <a:cubicBezTo>
                    <a:pt x="806" y="2636"/>
                    <a:pt x="0" y="4209"/>
                    <a:pt x="954" y="5247"/>
                  </a:cubicBezTo>
                  <a:cubicBezTo>
                    <a:pt x="1263" y="5524"/>
                    <a:pt x="1633" y="5679"/>
                    <a:pt x="2034" y="5679"/>
                  </a:cubicBezTo>
                  <a:cubicBezTo>
                    <a:pt x="2435" y="5679"/>
                    <a:pt x="2837" y="5524"/>
                    <a:pt x="3114" y="5247"/>
                  </a:cubicBezTo>
                  <a:cubicBezTo>
                    <a:pt x="3515" y="4845"/>
                    <a:pt x="3670" y="4259"/>
                    <a:pt x="3515" y="3704"/>
                  </a:cubicBezTo>
                  <a:lnTo>
                    <a:pt x="4318" y="2901"/>
                  </a:lnTo>
                  <a:cubicBezTo>
                    <a:pt x="4380" y="2809"/>
                    <a:pt x="4380" y="2685"/>
                    <a:pt x="4318" y="2623"/>
                  </a:cubicBezTo>
                  <a:cubicBezTo>
                    <a:pt x="4272" y="2577"/>
                    <a:pt x="4218" y="2554"/>
                    <a:pt x="4167" y="2554"/>
                  </a:cubicBezTo>
                  <a:cubicBezTo>
                    <a:pt x="4117" y="2554"/>
                    <a:pt x="4071" y="2577"/>
                    <a:pt x="4040" y="2623"/>
                  </a:cubicBezTo>
                  <a:lnTo>
                    <a:pt x="3330" y="3333"/>
                  </a:lnTo>
                  <a:cubicBezTo>
                    <a:pt x="3269" y="3241"/>
                    <a:pt x="3207" y="3148"/>
                    <a:pt x="3114" y="3086"/>
                  </a:cubicBezTo>
                  <a:cubicBezTo>
                    <a:pt x="3053" y="3025"/>
                    <a:pt x="2960" y="2932"/>
                    <a:pt x="2867" y="2870"/>
                  </a:cubicBezTo>
                  <a:lnTo>
                    <a:pt x="5398" y="340"/>
                  </a:lnTo>
                  <a:cubicBezTo>
                    <a:pt x="5540" y="197"/>
                    <a:pt x="5410" y="1"/>
                    <a:pt x="52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71" name="Google Shape;18371;p104"/>
          <p:cNvGrpSpPr/>
          <p:nvPr/>
        </p:nvGrpSpPr>
        <p:grpSpPr>
          <a:xfrm>
            <a:off x="1047104" y="2318837"/>
            <a:ext cx="337825" cy="345675"/>
            <a:chOff x="1014488" y="3581531"/>
            <a:chExt cx="337825" cy="345675"/>
          </a:xfrm>
        </p:grpSpPr>
        <p:sp>
          <p:nvSpPr>
            <p:cNvPr id="18372" name="Google Shape;18372;p104"/>
            <p:cNvSpPr/>
            <p:nvPr/>
          </p:nvSpPr>
          <p:spPr>
            <a:xfrm>
              <a:off x="1135488" y="3834581"/>
              <a:ext cx="10050" cy="18550"/>
            </a:xfrm>
            <a:custGeom>
              <a:avLst/>
              <a:gdLst/>
              <a:ahLst/>
              <a:cxnLst/>
              <a:rect l="l" t="t" r="r" b="b"/>
              <a:pathLst>
                <a:path w="402" h="742" extrusionOk="0">
                  <a:moveTo>
                    <a:pt x="216" y="1"/>
                  </a:moveTo>
                  <a:cubicBezTo>
                    <a:pt x="93" y="1"/>
                    <a:pt x="0" y="94"/>
                    <a:pt x="0" y="217"/>
                  </a:cubicBezTo>
                  <a:lnTo>
                    <a:pt x="0" y="556"/>
                  </a:lnTo>
                  <a:cubicBezTo>
                    <a:pt x="0" y="649"/>
                    <a:pt x="93" y="742"/>
                    <a:pt x="216" y="742"/>
                  </a:cubicBezTo>
                  <a:cubicBezTo>
                    <a:pt x="309" y="742"/>
                    <a:pt x="402" y="649"/>
                    <a:pt x="402" y="556"/>
                  </a:cubicBezTo>
                  <a:lnTo>
                    <a:pt x="402" y="217"/>
                  </a:lnTo>
                  <a:cubicBezTo>
                    <a:pt x="402" y="94"/>
                    <a:pt x="309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3" name="Google Shape;18373;p104"/>
            <p:cNvSpPr/>
            <p:nvPr/>
          </p:nvSpPr>
          <p:spPr>
            <a:xfrm>
              <a:off x="1228063" y="3834581"/>
              <a:ext cx="10050" cy="18550"/>
            </a:xfrm>
            <a:custGeom>
              <a:avLst/>
              <a:gdLst/>
              <a:ahLst/>
              <a:cxnLst/>
              <a:rect l="l" t="t" r="r" b="b"/>
              <a:pathLst>
                <a:path w="402" h="742" extrusionOk="0">
                  <a:moveTo>
                    <a:pt x="186" y="1"/>
                  </a:moveTo>
                  <a:cubicBezTo>
                    <a:pt x="93" y="1"/>
                    <a:pt x="1" y="94"/>
                    <a:pt x="1" y="217"/>
                  </a:cubicBezTo>
                  <a:lnTo>
                    <a:pt x="1" y="556"/>
                  </a:lnTo>
                  <a:cubicBezTo>
                    <a:pt x="1" y="649"/>
                    <a:pt x="93" y="742"/>
                    <a:pt x="186" y="742"/>
                  </a:cubicBezTo>
                  <a:cubicBezTo>
                    <a:pt x="309" y="742"/>
                    <a:pt x="402" y="649"/>
                    <a:pt x="402" y="556"/>
                  </a:cubicBezTo>
                  <a:lnTo>
                    <a:pt x="402" y="217"/>
                  </a:lnTo>
                  <a:cubicBezTo>
                    <a:pt x="402" y="94"/>
                    <a:pt x="309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4" name="Google Shape;18374;p104"/>
            <p:cNvSpPr/>
            <p:nvPr/>
          </p:nvSpPr>
          <p:spPr>
            <a:xfrm>
              <a:off x="1169438" y="3842881"/>
              <a:ext cx="35900" cy="15075"/>
            </a:xfrm>
            <a:custGeom>
              <a:avLst/>
              <a:gdLst/>
              <a:ahLst/>
              <a:cxnLst/>
              <a:rect l="l" t="t" r="r" b="b"/>
              <a:pathLst>
                <a:path w="1436" h="603" extrusionOk="0">
                  <a:moveTo>
                    <a:pt x="247" y="1"/>
                  </a:moveTo>
                  <a:cubicBezTo>
                    <a:pt x="193" y="1"/>
                    <a:pt x="139" y="24"/>
                    <a:pt x="93" y="70"/>
                  </a:cubicBezTo>
                  <a:cubicBezTo>
                    <a:pt x="31" y="132"/>
                    <a:pt x="0" y="255"/>
                    <a:pt x="93" y="348"/>
                  </a:cubicBezTo>
                  <a:cubicBezTo>
                    <a:pt x="247" y="518"/>
                    <a:pt x="471" y="603"/>
                    <a:pt x="695" y="603"/>
                  </a:cubicBezTo>
                  <a:cubicBezTo>
                    <a:pt x="918" y="603"/>
                    <a:pt x="1142" y="518"/>
                    <a:pt x="1296" y="348"/>
                  </a:cubicBezTo>
                  <a:cubicBezTo>
                    <a:pt x="1436" y="185"/>
                    <a:pt x="1295" y="5"/>
                    <a:pt x="1138" y="5"/>
                  </a:cubicBezTo>
                  <a:cubicBezTo>
                    <a:pt x="1087" y="5"/>
                    <a:pt x="1034" y="24"/>
                    <a:pt x="988" y="70"/>
                  </a:cubicBezTo>
                  <a:cubicBezTo>
                    <a:pt x="926" y="132"/>
                    <a:pt x="803" y="194"/>
                    <a:pt x="679" y="194"/>
                  </a:cubicBezTo>
                  <a:cubicBezTo>
                    <a:pt x="587" y="194"/>
                    <a:pt x="463" y="132"/>
                    <a:pt x="401" y="70"/>
                  </a:cubicBezTo>
                  <a:cubicBezTo>
                    <a:pt x="355" y="24"/>
                    <a:pt x="301" y="1"/>
                    <a:pt x="24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5" name="Google Shape;18375;p104"/>
            <p:cNvSpPr/>
            <p:nvPr/>
          </p:nvSpPr>
          <p:spPr>
            <a:xfrm>
              <a:off x="1083013" y="3789431"/>
              <a:ext cx="209125" cy="110000"/>
            </a:xfrm>
            <a:custGeom>
              <a:avLst/>
              <a:gdLst/>
              <a:ahLst/>
              <a:cxnLst/>
              <a:rect l="l" t="t" r="r" b="b"/>
              <a:pathLst>
                <a:path w="8365" h="4400" extrusionOk="0">
                  <a:moveTo>
                    <a:pt x="2217" y="0"/>
                  </a:moveTo>
                  <a:cubicBezTo>
                    <a:pt x="1608" y="0"/>
                    <a:pt x="1011" y="148"/>
                    <a:pt x="309" y="572"/>
                  </a:cubicBezTo>
                  <a:cubicBezTo>
                    <a:pt x="130" y="692"/>
                    <a:pt x="9" y="927"/>
                    <a:pt x="1" y="1166"/>
                  </a:cubicBezTo>
                  <a:lnTo>
                    <a:pt x="1" y="1166"/>
                  </a:lnTo>
                  <a:cubicBezTo>
                    <a:pt x="1" y="1163"/>
                    <a:pt x="1" y="1161"/>
                    <a:pt x="1" y="1159"/>
                  </a:cubicBezTo>
                  <a:lnTo>
                    <a:pt x="1" y="1190"/>
                  </a:lnTo>
                  <a:cubicBezTo>
                    <a:pt x="1" y="1182"/>
                    <a:pt x="1" y="1174"/>
                    <a:pt x="1" y="1166"/>
                  </a:cubicBezTo>
                  <a:lnTo>
                    <a:pt x="1" y="1166"/>
                  </a:lnTo>
                  <a:cubicBezTo>
                    <a:pt x="65" y="2274"/>
                    <a:pt x="589" y="3321"/>
                    <a:pt x="1451" y="4060"/>
                  </a:cubicBezTo>
                  <a:cubicBezTo>
                    <a:pt x="1729" y="4276"/>
                    <a:pt x="2068" y="4399"/>
                    <a:pt x="2439" y="4399"/>
                  </a:cubicBezTo>
                  <a:lnTo>
                    <a:pt x="5864" y="4399"/>
                  </a:lnTo>
                  <a:cubicBezTo>
                    <a:pt x="6235" y="4399"/>
                    <a:pt x="6574" y="4276"/>
                    <a:pt x="6883" y="4029"/>
                  </a:cubicBezTo>
                  <a:cubicBezTo>
                    <a:pt x="7099" y="3813"/>
                    <a:pt x="7315" y="3597"/>
                    <a:pt x="7500" y="3381"/>
                  </a:cubicBezTo>
                  <a:cubicBezTo>
                    <a:pt x="7562" y="3288"/>
                    <a:pt x="7531" y="3165"/>
                    <a:pt x="7438" y="3072"/>
                  </a:cubicBezTo>
                  <a:cubicBezTo>
                    <a:pt x="7406" y="3050"/>
                    <a:pt x="7369" y="3040"/>
                    <a:pt x="7333" y="3040"/>
                  </a:cubicBezTo>
                  <a:cubicBezTo>
                    <a:pt x="7266" y="3040"/>
                    <a:pt x="7201" y="3074"/>
                    <a:pt x="7161" y="3134"/>
                  </a:cubicBezTo>
                  <a:cubicBezTo>
                    <a:pt x="7006" y="3350"/>
                    <a:pt x="6821" y="3535"/>
                    <a:pt x="6605" y="3720"/>
                  </a:cubicBezTo>
                  <a:cubicBezTo>
                    <a:pt x="6389" y="3906"/>
                    <a:pt x="6142" y="3998"/>
                    <a:pt x="5864" y="3998"/>
                  </a:cubicBezTo>
                  <a:lnTo>
                    <a:pt x="2439" y="3998"/>
                  </a:lnTo>
                  <a:cubicBezTo>
                    <a:pt x="2161" y="3998"/>
                    <a:pt x="1914" y="3906"/>
                    <a:pt x="1698" y="3720"/>
                  </a:cubicBezTo>
                  <a:cubicBezTo>
                    <a:pt x="927" y="3072"/>
                    <a:pt x="464" y="2146"/>
                    <a:pt x="402" y="1128"/>
                  </a:cubicBezTo>
                  <a:cubicBezTo>
                    <a:pt x="371" y="1035"/>
                    <a:pt x="433" y="943"/>
                    <a:pt x="525" y="881"/>
                  </a:cubicBezTo>
                  <a:cubicBezTo>
                    <a:pt x="1114" y="515"/>
                    <a:pt x="1629" y="387"/>
                    <a:pt x="2168" y="387"/>
                  </a:cubicBezTo>
                  <a:cubicBezTo>
                    <a:pt x="2674" y="387"/>
                    <a:pt x="3200" y="500"/>
                    <a:pt x="3828" y="634"/>
                  </a:cubicBezTo>
                  <a:cubicBezTo>
                    <a:pt x="4986" y="888"/>
                    <a:pt x="6144" y="1039"/>
                    <a:pt x="7303" y="1039"/>
                  </a:cubicBezTo>
                  <a:cubicBezTo>
                    <a:pt x="7410" y="1039"/>
                    <a:pt x="7517" y="1038"/>
                    <a:pt x="7624" y="1035"/>
                  </a:cubicBezTo>
                  <a:cubicBezTo>
                    <a:pt x="7778" y="1035"/>
                    <a:pt x="7901" y="1159"/>
                    <a:pt x="7901" y="1313"/>
                  </a:cubicBezTo>
                  <a:cubicBezTo>
                    <a:pt x="7840" y="1714"/>
                    <a:pt x="7716" y="2116"/>
                    <a:pt x="7562" y="2486"/>
                  </a:cubicBezTo>
                  <a:cubicBezTo>
                    <a:pt x="7500" y="2578"/>
                    <a:pt x="7562" y="2702"/>
                    <a:pt x="7654" y="2733"/>
                  </a:cubicBezTo>
                  <a:cubicBezTo>
                    <a:pt x="7685" y="2753"/>
                    <a:pt x="7720" y="2764"/>
                    <a:pt x="7754" y="2764"/>
                  </a:cubicBezTo>
                  <a:cubicBezTo>
                    <a:pt x="7822" y="2764"/>
                    <a:pt x="7891" y="2723"/>
                    <a:pt x="7932" y="2640"/>
                  </a:cubicBezTo>
                  <a:cubicBezTo>
                    <a:pt x="8117" y="2239"/>
                    <a:pt x="8241" y="1838"/>
                    <a:pt x="8303" y="1375"/>
                  </a:cubicBezTo>
                  <a:cubicBezTo>
                    <a:pt x="8364" y="974"/>
                    <a:pt x="8025" y="634"/>
                    <a:pt x="7654" y="634"/>
                  </a:cubicBezTo>
                  <a:cubicBezTo>
                    <a:pt x="7528" y="637"/>
                    <a:pt x="7402" y="639"/>
                    <a:pt x="7276" y="639"/>
                  </a:cubicBezTo>
                  <a:cubicBezTo>
                    <a:pt x="6143" y="639"/>
                    <a:pt x="5034" y="514"/>
                    <a:pt x="3951" y="264"/>
                  </a:cubicBezTo>
                  <a:cubicBezTo>
                    <a:pt x="3311" y="118"/>
                    <a:pt x="2759" y="0"/>
                    <a:pt x="22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6" name="Google Shape;18376;p104"/>
            <p:cNvSpPr/>
            <p:nvPr/>
          </p:nvSpPr>
          <p:spPr>
            <a:xfrm>
              <a:off x="1137038" y="3740456"/>
              <a:ext cx="49400" cy="42450"/>
            </a:xfrm>
            <a:custGeom>
              <a:avLst/>
              <a:gdLst/>
              <a:ahLst/>
              <a:cxnLst/>
              <a:rect l="l" t="t" r="r" b="b"/>
              <a:pathLst>
                <a:path w="1976" h="1698" extrusionOk="0">
                  <a:moveTo>
                    <a:pt x="833" y="402"/>
                  </a:moveTo>
                  <a:cubicBezTo>
                    <a:pt x="1080" y="402"/>
                    <a:pt x="1296" y="618"/>
                    <a:pt x="1296" y="865"/>
                  </a:cubicBezTo>
                  <a:cubicBezTo>
                    <a:pt x="1296" y="1118"/>
                    <a:pt x="1065" y="1300"/>
                    <a:pt x="830" y="1300"/>
                  </a:cubicBezTo>
                  <a:cubicBezTo>
                    <a:pt x="721" y="1300"/>
                    <a:pt x="612" y="1261"/>
                    <a:pt x="525" y="1174"/>
                  </a:cubicBezTo>
                  <a:cubicBezTo>
                    <a:pt x="247" y="896"/>
                    <a:pt x="432" y="402"/>
                    <a:pt x="833" y="402"/>
                  </a:cubicBez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cubicBezTo>
                    <a:pt x="0" y="1366"/>
                    <a:pt x="409" y="1697"/>
                    <a:pt x="846" y="1697"/>
                  </a:cubicBezTo>
                  <a:cubicBezTo>
                    <a:pt x="1055" y="1697"/>
                    <a:pt x="1271" y="1621"/>
                    <a:pt x="1451" y="1451"/>
                  </a:cubicBezTo>
                  <a:cubicBezTo>
                    <a:pt x="1975" y="927"/>
                    <a:pt x="1605" y="1"/>
                    <a:pt x="8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7" name="Google Shape;18377;p104"/>
            <p:cNvSpPr/>
            <p:nvPr/>
          </p:nvSpPr>
          <p:spPr>
            <a:xfrm>
              <a:off x="1192588" y="3732831"/>
              <a:ext cx="44000" cy="37750"/>
            </a:xfrm>
            <a:custGeom>
              <a:avLst/>
              <a:gdLst/>
              <a:ahLst/>
              <a:cxnLst/>
              <a:rect l="l" t="t" r="r" b="b"/>
              <a:pathLst>
                <a:path w="1760" h="1510" extrusionOk="0">
                  <a:moveTo>
                    <a:pt x="999" y="375"/>
                  </a:moveTo>
                  <a:cubicBezTo>
                    <a:pt x="1181" y="375"/>
                    <a:pt x="1358" y="506"/>
                    <a:pt x="1327" y="769"/>
                  </a:cubicBezTo>
                  <a:cubicBezTo>
                    <a:pt x="1312" y="969"/>
                    <a:pt x="1157" y="1070"/>
                    <a:pt x="999" y="1070"/>
                  </a:cubicBezTo>
                  <a:cubicBezTo>
                    <a:pt x="841" y="1070"/>
                    <a:pt x="679" y="969"/>
                    <a:pt x="648" y="769"/>
                  </a:cubicBezTo>
                  <a:cubicBezTo>
                    <a:pt x="633" y="506"/>
                    <a:pt x="818" y="375"/>
                    <a:pt x="999" y="375"/>
                  </a:cubicBezTo>
                  <a:close/>
                  <a:moveTo>
                    <a:pt x="991" y="0"/>
                  </a:moveTo>
                  <a:cubicBezTo>
                    <a:pt x="808" y="0"/>
                    <a:pt x="620" y="66"/>
                    <a:pt x="463" y="213"/>
                  </a:cubicBezTo>
                  <a:cubicBezTo>
                    <a:pt x="0" y="676"/>
                    <a:pt x="309" y="1479"/>
                    <a:pt x="988" y="1509"/>
                  </a:cubicBezTo>
                  <a:cubicBezTo>
                    <a:pt x="1389" y="1509"/>
                    <a:pt x="1728" y="1201"/>
                    <a:pt x="1759" y="769"/>
                  </a:cubicBezTo>
                  <a:cubicBezTo>
                    <a:pt x="1759" y="305"/>
                    <a:pt x="1386" y="0"/>
                    <a:pt x="9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8" name="Google Shape;18378;p104"/>
            <p:cNvSpPr/>
            <p:nvPr/>
          </p:nvSpPr>
          <p:spPr>
            <a:xfrm>
              <a:off x="1160938" y="3699656"/>
              <a:ext cx="37075" cy="32350"/>
            </a:xfrm>
            <a:custGeom>
              <a:avLst/>
              <a:gdLst/>
              <a:ahLst/>
              <a:cxnLst/>
              <a:rect l="l" t="t" r="r" b="b"/>
              <a:pathLst>
                <a:path w="1483" h="1294" extrusionOk="0">
                  <a:moveTo>
                    <a:pt x="697" y="527"/>
                  </a:moveTo>
                  <a:cubicBezTo>
                    <a:pt x="850" y="527"/>
                    <a:pt x="1150" y="892"/>
                    <a:pt x="865" y="892"/>
                  </a:cubicBezTo>
                  <a:cubicBezTo>
                    <a:pt x="711" y="892"/>
                    <a:pt x="618" y="769"/>
                    <a:pt x="618" y="645"/>
                  </a:cubicBezTo>
                  <a:cubicBezTo>
                    <a:pt x="618" y="560"/>
                    <a:pt x="651" y="527"/>
                    <a:pt x="697" y="527"/>
                  </a:cubicBezTo>
                  <a:close/>
                  <a:moveTo>
                    <a:pt x="834" y="0"/>
                  </a:moveTo>
                  <a:cubicBezTo>
                    <a:pt x="682" y="0"/>
                    <a:pt x="528" y="56"/>
                    <a:pt x="402" y="182"/>
                  </a:cubicBezTo>
                  <a:cubicBezTo>
                    <a:pt x="1" y="584"/>
                    <a:pt x="279" y="1293"/>
                    <a:pt x="865" y="1293"/>
                  </a:cubicBezTo>
                  <a:cubicBezTo>
                    <a:pt x="1204" y="1293"/>
                    <a:pt x="1482" y="985"/>
                    <a:pt x="1482" y="645"/>
                  </a:cubicBezTo>
                  <a:cubicBezTo>
                    <a:pt x="1482" y="265"/>
                    <a:pt x="1163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9" name="Google Shape;18379;p104"/>
            <p:cNvSpPr/>
            <p:nvPr/>
          </p:nvSpPr>
          <p:spPr>
            <a:xfrm>
              <a:off x="1014488" y="3581531"/>
              <a:ext cx="337825" cy="345675"/>
            </a:xfrm>
            <a:custGeom>
              <a:avLst/>
              <a:gdLst/>
              <a:ahLst/>
              <a:cxnLst/>
              <a:rect l="l" t="t" r="r" b="b"/>
              <a:pathLst>
                <a:path w="13513" h="13827" extrusionOk="0">
                  <a:moveTo>
                    <a:pt x="7649" y="402"/>
                  </a:moveTo>
                  <a:cubicBezTo>
                    <a:pt x="8204" y="463"/>
                    <a:pt x="8204" y="1266"/>
                    <a:pt x="7649" y="1327"/>
                  </a:cubicBezTo>
                  <a:lnTo>
                    <a:pt x="6137" y="1327"/>
                  </a:lnTo>
                  <a:cubicBezTo>
                    <a:pt x="5890" y="1327"/>
                    <a:pt x="5674" y="1111"/>
                    <a:pt x="5674" y="864"/>
                  </a:cubicBezTo>
                  <a:cubicBezTo>
                    <a:pt x="5674" y="618"/>
                    <a:pt x="5890" y="402"/>
                    <a:pt x="6137" y="402"/>
                  </a:cubicBezTo>
                  <a:close/>
                  <a:moveTo>
                    <a:pt x="2865" y="1883"/>
                  </a:moveTo>
                  <a:cubicBezTo>
                    <a:pt x="2873" y="1891"/>
                    <a:pt x="2881" y="1899"/>
                    <a:pt x="2889" y="1907"/>
                  </a:cubicBezTo>
                  <a:lnTo>
                    <a:pt x="2889" y="1907"/>
                  </a:lnTo>
                  <a:cubicBezTo>
                    <a:pt x="2891" y="1909"/>
                    <a:pt x="2894" y="1911"/>
                    <a:pt x="2896" y="1914"/>
                  </a:cubicBezTo>
                  <a:lnTo>
                    <a:pt x="2865" y="1883"/>
                  </a:lnTo>
                  <a:close/>
                  <a:moveTo>
                    <a:pt x="11522" y="2053"/>
                  </a:moveTo>
                  <a:cubicBezTo>
                    <a:pt x="11638" y="2053"/>
                    <a:pt x="11753" y="2099"/>
                    <a:pt x="11846" y="2192"/>
                  </a:cubicBezTo>
                  <a:lnTo>
                    <a:pt x="12895" y="3241"/>
                  </a:lnTo>
                  <a:cubicBezTo>
                    <a:pt x="13080" y="3426"/>
                    <a:pt x="13080" y="3704"/>
                    <a:pt x="12895" y="3889"/>
                  </a:cubicBezTo>
                  <a:cubicBezTo>
                    <a:pt x="12803" y="3981"/>
                    <a:pt x="12687" y="4028"/>
                    <a:pt x="12571" y="4028"/>
                  </a:cubicBezTo>
                  <a:cubicBezTo>
                    <a:pt x="12455" y="4028"/>
                    <a:pt x="12340" y="3981"/>
                    <a:pt x="12247" y="3889"/>
                  </a:cubicBezTo>
                  <a:lnTo>
                    <a:pt x="11198" y="2840"/>
                  </a:lnTo>
                  <a:cubicBezTo>
                    <a:pt x="11013" y="2654"/>
                    <a:pt x="11013" y="2377"/>
                    <a:pt x="11198" y="2192"/>
                  </a:cubicBezTo>
                  <a:cubicBezTo>
                    <a:pt x="11290" y="2099"/>
                    <a:pt x="11406" y="2053"/>
                    <a:pt x="11522" y="2053"/>
                  </a:cubicBezTo>
                  <a:close/>
                  <a:moveTo>
                    <a:pt x="2269" y="2036"/>
                  </a:moveTo>
                  <a:cubicBezTo>
                    <a:pt x="2629" y="2036"/>
                    <a:pt x="2941" y="2510"/>
                    <a:pt x="2587" y="2840"/>
                  </a:cubicBezTo>
                  <a:lnTo>
                    <a:pt x="1538" y="3920"/>
                  </a:lnTo>
                  <a:cubicBezTo>
                    <a:pt x="1446" y="3997"/>
                    <a:pt x="1330" y="4036"/>
                    <a:pt x="1214" y="4036"/>
                  </a:cubicBezTo>
                  <a:cubicBezTo>
                    <a:pt x="1098" y="4036"/>
                    <a:pt x="983" y="3997"/>
                    <a:pt x="890" y="3920"/>
                  </a:cubicBezTo>
                  <a:cubicBezTo>
                    <a:pt x="705" y="3735"/>
                    <a:pt x="705" y="3426"/>
                    <a:pt x="890" y="3241"/>
                  </a:cubicBezTo>
                  <a:lnTo>
                    <a:pt x="1939" y="2192"/>
                  </a:lnTo>
                  <a:cubicBezTo>
                    <a:pt x="2042" y="2082"/>
                    <a:pt x="2158" y="2036"/>
                    <a:pt x="2269" y="2036"/>
                  </a:cubicBezTo>
                  <a:close/>
                  <a:moveTo>
                    <a:pt x="6137" y="0"/>
                  </a:moveTo>
                  <a:cubicBezTo>
                    <a:pt x="5118" y="31"/>
                    <a:pt x="4964" y="1451"/>
                    <a:pt x="5951" y="1729"/>
                  </a:cubicBezTo>
                  <a:lnTo>
                    <a:pt x="5951" y="3889"/>
                  </a:lnTo>
                  <a:cubicBezTo>
                    <a:pt x="5951" y="3951"/>
                    <a:pt x="5890" y="4043"/>
                    <a:pt x="5797" y="4043"/>
                  </a:cubicBezTo>
                  <a:cubicBezTo>
                    <a:pt x="5396" y="4136"/>
                    <a:pt x="4995" y="4259"/>
                    <a:pt x="4624" y="4444"/>
                  </a:cubicBezTo>
                  <a:cubicBezTo>
                    <a:pt x="4606" y="4453"/>
                    <a:pt x="4588" y="4457"/>
                    <a:pt x="4570" y="4457"/>
                  </a:cubicBezTo>
                  <a:cubicBezTo>
                    <a:pt x="4526" y="4457"/>
                    <a:pt x="4483" y="4435"/>
                    <a:pt x="4439" y="4414"/>
                  </a:cubicBezTo>
                  <a:lnTo>
                    <a:pt x="3019" y="2963"/>
                  </a:lnTo>
                  <a:cubicBezTo>
                    <a:pt x="3081" y="2840"/>
                    <a:pt x="3143" y="2685"/>
                    <a:pt x="3143" y="2500"/>
                  </a:cubicBezTo>
                  <a:cubicBezTo>
                    <a:pt x="3143" y="2293"/>
                    <a:pt x="3058" y="2087"/>
                    <a:pt x="2889" y="1907"/>
                  </a:cubicBezTo>
                  <a:lnTo>
                    <a:pt x="2889" y="1907"/>
                  </a:lnTo>
                  <a:cubicBezTo>
                    <a:pt x="2705" y="1742"/>
                    <a:pt x="2484" y="1659"/>
                    <a:pt x="2267" y="1659"/>
                  </a:cubicBezTo>
                  <a:cubicBezTo>
                    <a:pt x="2047" y="1659"/>
                    <a:pt x="1831" y="1744"/>
                    <a:pt x="1662" y="1914"/>
                  </a:cubicBezTo>
                  <a:lnTo>
                    <a:pt x="612" y="2963"/>
                  </a:lnTo>
                  <a:cubicBezTo>
                    <a:pt x="0" y="3550"/>
                    <a:pt x="526" y="4452"/>
                    <a:pt x="1215" y="4452"/>
                  </a:cubicBezTo>
                  <a:cubicBezTo>
                    <a:pt x="1359" y="4452"/>
                    <a:pt x="1511" y="4412"/>
                    <a:pt x="1662" y="4321"/>
                  </a:cubicBezTo>
                  <a:lnTo>
                    <a:pt x="2896" y="5525"/>
                  </a:lnTo>
                  <a:cubicBezTo>
                    <a:pt x="2958" y="5586"/>
                    <a:pt x="2958" y="5710"/>
                    <a:pt x="2896" y="5771"/>
                  </a:cubicBezTo>
                  <a:cubicBezTo>
                    <a:pt x="2649" y="6049"/>
                    <a:pt x="2433" y="6358"/>
                    <a:pt x="2248" y="6697"/>
                  </a:cubicBezTo>
                  <a:cubicBezTo>
                    <a:pt x="2217" y="6790"/>
                    <a:pt x="2248" y="6913"/>
                    <a:pt x="2341" y="6975"/>
                  </a:cubicBezTo>
                  <a:cubicBezTo>
                    <a:pt x="2364" y="6983"/>
                    <a:pt x="2389" y="6987"/>
                    <a:pt x="2414" y="6987"/>
                  </a:cubicBezTo>
                  <a:cubicBezTo>
                    <a:pt x="2491" y="6987"/>
                    <a:pt x="2572" y="6952"/>
                    <a:pt x="2618" y="6882"/>
                  </a:cubicBezTo>
                  <a:cubicBezTo>
                    <a:pt x="2773" y="6574"/>
                    <a:pt x="2989" y="6296"/>
                    <a:pt x="3205" y="6018"/>
                  </a:cubicBezTo>
                  <a:cubicBezTo>
                    <a:pt x="3390" y="5802"/>
                    <a:pt x="3390" y="5463"/>
                    <a:pt x="3174" y="5247"/>
                  </a:cubicBezTo>
                  <a:lnTo>
                    <a:pt x="1970" y="4043"/>
                  </a:lnTo>
                  <a:lnTo>
                    <a:pt x="2742" y="3272"/>
                  </a:lnTo>
                  <a:lnTo>
                    <a:pt x="4161" y="4691"/>
                  </a:lnTo>
                  <a:cubicBezTo>
                    <a:pt x="4266" y="4796"/>
                    <a:pt x="4428" y="4858"/>
                    <a:pt x="4589" y="4858"/>
                  </a:cubicBezTo>
                  <a:cubicBezTo>
                    <a:pt x="4665" y="4858"/>
                    <a:pt x="4740" y="4844"/>
                    <a:pt x="4809" y="4815"/>
                  </a:cubicBezTo>
                  <a:cubicBezTo>
                    <a:pt x="5149" y="4630"/>
                    <a:pt x="5519" y="4506"/>
                    <a:pt x="5890" y="4444"/>
                  </a:cubicBezTo>
                  <a:cubicBezTo>
                    <a:pt x="6137" y="4383"/>
                    <a:pt x="6322" y="4136"/>
                    <a:pt x="6322" y="3889"/>
                  </a:cubicBezTo>
                  <a:lnTo>
                    <a:pt x="6322" y="1729"/>
                  </a:lnTo>
                  <a:lnTo>
                    <a:pt x="7433" y="1729"/>
                  </a:lnTo>
                  <a:lnTo>
                    <a:pt x="7433" y="3889"/>
                  </a:lnTo>
                  <a:cubicBezTo>
                    <a:pt x="7433" y="4136"/>
                    <a:pt x="7618" y="4383"/>
                    <a:pt x="7865" y="4444"/>
                  </a:cubicBezTo>
                  <a:cubicBezTo>
                    <a:pt x="8266" y="4506"/>
                    <a:pt x="8605" y="4630"/>
                    <a:pt x="8976" y="4815"/>
                  </a:cubicBezTo>
                  <a:cubicBezTo>
                    <a:pt x="9045" y="4844"/>
                    <a:pt x="9117" y="4858"/>
                    <a:pt x="9190" y="4858"/>
                  </a:cubicBezTo>
                  <a:cubicBezTo>
                    <a:pt x="9344" y="4858"/>
                    <a:pt x="9498" y="4796"/>
                    <a:pt x="9624" y="4691"/>
                  </a:cubicBezTo>
                  <a:lnTo>
                    <a:pt x="11044" y="3272"/>
                  </a:lnTo>
                  <a:lnTo>
                    <a:pt x="11815" y="4043"/>
                  </a:lnTo>
                  <a:lnTo>
                    <a:pt x="10611" y="5247"/>
                  </a:lnTo>
                  <a:cubicBezTo>
                    <a:pt x="10395" y="5463"/>
                    <a:pt x="10365" y="5802"/>
                    <a:pt x="10581" y="6018"/>
                  </a:cubicBezTo>
                  <a:cubicBezTo>
                    <a:pt x="12309" y="8055"/>
                    <a:pt x="12062" y="11111"/>
                    <a:pt x="10025" y="12870"/>
                  </a:cubicBezTo>
                  <a:cubicBezTo>
                    <a:pt x="9624" y="13209"/>
                    <a:pt x="9130" y="13394"/>
                    <a:pt x="8575" y="13394"/>
                  </a:cubicBezTo>
                  <a:lnTo>
                    <a:pt x="5180" y="13394"/>
                  </a:lnTo>
                  <a:cubicBezTo>
                    <a:pt x="4655" y="13394"/>
                    <a:pt x="4130" y="13209"/>
                    <a:pt x="3729" y="12870"/>
                  </a:cubicBezTo>
                  <a:cubicBezTo>
                    <a:pt x="2217" y="11573"/>
                    <a:pt x="1662" y="9475"/>
                    <a:pt x="2310" y="7592"/>
                  </a:cubicBezTo>
                  <a:cubicBezTo>
                    <a:pt x="2341" y="7469"/>
                    <a:pt x="2279" y="7376"/>
                    <a:pt x="2186" y="7345"/>
                  </a:cubicBezTo>
                  <a:cubicBezTo>
                    <a:pt x="2161" y="7329"/>
                    <a:pt x="2134" y="7321"/>
                    <a:pt x="2107" y="7321"/>
                  </a:cubicBezTo>
                  <a:cubicBezTo>
                    <a:pt x="2034" y="7321"/>
                    <a:pt x="1962" y="7378"/>
                    <a:pt x="1939" y="7469"/>
                  </a:cubicBezTo>
                  <a:cubicBezTo>
                    <a:pt x="1199" y="9506"/>
                    <a:pt x="1816" y="11789"/>
                    <a:pt x="3482" y="13178"/>
                  </a:cubicBezTo>
                  <a:cubicBezTo>
                    <a:pt x="3945" y="13579"/>
                    <a:pt x="4563" y="13826"/>
                    <a:pt x="5180" y="13826"/>
                  </a:cubicBezTo>
                  <a:lnTo>
                    <a:pt x="8575" y="13826"/>
                  </a:lnTo>
                  <a:cubicBezTo>
                    <a:pt x="9223" y="13826"/>
                    <a:pt x="9809" y="13579"/>
                    <a:pt x="10303" y="13178"/>
                  </a:cubicBezTo>
                  <a:cubicBezTo>
                    <a:pt x="12525" y="11296"/>
                    <a:pt x="12772" y="7963"/>
                    <a:pt x="10889" y="5771"/>
                  </a:cubicBezTo>
                  <a:cubicBezTo>
                    <a:pt x="10828" y="5679"/>
                    <a:pt x="10828" y="5586"/>
                    <a:pt x="10889" y="5525"/>
                  </a:cubicBezTo>
                  <a:lnTo>
                    <a:pt x="12124" y="4290"/>
                  </a:lnTo>
                  <a:cubicBezTo>
                    <a:pt x="12268" y="4382"/>
                    <a:pt x="12430" y="4429"/>
                    <a:pt x="12589" y="4429"/>
                  </a:cubicBezTo>
                  <a:cubicBezTo>
                    <a:pt x="12803" y="4429"/>
                    <a:pt x="13014" y="4344"/>
                    <a:pt x="13173" y="4167"/>
                  </a:cubicBezTo>
                  <a:cubicBezTo>
                    <a:pt x="13512" y="3827"/>
                    <a:pt x="13512" y="3303"/>
                    <a:pt x="13173" y="2963"/>
                  </a:cubicBezTo>
                  <a:lnTo>
                    <a:pt x="12124" y="1914"/>
                  </a:lnTo>
                  <a:cubicBezTo>
                    <a:pt x="11954" y="1744"/>
                    <a:pt x="11730" y="1659"/>
                    <a:pt x="11506" y="1659"/>
                  </a:cubicBezTo>
                  <a:cubicBezTo>
                    <a:pt x="11283" y="1659"/>
                    <a:pt x="11059" y="1744"/>
                    <a:pt x="10889" y="1914"/>
                  </a:cubicBezTo>
                  <a:cubicBezTo>
                    <a:pt x="10611" y="2192"/>
                    <a:pt x="10550" y="2624"/>
                    <a:pt x="10766" y="2963"/>
                  </a:cubicBezTo>
                  <a:lnTo>
                    <a:pt x="9346" y="4414"/>
                  </a:lnTo>
                  <a:cubicBezTo>
                    <a:pt x="9303" y="4435"/>
                    <a:pt x="9259" y="4457"/>
                    <a:pt x="9215" y="4457"/>
                  </a:cubicBezTo>
                  <a:cubicBezTo>
                    <a:pt x="9197" y="4457"/>
                    <a:pt x="9179" y="4453"/>
                    <a:pt x="9161" y="4444"/>
                  </a:cubicBezTo>
                  <a:cubicBezTo>
                    <a:pt x="8760" y="4259"/>
                    <a:pt x="8389" y="4136"/>
                    <a:pt x="7988" y="4043"/>
                  </a:cubicBezTo>
                  <a:cubicBezTo>
                    <a:pt x="7896" y="4043"/>
                    <a:pt x="7834" y="3951"/>
                    <a:pt x="7834" y="3889"/>
                  </a:cubicBezTo>
                  <a:lnTo>
                    <a:pt x="7834" y="1729"/>
                  </a:lnTo>
                  <a:cubicBezTo>
                    <a:pt x="8821" y="1451"/>
                    <a:pt x="8667" y="31"/>
                    <a:pt x="76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0" name="Google Shape;18380;p104"/>
          <p:cNvGrpSpPr/>
          <p:nvPr/>
        </p:nvGrpSpPr>
        <p:grpSpPr>
          <a:xfrm>
            <a:off x="1069417" y="2850724"/>
            <a:ext cx="293200" cy="345675"/>
            <a:chOff x="2561313" y="4141656"/>
            <a:chExt cx="293200" cy="345675"/>
          </a:xfrm>
        </p:grpSpPr>
        <p:sp>
          <p:nvSpPr>
            <p:cNvPr id="18381" name="Google Shape;18381;p104"/>
            <p:cNvSpPr/>
            <p:nvPr/>
          </p:nvSpPr>
          <p:spPr>
            <a:xfrm>
              <a:off x="2656963" y="4363106"/>
              <a:ext cx="10075" cy="18525"/>
            </a:xfrm>
            <a:custGeom>
              <a:avLst/>
              <a:gdLst/>
              <a:ahLst/>
              <a:cxnLst/>
              <a:rect l="l" t="t" r="r" b="b"/>
              <a:pathLst>
                <a:path w="403" h="741" extrusionOk="0">
                  <a:moveTo>
                    <a:pt x="186" y="0"/>
                  </a:moveTo>
                  <a:cubicBezTo>
                    <a:pt x="93" y="0"/>
                    <a:pt x="1" y="93"/>
                    <a:pt x="1" y="185"/>
                  </a:cubicBezTo>
                  <a:lnTo>
                    <a:pt x="1" y="525"/>
                  </a:lnTo>
                  <a:cubicBezTo>
                    <a:pt x="1" y="648"/>
                    <a:pt x="93" y="741"/>
                    <a:pt x="186" y="741"/>
                  </a:cubicBezTo>
                  <a:cubicBezTo>
                    <a:pt x="310" y="741"/>
                    <a:pt x="402" y="648"/>
                    <a:pt x="402" y="525"/>
                  </a:cubicBezTo>
                  <a:lnTo>
                    <a:pt x="402" y="185"/>
                  </a:lnTo>
                  <a:cubicBezTo>
                    <a:pt x="402" y="93"/>
                    <a:pt x="310" y="0"/>
                    <a:pt x="1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2" name="Google Shape;18382;p104"/>
            <p:cNvSpPr/>
            <p:nvPr/>
          </p:nvSpPr>
          <p:spPr>
            <a:xfrm>
              <a:off x="2748788" y="4363106"/>
              <a:ext cx="10050" cy="17750"/>
            </a:xfrm>
            <a:custGeom>
              <a:avLst/>
              <a:gdLst/>
              <a:ahLst/>
              <a:cxnLst/>
              <a:rect l="l" t="t" r="r" b="b"/>
              <a:pathLst>
                <a:path w="402" h="710" extrusionOk="0">
                  <a:moveTo>
                    <a:pt x="217" y="0"/>
                  </a:moveTo>
                  <a:cubicBezTo>
                    <a:pt x="93" y="0"/>
                    <a:pt x="0" y="93"/>
                    <a:pt x="0" y="185"/>
                  </a:cubicBezTo>
                  <a:lnTo>
                    <a:pt x="0" y="525"/>
                  </a:lnTo>
                  <a:cubicBezTo>
                    <a:pt x="16" y="648"/>
                    <a:pt x="108" y="710"/>
                    <a:pt x="201" y="710"/>
                  </a:cubicBezTo>
                  <a:cubicBezTo>
                    <a:pt x="294" y="710"/>
                    <a:pt x="386" y="648"/>
                    <a:pt x="402" y="525"/>
                  </a:cubicBezTo>
                  <a:lnTo>
                    <a:pt x="402" y="185"/>
                  </a:lnTo>
                  <a:cubicBezTo>
                    <a:pt x="402" y="93"/>
                    <a:pt x="309" y="0"/>
                    <a:pt x="2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3" name="Google Shape;18383;p104"/>
            <p:cNvSpPr/>
            <p:nvPr/>
          </p:nvSpPr>
          <p:spPr>
            <a:xfrm>
              <a:off x="2690913" y="4369856"/>
              <a:ext cx="33975" cy="15650"/>
            </a:xfrm>
            <a:custGeom>
              <a:avLst/>
              <a:gdLst/>
              <a:ahLst/>
              <a:cxnLst/>
              <a:rect l="l" t="t" r="r" b="b"/>
              <a:pathLst>
                <a:path w="1359" h="626" extrusionOk="0">
                  <a:moveTo>
                    <a:pt x="244" y="0"/>
                  </a:moveTo>
                  <a:cubicBezTo>
                    <a:pt x="194" y="0"/>
                    <a:pt x="140" y="23"/>
                    <a:pt x="93" y="70"/>
                  </a:cubicBezTo>
                  <a:cubicBezTo>
                    <a:pt x="1" y="131"/>
                    <a:pt x="1" y="286"/>
                    <a:pt x="63" y="347"/>
                  </a:cubicBezTo>
                  <a:cubicBezTo>
                    <a:pt x="217" y="533"/>
                    <a:pt x="433" y="625"/>
                    <a:pt x="680" y="625"/>
                  </a:cubicBezTo>
                  <a:cubicBezTo>
                    <a:pt x="927" y="625"/>
                    <a:pt x="1143" y="533"/>
                    <a:pt x="1297" y="347"/>
                  </a:cubicBezTo>
                  <a:cubicBezTo>
                    <a:pt x="1359" y="286"/>
                    <a:pt x="1359" y="131"/>
                    <a:pt x="1266" y="70"/>
                  </a:cubicBezTo>
                  <a:cubicBezTo>
                    <a:pt x="1235" y="23"/>
                    <a:pt x="1181" y="0"/>
                    <a:pt x="1127" y="0"/>
                  </a:cubicBezTo>
                  <a:cubicBezTo>
                    <a:pt x="1073" y="0"/>
                    <a:pt x="1019" y="23"/>
                    <a:pt x="988" y="70"/>
                  </a:cubicBezTo>
                  <a:cubicBezTo>
                    <a:pt x="911" y="162"/>
                    <a:pt x="803" y="209"/>
                    <a:pt x="691" y="209"/>
                  </a:cubicBezTo>
                  <a:cubicBezTo>
                    <a:pt x="579" y="209"/>
                    <a:pt x="464" y="162"/>
                    <a:pt x="371" y="70"/>
                  </a:cubicBezTo>
                  <a:cubicBezTo>
                    <a:pt x="340" y="23"/>
                    <a:pt x="294" y="0"/>
                    <a:pt x="2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4" name="Google Shape;18384;p104"/>
            <p:cNvSpPr/>
            <p:nvPr/>
          </p:nvSpPr>
          <p:spPr>
            <a:xfrm>
              <a:off x="2626888" y="4343806"/>
              <a:ext cx="161275" cy="60975"/>
            </a:xfrm>
            <a:custGeom>
              <a:avLst/>
              <a:gdLst/>
              <a:ahLst/>
              <a:cxnLst/>
              <a:rect l="l" t="t" r="r" b="b"/>
              <a:pathLst>
                <a:path w="6451" h="2439" extrusionOk="0">
                  <a:moveTo>
                    <a:pt x="5771" y="402"/>
                  </a:moveTo>
                  <a:cubicBezTo>
                    <a:pt x="5926" y="402"/>
                    <a:pt x="6049" y="525"/>
                    <a:pt x="6049" y="680"/>
                  </a:cubicBezTo>
                  <a:lnTo>
                    <a:pt x="6080" y="1760"/>
                  </a:lnTo>
                  <a:cubicBezTo>
                    <a:pt x="6080" y="1914"/>
                    <a:pt x="5926" y="2037"/>
                    <a:pt x="5771" y="2037"/>
                  </a:cubicBezTo>
                  <a:lnTo>
                    <a:pt x="710" y="2037"/>
                  </a:lnTo>
                  <a:cubicBezTo>
                    <a:pt x="525" y="2037"/>
                    <a:pt x="402" y="1914"/>
                    <a:pt x="402" y="1760"/>
                  </a:cubicBezTo>
                  <a:lnTo>
                    <a:pt x="402" y="680"/>
                  </a:lnTo>
                  <a:cubicBezTo>
                    <a:pt x="402" y="525"/>
                    <a:pt x="525" y="402"/>
                    <a:pt x="710" y="402"/>
                  </a:cubicBezTo>
                  <a:close/>
                  <a:moveTo>
                    <a:pt x="710" y="1"/>
                  </a:moveTo>
                  <a:cubicBezTo>
                    <a:pt x="309" y="1"/>
                    <a:pt x="0" y="309"/>
                    <a:pt x="0" y="680"/>
                  </a:cubicBezTo>
                  <a:lnTo>
                    <a:pt x="0" y="1760"/>
                  </a:lnTo>
                  <a:cubicBezTo>
                    <a:pt x="0" y="2130"/>
                    <a:pt x="309" y="2439"/>
                    <a:pt x="710" y="2439"/>
                  </a:cubicBezTo>
                  <a:lnTo>
                    <a:pt x="5771" y="2439"/>
                  </a:lnTo>
                  <a:cubicBezTo>
                    <a:pt x="6142" y="2439"/>
                    <a:pt x="6450" y="2130"/>
                    <a:pt x="6450" y="1760"/>
                  </a:cubicBezTo>
                  <a:lnTo>
                    <a:pt x="6450" y="680"/>
                  </a:lnTo>
                  <a:cubicBezTo>
                    <a:pt x="6450" y="309"/>
                    <a:pt x="6142" y="1"/>
                    <a:pt x="57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5" name="Google Shape;18385;p104"/>
            <p:cNvSpPr/>
            <p:nvPr/>
          </p:nvSpPr>
          <p:spPr>
            <a:xfrm>
              <a:off x="2603738" y="4419431"/>
              <a:ext cx="49400" cy="41650"/>
            </a:xfrm>
            <a:custGeom>
              <a:avLst/>
              <a:gdLst/>
              <a:ahLst/>
              <a:cxnLst/>
              <a:rect l="l" t="t" r="r" b="b"/>
              <a:pathLst>
                <a:path w="1976" h="1666" extrusionOk="0">
                  <a:moveTo>
                    <a:pt x="1145" y="392"/>
                  </a:moveTo>
                  <a:cubicBezTo>
                    <a:pt x="1366" y="392"/>
                    <a:pt x="1574" y="564"/>
                    <a:pt x="1574" y="833"/>
                  </a:cubicBezTo>
                  <a:cubicBezTo>
                    <a:pt x="1574" y="1080"/>
                    <a:pt x="1389" y="1265"/>
                    <a:pt x="1142" y="1265"/>
                  </a:cubicBezTo>
                  <a:cubicBezTo>
                    <a:pt x="741" y="1265"/>
                    <a:pt x="556" y="802"/>
                    <a:pt x="834" y="525"/>
                  </a:cubicBezTo>
                  <a:cubicBezTo>
                    <a:pt x="925" y="433"/>
                    <a:pt x="1036" y="392"/>
                    <a:pt x="1145" y="392"/>
                  </a:cubicBezTo>
                  <a:close/>
                  <a:moveTo>
                    <a:pt x="1142" y="0"/>
                  </a:moveTo>
                  <a:cubicBezTo>
                    <a:pt x="402" y="0"/>
                    <a:pt x="0" y="895"/>
                    <a:pt x="556" y="1420"/>
                  </a:cubicBezTo>
                  <a:cubicBezTo>
                    <a:pt x="726" y="1590"/>
                    <a:pt x="935" y="1666"/>
                    <a:pt x="1139" y="1666"/>
                  </a:cubicBezTo>
                  <a:cubicBezTo>
                    <a:pt x="1566" y="1666"/>
                    <a:pt x="1976" y="1334"/>
                    <a:pt x="1976" y="833"/>
                  </a:cubicBezTo>
                  <a:cubicBezTo>
                    <a:pt x="1976" y="370"/>
                    <a:pt x="1605" y="0"/>
                    <a:pt x="11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6" name="Google Shape;18386;p104"/>
            <p:cNvSpPr/>
            <p:nvPr/>
          </p:nvSpPr>
          <p:spPr>
            <a:xfrm>
              <a:off x="2762663" y="4419431"/>
              <a:ext cx="48650" cy="41650"/>
            </a:xfrm>
            <a:custGeom>
              <a:avLst/>
              <a:gdLst/>
              <a:ahLst/>
              <a:cxnLst/>
              <a:rect l="l" t="t" r="r" b="b"/>
              <a:pathLst>
                <a:path w="1946" h="1666" extrusionOk="0">
                  <a:moveTo>
                    <a:pt x="834" y="401"/>
                  </a:moveTo>
                  <a:cubicBezTo>
                    <a:pt x="1081" y="401"/>
                    <a:pt x="1266" y="586"/>
                    <a:pt x="1266" y="833"/>
                  </a:cubicBezTo>
                  <a:cubicBezTo>
                    <a:pt x="1266" y="1103"/>
                    <a:pt x="1058" y="1275"/>
                    <a:pt x="837" y="1275"/>
                  </a:cubicBezTo>
                  <a:cubicBezTo>
                    <a:pt x="728" y="1275"/>
                    <a:pt x="617" y="1233"/>
                    <a:pt x="526" y="1142"/>
                  </a:cubicBezTo>
                  <a:cubicBezTo>
                    <a:pt x="248" y="864"/>
                    <a:pt x="433" y="401"/>
                    <a:pt x="834" y="401"/>
                  </a:cubicBezTo>
                  <a:close/>
                  <a:moveTo>
                    <a:pt x="834" y="0"/>
                  </a:moveTo>
                  <a:cubicBezTo>
                    <a:pt x="371" y="0"/>
                    <a:pt x="1" y="370"/>
                    <a:pt x="1" y="833"/>
                  </a:cubicBezTo>
                  <a:cubicBezTo>
                    <a:pt x="1" y="1334"/>
                    <a:pt x="410" y="1666"/>
                    <a:pt x="837" y="1666"/>
                  </a:cubicBezTo>
                  <a:cubicBezTo>
                    <a:pt x="1042" y="1666"/>
                    <a:pt x="1251" y="1590"/>
                    <a:pt x="1421" y="1420"/>
                  </a:cubicBezTo>
                  <a:cubicBezTo>
                    <a:pt x="1945" y="895"/>
                    <a:pt x="1575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7" name="Google Shape;18387;p104"/>
            <p:cNvSpPr/>
            <p:nvPr/>
          </p:nvSpPr>
          <p:spPr>
            <a:xfrm>
              <a:off x="2679338" y="4419431"/>
              <a:ext cx="49425" cy="41650"/>
            </a:xfrm>
            <a:custGeom>
              <a:avLst/>
              <a:gdLst/>
              <a:ahLst/>
              <a:cxnLst/>
              <a:rect l="l" t="t" r="r" b="b"/>
              <a:pathLst>
                <a:path w="1977" h="1666" extrusionOk="0">
                  <a:moveTo>
                    <a:pt x="1145" y="392"/>
                  </a:moveTo>
                  <a:cubicBezTo>
                    <a:pt x="1366" y="392"/>
                    <a:pt x="1575" y="564"/>
                    <a:pt x="1575" y="833"/>
                  </a:cubicBezTo>
                  <a:cubicBezTo>
                    <a:pt x="1575" y="1080"/>
                    <a:pt x="1390" y="1265"/>
                    <a:pt x="1143" y="1265"/>
                  </a:cubicBezTo>
                  <a:cubicBezTo>
                    <a:pt x="742" y="1265"/>
                    <a:pt x="556" y="802"/>
                    <a:pt x="834" y="525"/>
                  </a:cubicBezTo>
                  <a:cubicBezTo>
                    <a:pt x="926" y="433"/>
                    <a:pt x="1037" y="392"/>
                    <a:pt x="1145" y="392"/>
                  </a:cubicBezTo>
                  <a:close/>
                  <a:moveTo>
                    <a:pt x="1143" y="0"/>
                  </a:moveTo>
                  <a:cubicBezTo>
                    <a:pt x="402" y="0"/>
                    <a:pt x="1" y="895"/>
                    <a:pt x="556" y="1420"/>
                  </a:cubicBezTo>
                  <a:cubicBezTo>
                    <a:pt x="726" y="1590"/>
                    <a:pt x="935" y="1666"/>
                    <a:pt x="1140" y="1666"/>
                  </a:cubicBezTo>
                  <a:cubicBezTo>
                    <a:pt x="1567" y="1666"/>
                    <a:pt x="1976" y="1334"/>
                    <a:pt x="1976" y="833"/>
                  </a:cubicBezTo>
                  <a:cubicBezTo>
                    <a:pt x="1976" y="370"/>
                    <a:pt x="1606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8" name="Google Shape;18388;p104"/>
            <p:cNvSpPr/>
            <p:nvPr/>
          </p:nvSpPr>
          <p:spPr>
            <a:xfrm>
              <a:off x="2561313" y="4141656"/>
              <a:ext cx="293200" cy="345675"/>
            </a:xfrm>
            <a:custGeom>
              <a:avLst/>
              <a:gdLst/>
              <a:ahLst/>
              <a:cxnLst/>
              <a:rect l="l" t="t" r="r" b="b"/>
              <a:pathLst>
                <a:path w="11728" h="13827" extrusionOk="0">
                  <a:moveTo>
                    <a:pt x="6944" y="402"/>
                  </a:moveTo>
                  <a:cubicBezTo>
                    <a:pt x="7222" y="402"/>
                    <a:pt x="7438" y="618"/>
                    <a:pt x="7438" y="896"/>
                  </a:cubicBezTo>
                  <a:lnTo>
                    <a:pt x="7438" y="1421"/>
                  </a:lnTo>
                  <a:lnTo>
                    <a:pt x="4290" y="1421"/>
                  </a:lnTo>
                  <a:lnTo>
                    <a:pt x="4290" y="896"/>
                  </a:lnTo>
                  <a:cubicBezTo>
                    <a:pt x="4290" y="618"/>
                    <a:pt x="4506" y="402"/>
                    <a:pt x="4784" y="402"/>
                  </a:cubicBezTo>
                  <a:close/>
                  <a:moveTo>
                    <a:pt x="8333" y="1853"/>
                  </a:moveTo>
                  <a:cubicBezTo>
                    <a:pt x="8857" y="1853"/>
                    <a:pt x="9289" y="2254"/>
                    <a:pt x="9289" y="2778"/>
                  </a:cubicBezTo>
                  <a:lnTo>
                    <a:pt x="9259" y="2778"/>
                  </a:lnTo>
                  <a:lnTo>
                    <a:pt x="9259" y="4352"/>
                  </a:lnTo>
                  <a:lnTo>
                    <a:pt x="4413" y="4352"/>
                  </a:lnTo>
                  <a:cubicBezTo>
                    <a:pt x="4290" y="4352"/>
                    <a:pt x="4197" y="4445"/>
                    <a:pt x="4197" y="4538"/>
                  </a:cubicBezTo>
                  <a:cubicBezTo>
                    <a:pt x="4197" y="4661"/>
                    <a:pt x="4290" y="4754"/>
                    <a:pt x="4413" y="4754"/>
                  </a:cubicBezTo>
                  <a:lnTo>
                    <a:pt x="9382" y="4754"/>
                  </a:lnTo>
                  <a:lnTo>
                    <a:pt x="11110" y="7006"/>
                  </a:lnTo>
                  <a:lnTo>
                    <a:pt x="9691" y="7006"/>
                  </a:lnTo>
                  <a:cubicBezTo>
                    <a:pt x="9598" y="7006"/>
                    <a:pt x="9505" y="7099"/>
                    <a:pt x="9505" y="7222"/>
                  </a:cubicBezTo>
                  <a:cubicBezTo>
                    <a:pt x="9505" y="7315"/>
                    <a:pt x="9598" y="7408"/>
                    <a:pt x="9691" y="7408"/>
                  </a:cubicBezTo>
                  <a:lnTo>
                    <a:pt x="11326" y="7408"/>
                  </a:lnTo>
                  <a:lnTo>
                    <a:pt x="11326" y="12592"/>
                  </a:lnTo>
                  <a:cubicBezTo>
                    <a:pt x="11326" y="13055"/>
                    <a:pt x="10956" y="13426"/>
                    <a:pt x="10493" y="13426"/>
                  </a:cubicBezTo>
                  <a:lnTo>
                    <a:pt x="1235" y="13426"/>
                  </a:lnTo>
                  <a:cubicBezTo>
                    <a:pt x="772" y="13426"/>
                    <a:pt x="401" y="13055"/>
                    <a:pt x="401" y="12592"/>
                  </a:cubicBezTo>
                  <a:lnTo>
                    <a:pt x="401" y="7408"/>
                  </a:lnTo>
                  <a:lnTo>
                    <a:pt x="8888" y="7408"/>
                  </a:lnTo>
                  <a:cubicBezTo>
                    <a:pt x="9012" y="7408"/>
                    <a:pt x="9104" y="7315"/>
                    <a:pt x="9104" y="7222"/>
                  </a:cubicBezTo>
                  <a:cubicBezTo>
                    <a:pt x="9104" y="7099"/>
                    <a:pt x="9012" y="7006"/>
                    <a:pt x="8888" y="7006"/>
                  </a:cubicBezTo>
                  <a:lnTo>
                    <a:pt x="617" y="7006"/>
                  </a:lnTo>
                  <a:lnTo>
                    <a:pt x="2346" y="4754"/>
                  </a:lnTo>
                  <a:lnTo>
                    <a:pt x="3580" y="4754"/>
                  </a:lnTo>
                  <a:cubicBezTo>
                    <a:pt x="3703" y="4754"/>
                    <a:pt x="3796" y="4661"/>
                    <a:pt x="3796" y="4538"/>
                  </a:cubicBezTo>
                  <a:cubicBezTo>
                    <a:pt x="3796" y="4414"/>
                    <a:pt x="3703" y="4352"/>
                    <a:pt x="3611" y="4352"/>
                  </a:cubicBezTo>
                  <a:lnTo>
                    <a:pt x="2469" y="4352"/>
                  </a:lnTo>
                  <a:lnTo>
                    <a:pt x="2469" y="2778"/>
                  </a:lnTo>
                  <a:cubicBezTo>
                    <a:pt x="2469" y="2254"/>
                    <a:pt x="2870" y="1853"/>
                    <a:pt x="3395" y="1853"/>
                  </a:cubicBezTo>
                  <a:close/>
                  <a:moveTo>
                    <a:pt x="4784" y="1"/>
                  </a:moveTo>
                  <a:cubicBezTo>
                    <a:pt x="4290" y="1"/>
                    <a:pt x="3889" y="402"/>
                    <a:pt x="3889" y="896"/>
                  </a:cubicBezTo>
                  <a:lnTo>
                    <a:pt x="3889" y="1421"/>
                  </a:lnTo>
                  <a:lnTo>
                    <a:pt x="3395" y="1421"/>
                  </a:lnTo>
                  <a:cubicBezTo>
                    <a:pt x="2654" y="1421"/>
                    <a:pt x="2068" y="2038"/>
                    <a:pt x="2068" y="2778"/>
                  </a:cubicBezTo>
                  <a:lnTo>
                    <a:pt x="2068" y="4476"/>
                  </a:lnTo>
                  <a:lnTo>
                    <a:pt x="62" y="7099"/>
                  </a:lnTo>
                  <a:cubicBezTo>
                    <a:pt x="31" y="7130"/>
                    <a:pt x="0" y="7161"/>
                    <a:pt x="0" y="7222"/>
                  </a:cubicBezTo>
                  <a:lnTo>
                    <a:pt x="0" y="12623"/>
                  </a:lnTo>
                  <a:cubicBezTo>
                    <a:pt x="0" y="13271"/>
                    <a:pt x="556" y="13827"/>
                    <a:pt x="1235" y="13827"/>
                  </a:cubicBezTo>
                  <a:lnTo>
                    <a:pt x="10493" y="13827"/>
                  </a:lnTo>
                  <a:cubicBezTo>
                    <a:pt x="11172" y="13827"/>
                    <a:pt x="11728" y="13271"/>
                    <a:pt x="11728" y="12623"/>
                  </a:cubicBezTo>
                  <a:lnTo>
                    <a:pt x="11728" y="7222"/>
                  </a:lnTo>
                  <a:cubicBezTo>
                    <a:pt x="11728" y="7161"/>
                    <a:pt x="11728" y="7130"/>
                    <a:pt x="11697" y="7099"/>
                  </a:cubicBezTo>
                  <a:lnTo>
                    <a:pt x="9691" y="4476"/>
                  </a:lnTo>
                  <a:lnTo>
                    <a:pt x="9691" y="2778"/>
                  </a:lnTo>
                  <a:cubicBezTo>
                    <a:pt x="9691" y="2038"/>
                    <a:pt x="9073" y="1421"/>
                    <a:pt x="8333" y="1421"/>
                  </a:cubicBezTo>
                  <a:lnTo>
                    <a:pt x="7839" y="1421"/>
                  </a:lnTo>
                  <a:lnTo>
                    <a:pt x="7839" y="896"/>
                  </a:lnTo>
                  <a:cubicBezTo>
                    <a:pt x="7839" y="402"/>
                    <a:pt x="7438" y="1"/>
                    <a:pt x="69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9" name="Google Shape;18389;p104"/>
          <p:cNvGrpSpPr/>
          <p:nvPr/>
        </p:nvGrpSpPr>
        <p:grpSpPr>
          <a:xfrm>
            <a:off x="1786400" y="2850824"/>
            <a:ext cx="348775" cy="345475"/>
            <a:chOff x="7790063" y="1921756"/>
            <a:chExt cx="348775" cy="345475"/>
          </a:xfrm>
        </p:grpSpPr>
        <p:sp>
          <p:nvSpPr>
            <p:cNvPr id="18390" name="Google Shape;18390;p104"/>
            <p:cNvSpPr/>
            <p:nvPr/>
          </p:nvSpPr>
          <p:spPr>
            <a:xfrm>
              <a:off x="7790063" y="1992606"/>
              <a:ext cx="267750" cy="274625"/>
            </a:xfrm>
            <a:custGeom>
              <a:avLst/>
              <a:gdLst/>
              <a:ahLst/>
              <a:cxnLst/>
              <a:rect l="l" t="t" r="r" b="b"/>
              <a:pathLst>
                <a:path w="10710" h="10985" extrusionOk="0">
                  <a:moveTo>
                    <a:pt x="9815" y="970"/>
                  </a:moveTo>
                  <a:cubicBezTo>
                    <a:pt x="9877" y="970"/>
                    <a:pt x="9938" y="1001"/>
                    <a:pt x="10000" y="1032"/>
                  </a:cubicBezTo>
                  <a:cubicBezTo>
                    <a:pt x="10124" y="1155"/>
                    <a:pt x="10124" y="1371"/>
                    <a:pt x="10000" y="1495"/>
                  </a:cubicBezTo>
                  <a:lnTo>
                    <a:pt x="9815" y="1649"/>
                  </a:lnTo>
                  <a:lnTo>
                    <a:pt x="9815" y="970"/>
                  </a:lnTo>
                  <a:close/>
                  <a:moveTo>
                    <a:pt x="9105" y="414"/>
                  </a:moveTo>
                  <a:cubicBezTo>
                    <a:pt x="9290" y="414"/>
                    <a:pt x="9414" y="538"/>
                    <a:pt x="9414" y="723"/>
                  </a:cubicBezTo>
                  <a:lnTo>
                    <a:pt x="9414" y="3130"/>
                  </a:lnTo>
                  <a:cubicBezTo>
                    <a:pt x="9414" y="3346"/>
                    <a:pt x="9259" y="3454"/>
                    <a:pt x="9105" y="3454"/>
                  </a:cubicBezTo>
                  <a:cubicBezTo>
                    <a:pt x="8951" y="3454"/>
                    <a:pt x="8797" y="3346"/>
                    <a:pt x="8797" y="3130"/>
                  </a:cubicBezTo>
                  <a:lnTo>
                    <a:pt x="8797" y="723"/>
                  </a:lnTo>
                  <a:cubicBezTo>
                    <a:pt x="8797" y="538"/>
                    <a:pt x="8951" y="414"/>
                    <a:pt x="9105" y="414"/>
                  </a:cubicBezTo>
                  <a:close/>
                  <a:moveTo>
                    <a:pt x="8395" y="2204"/>
                  </a:moveTo>
                  <a:lnTo>
                    <a:pt x="8395" y="3069"/>
                  </a:lnTo>
                  <a:lnTo>
                    <a:pt x="8025" y="3470"/>
                  </a:lnTo>
                  <a:lnTo>
                    <a:pt x="8025" y="2575"/>
                  </a:lnTo>
                  <a:lnTo>
                    <a:pt x="8395" y="2204"/>
                  </a:lnTo>
                  <a:close/>
                  <a:moveTo>
                    <a:pt x="7355" y="2200"/>
                  </a:moveTo>
                  <a:cubicBezTo>
                    <a:pt x="7495" y="2200"/>
                    <a:pt x="7624" y="2341"/>
                    <a:pt x="7624" y="2482"/>
                  </a:cubicBezTo>
                  <a:lnTo>
                    <a:pt x="7624" y="4920"/>
                  </a:lnTo>
                  <a:cubicBezTo>
                    <a:pt x="7608" y="5113"/>
                    <a:pt x="7449" y="5214"/>
                    <a:pt x="7297" y="5214"/>
                  </a:cubicBezTo>
                  <a:cubicBezTo>
                    <a:pt x="7157" y="5214"/>
                    <a:pt x="7021" y="5129"/>
                    <a:pt x="7007" y="4951"/>
                  </a:cubicBezTo>
                  <a:lnTo>
                    <a:pt x="7007" y="2513"/>
                  </a:lnTo>
                  <a:cubicBezTo>
                    <a:pt x="7007" y="2328"/>
                    <a:pt x="7130" y="2204"/>
                    <a:pt x="7315" y="2204"/>
                  </a:cubicBezTo>
                  <a:cubicBezTo>
                    <a:pt x="7329" y="2202"/>
                    <a:pt x="7342" y="2200"/>
                    <a:pt x="7355" y="2200"/>
                  </a:cubicBezTo>
                  <a:close/>
                  <a:moveTo>
                    <a:pt x="6605" y="3994"/>
                  </a:moveTo>
                  <a:lnTo>
                    <a:pt x="6605" y="4889"/>
                  </a:lnTo>
                  <a:lnTo>
                    <a:pt x="6204" y="5291"/>
                  </a:lnTo>
                  <a:lnTo>
                    <a:pt x="6204" y="4365"/>
                  </a:lnTo>
                  <a:lnTo>
                    <a:pt x="6605" y="3994"/>
                  </a:lnTo>
                  <a:close/>
                  <a:moveTo>
                    <a:pt x="5483" y="4025"/>
                  </a:moveTo>
                  <a:cubicBezTo>
                    <a:pt x="5625" y="4025"/>
                    <a:pt x="5772" y="4118"/>
                    <a:pt x="5803" y="4303"/>
                  </a:cubicBezTo>
                  <a:lnTo>
                    <a:pt x="5803" y="6741"/>
                  </a:lnTo>
                  <a:cubicBezTo>
                    <a:pt x="5803" y="6926"/>
                    <a:pt x="5679" y="7050"/>
                    <a:pt x="5494" y="7050"/>
                  </a:cubicBezTo>
                  <a:cubicBezTo>
                    <a:pt x="5340" y="7050"/>
                    <a:pt x="5186" y="6895"/>
                    <a:pt x="5186" y="6741"/>
                  </a:cubicBezTo>
                  <a:lnTo>
                    <a:pt x="5186" y="4303"/>
                  </a:lnTo>
                  <a:cubicBezTo>
                    <a:pt x="5201" y="4118"/>
                    <a:pt x="5340" y="4025"/>
                    <a:pt x="5483" y="4025"/>
                  </a:cubicBezTo>
                  <a:close/>
                  <a:moveTo>
                    <a:pt x="4815" y="5784"/>
                  </a:moveTo>
                  <a:lnTo>
                    <a:pt x="4815" y="6679"/>
                  </a:lnTo>
                  <a:lnTo>
                    <a:pt x="4414" y="7081"/>
                  </a:lnTo>
                  <a:lnTo>
                    <a:pt x="4414" y="6186"/>
                  </a:lnTo>
                  <a:lnTo>
                    <a:pt x="4815" y="5784"/>
                  </a:lnTo>
                  <a:close/>
                  <a:moveTo>
                    <a:pt x="2995" y="7605"/>
                  </a:moveTo>
                  <a:lnTo>
                    <a:pt x="2995" y="8469"/>
                  </a:lnTo>
                  <a:lnTo>
                    <a:pt x="2748" y="8747"/>
                  </a:lnTo>
                  <a:lnTo>
                    <a:pt x="2316" y="8315"/>
                  </a:lnTo>
                  <a:lnTo>
                    <a:pt x="2995" y="7605"/>
                  </a:lnTo>
                  <a:close/>
                  <a:moveTo>
                    <a:pt x="3720" y="5816"/>
                  </a:moveTo>
                  <a:cubicBezTo>
                    <a:pt x="3896" y="5822"/>
                    <a:pt x="4013" y="5943"/>
                    <a:pt x="4013" y="6093"/>
                  </a:cubicBezTo>
                  <a:lnTo>
                    <a:pt x="4013" y="8531"/>
                  </a:lnTo>
                  <a:cubicBezTo>
                    <a:pt x="4013" y="8747"/>
                    <a:pt x="3859" y="8855"/>
                    <a:pt x="3704" y="8855"/>
                  </a:cubicBezTo>
                  <a:cubicBezTo>
                    <a:pt x="3550" y="8855"/>
                    <a:pt x="3396" y="8747"/>
                    <a:pt x="3396" y="8531"/>
                  </a:cubicBezTo>
                  <a:lnTo>
                    <a:pt x="3396" y="6124"/>
                  </a:lnTo>
                  <a:cubicBezTo>
                    <a:pt x="3396" y="5944"/>
                    <a:pt x="3542" y="5822"/>
                    <a:pt x="3720" y="5816"/>
                  </a:cubicBezTo>
                  <a:close/>
                  <a:moveTo>
                    <a:pt x="1482" y="8037"/>
                  </a:moveTo>
                  <a:lnTo>
                    <a:pt x="3025" y="9580"/>
                  </a:lnTo>
                  <a:cubicBezTo>
                    <a:pt x="2776" y="9746"/>
                    <a:pt x="2502" y="9863"/>
                    <a:pt x="2204" y="9863"/>
                  </a:cubicBezTo>
                  <a:cubicBezTo>
                    <a:pt x="2169" y="9863"/>
                    <a:pt x="2135" y="9861"/>
                    <a:pt x="2100" y="9858"/>
                  </a:cubicBezTo>
                  <a:cubicBezTo>
                    <a:pt x="1883" y="9858"/>
                    <a:pt x="1637" y="9920"/>
                    <a:pt x="1482" y="10105"/>
                  </a:cubicBezTo>
                  <a:lnTo>
                    <a:pt x="1019" y="10568"/>
                  </a:lnTo>
                  <a:cubicBezTo>
                    <a:pt x="1004" y="10583"/>
                    <a:pt x="981" y="10591"/>
                    <a:pt x="958" y="10591"/>
                  </a:cubicBezTo>
                  <a:cubicBezTo>
                    <a:pt x="934" y="10591"/>
                    <a:pt x="911" y="10583"/>
                    <a:pt x="896" y="10568"/>
                  </a:cubicBezTo>
                  <a:lnTo>
                    <a:pt x="495" y="10198"/>
                  </a:lnTo>
                  <a:cubicBezTo>
                    <a:pt x="464" y="10167"/>
                    <a:pt x="464" y="10105"/>
                    <a:pt x="495" y="10074"/>
                  </a:cubicBezTo>
                  <a:lnTo>
                    <a:pt x="495" y="10043"/>
                  </a:lnTo>
                  <a:lnTo>
                    <a:pt x="958" y="9580"/>
                  </a:lnTo>
                  <a:cubicBezTo>
                    <a:pt x="1112" y="9395"/>
                    <a:pt x="1205" y="9179"/>
                    <a:pt x="1205" y="8963"/>
                  </a:cubicBezTo>
                  <a:cubicBezTo>
                    <a:pt x="1174" y="8624"/>
                    <a:pt x="1266" y="8315"/>
                    <a:pt x="1482" y="8037"/>
                  </a:cubicBezTo>
                  <a:close/>
                  <a:moveTo>
                    <a:pt x="9128" y="0"/>
                  </a:moveTo>
                  <a:cubicBezTo>
                    <a:pt x="8763" y="0"/>
                    <a:pt x="8395" y="251"/>
                    <a:pt x="8395" y="723"/>
                  </a:cubicBezTo>
                  <a:lnTo>
                    <a:pt x="8395" y="1618"/>
                  </a:lnTo>
                  <a:lnTo>
                    <a:pt x="7932" y="2112"/>
                  </a:lnTo>
                  <a:cubicBezTo>
                    <a:pt x="7782" y="1892"/>
                    <a:pt x="7559" y="1794"/>
                    <a:pt x="7337" y="1794"/>
                  </a:cubicBezTo>
                  <a:cubicBezTo>
                    <a:pt x="6968" y="1794"/>
                    <a:pt x="6605" y="2069"/>
                    <a:pt x="6605" y="2513"/>
                  </a:cubicBezTo>
                  <a:lnTo>
                    <a:pt x="6605" y="3439"/>
                  </a:lnTo>
                  <a:lnTo>
                    <a:pt x="6112" y="3902"/>
                  </a:lnTo>
                  <a:cubicBezTo>
                    <a:pt x="5973" y="3682"/>
                    <a:pt x="5756" y="3584"/>
                    <a:pt x="5540" y="3584"/>
                  </a:cubicBezTo>
                  <a:cubicBezTo>
                    <a:pt x="5178" y="3584"/>
                    <a:pt x="4815" y="3859"/>
                    <a:pt x="4815" y="4303"/>
                  </a:cubicBezTo>
                  <a:lnTo>
                    <a:pt x="4815" y="5229"/>
                  </a:lnTo>
                  <a:lnTo>
                    <a:pt x="4322" y="5692"/>
                  </a:lnTo>
                  <a:cubicBezTo>
                    <a:pt x="4171" y="5483"/>
                    <a:pt x="3950" y="5387"/>
                    <a:pt x="3732" y="5387"/>
                  </a:cubicBezTo>
                  <a:cubicBezTo>
                    <a:pt x="3369" y="5387"/>
                    <a:pt x="3014" y="5650"/>
                    <a:pt x="2995" y="6093"/>
                  </a:cubicBezTo>
                  <a:lnTo>
                    <a:pt x="2995" y="7019"/>
                  </a:lnTo>
                  <a:lnTo>
                    <a:pt x="2038" y="7976"/>
                  </a:lnTo>
                  <a:lnTo>
                    <a:pt x="1328" y="7327"/>
                  </a:lnTo>
                  <a:cubicBezTo>
                    <a:pt x="958" y="6957"/>
                    <a:pt x="958" y="6371"/>
                    <a:pt x="1328" y="6000"/>
                  </a:cubicBezTo>
                  <a:lnTo>
                    <a:pt x="1482" y="5846"/>
                  </a:lnTo>
                  <a:cubicBezTo>
                    <a:pt x="1822" y="5507"/>
                    <a:pt x="1945" y="5013"/>
                    <a:pt x="1791" y="4550"/>
                  </a:cubicBezTo>
                  <a:cubicBezTo>
                    <a:pt x="1667" y="4180"/>
                    <a:pt x="1482" y="3871"/>
                    <a:pt x="1235" y="3562"/>
                  </a:cubicBezTo>
                  <a:cubicBezTo>
                    <a:pt x="1174" y="3531"/>
                    <a:pt x="1174" y="3470"/>
                    <a:pt x="1235" y="3439"/>
                  </a:cubicBezTo>
                  <a:lnTo>
                    <a:pt x="1482" y="3192"/>
                  </a:lnTo>
                  <a:cubicBezTo>
                    <a:pt x="1498" y="3161"/>
                    <a:pt x="1521" y="3146"/>
                    <a:pt x="1548" y="3146"/>
                  </a:cubicBezTo>
                  <a:cubicBezTo>
                    <a:pt x="1575" y="3146"/>
                    <a:pt x="1606" y="3161"/>
                    <a:pt x="1637" y="3192"/>
                  </a:cubicBezTo>
                  <a:cubicBezTo>
                    <a:pt x="1914" y="3408"/>
                    <a:pt x="2254" y="3624"/>
                    <a:pt x="2593" y="3748"/>
                  </a:cubicBezTo>
                  <a:cubicBezTo>
                    <a:pt x="2723" y="3782"/>
                    <a:pt x="2855" y="3800"/>
                    <a:pt x="2986" y="3800"/>
                  </a:cubicBezTo>
                  <a:cubicBezTo>
                    <a:pt x="3321" y="3800"/>
                    <a:pt x="3645" y="3683"/>
                    <a:pt x="3890" y="3439"/>
                  </a:cubicBezTo>
                  <a:lnTo>
                    <a:pt x="6451" y="877"/>
                  </a:lnTo>
                  <a:cubicBezTo>
                    <a:pt x="6544" y="785"/>
                    <a:pt x="6544" y="661"/>
                    <a:pt x="6451" y="600"/>
                  </a:cubicBezTo>
                  <a:cubicBezTo>
                    <a:pt x="6405" y="553"/>
                    <a:pt x="6351" y="530"/>
                    <a:pt x="6301" y="530"/>
                  </a:cubicBezTo>
                  <a:cubicBezTo>
                    <a:pt x="6250" y="530"/>
                    <a:pt x="6204" y="553"/>
                    <a:pt x="6173" y="600"/>
                  </a:cubicBezTo>
                  <a:lnTo>
                    <a:pt x="3612" y="3130"/>
                  </a:lnTo>
                  <a:cubicBezTo>
                    <a:pt x="3437" y="3305"/>
                    <a:pt x="3215" y="3387"/>
                    <a:pt x="3002" y="3387"/>
                  </a:cubicBezTo>
                  <a:cubicBezTo>
                    <a:pt x="2915" y="3387"/>
                    <a:pt x="2829" y="3373"/>
                    <a:pt x="2748" y="3346"/>
                  </a:cubicBezTo>
                  <a:cubicBezTo>
                    <a:pt x="2439" y="3254"/>
                    <a:pt x="2130" y="3069"/>
                    <a:pt x="1883" y="2853"/>
                  </a:cubicBezTo>
                  <a:cubicBezTo>
                    <a:pt x="1795" y="2779"/>
                    <a:pt x="1679" y="2740"/>
                    <a:pt x="1561" y="2740"/>
                  </a:cubicBezTo>
                  <a:cubicBezTo>
                    <a:pt x="1432" y="2740"/>
                    <a:pt x="1301" y="2787"/>
                    <a:pt x="1205" y="2883"/>
                  </a:cubicBezTo>
                  <a:lnTo>
                    <a:pt x="958" y="3161"/>
                  </a:lnTo>
                  <a:cubicBezTo>
                    <a:pt x="772" y="3346"/>
                    <a:pt x="742" y="3624"/>
                    <a:pt x="927" y="3840"/>
                  </a:cubicBezTo>
                  <a:cubicBezTo>
                    <a:pt x="1143" y="4087"/>
                    <a:pt x="1297" y="4365"/>
                    <a:pt x="1421" y="4673"/>
                  </a:cubicBezTo>
                  <a:cubicBezTo>
                    <a:pt x="1513" y="4982"/>
                    <a:pt x="1421" y="5321"/>
                    <a:pt x="1205" y="5538"/>
                  </a:cubicBezTo>
                  <a:lnTo>
                    <a:pt x="1050" y="5692"/>
                  </a:lnTo>
                  <a:cubicBezTo>
                    <a:pt x="526" y="6216"/>
                    <a:pt x="526" y="7081"/>
                    <a:pt x="1050" y="7605"/>
                  </a:cubicBezTo>
                  <a:lnTo>
                    <a:pt x="1174" y="7760"/>
                  </a:lnTo>
                  <a:cubicBezTo>
                    <a:pt x="896" y="8099"/>
                    <a:pt x="772" y="8531"/>
                    <a:pt x="803" y="8963"/>
                  </a:cubicBezTo>
                  <a:cubicBezTo>
                    <a:pt x="803" y="9087"/>
                    <a:pt x="742" y="9210"/>
                    <a:pt x="680" y="9272"/>
                  </a:cubicBezTo>
                  <a:lnTo>
                    <a:pt x="186" y="9766"/>
                  </a:lnTo>
                  <a:cubicBezTo>
                    <a:pt x="1" y="9951"/>
                    <a:pt x="1" y="10259"/>
                    <a:pt x="186" y="10444"/>
                  </a:cubicBezTo>
                  <a:lnTo>
                    <a:pt x="587" y="10846"/>
                  </a:lnTo>
                  <a:cubicBezTo>
                    <a:pt x="680" y="10938"/>
                    <a:pt x="803" y="10985"/>
                    <a:pt x="927" y="10985"/>
                  </a:cubicBezTo>
                  <a:cubicBezTo>
                    <a:pt x="1050" y="10985"/>
                    <a:pt x="1174" y="10938"/>
                    <a:pt x="1266" y="10846"/>
                  </a:cubicBezTo>
                  <a:lnTo>
                    <a:pt x="1760" y="10352"/>
                  </a:lnTo>
                  <a:cubicBezTo>
                    <a:pt x="1829" y="10282"/>
                    <a:pt x="1934" y="10248"/>
                    <a:pt x="2033" y="10248"/>
                  </a:cubicBezTo>
                  <a:cubicBezTo>
                    <a:pt x="2067" y="10248"/>
                    <a:pt x="2100" y="10252"/>
                    <a:pt x="2130" y="10259"/>
                  </a:cubicBezTo>
                  <a:cubicBezTo>
                    <a:pt x="2562" y="10259"/>
                    <a:pt x="2964" y="10105"/>
                    <a:pt x="3272" y="9858"/>
                  </a:cubicBezTo>
                  <a:lnTo>
                    <a:pt x="3396" y="10012"/>
                  </a:lnTo>
                  <a:cubicBezTo>
                    <a:pt x="3658" y="10275"/>
                    <a:pt x="4013" y="10406"/>
                    <a:pt x="4368" y="10406"/>
                  </a:cubicBezTo>
                  <a:cubicBezTo>
                    <a:pt x="4723" y="10406"/>
                    <a:pt x="5078" y="10275"/>
                    <a:pt x="5340" y="10012"/>
                  </a:cubicBezTo>
                  <a:lnTo>
                    <a:pt x="6698" y="8624"/>
                  </a:lnTo>
                  <a:cubicBezTo>
                    <a:pt x="6840" y="8482"/>
                    <a:pt x="6709" y="8285"/>
                    <a:pt x="6557" y="8285"/>
                  </a:cubicBezTo>
                  <a:cubicBezTo>
                    <a:pt x="6511" y="8285"/>
                    <a:pt x="6463" y="8303"/>
                    <a:pt x="6420" y="8346"/>
                  </a:cubicBezTo>
                  <a:lnTo>
                    <a:pt x="5062" y="9704"/>
                  </a:lnTo>
                  <a:cubicBezTo>
                    <a:pt x="4877" y="9889"/>
                    <a:pt x="4630" y="9982"/>
                    <a:pt x="4383" y="9982"/>
                  </a:cubicBezTo>
                  <a:cubicBezTo>
                    <a:pt x="4136" y="9982"/>
                    <a:pt x="3890" y="9889"/>
                    <a:pt x="3704" y="9704"/>
                  </a:cubicBezTo>
                  <a:lnTo>
                    <a:pt x="3025" y="9025"/>
                  </a:lnTo>
                  <a:lnTo>
                    <a:pt x="3118" y="8932"/>
                  </a:lnTo>
                  <a:cubicBezTo>
                    <a:pt x="3149" y="8994"/>
                    <a:pt x="3180" y="9025"/>
                    <a:pt x="3211" y="9056"/>
                  </a:cubicBezTo>
                  <a:cubicBezTo>
                    <a:pt x="3334" y="9179"/>
                    <a:pt x="3519" y="9272"/>
                    <a:pt x="3704" y="9272"/>
                  </a:cubicBezTo>
                  <a:cubicBezTo>
                    <a:pt x="4106" y="9241"/>
                    <a:pt x="4414" y="8932"/>
                    <a:pt x="4414" y="8531"/>
                  </a:cubicBezTo>
                  <a:lnTo>
                    <a:pt x="4414" y="7636"/>
                  </a:lnTo>
                  <a:lnTo>
                    <a:pt x="4908" y="7142"/>
                  </a:lnTo>
                  <a:cubicBezTo>
                    <a:pt x="4939" y="7173"/>
                    <a:pt x="4970" y="7204"/>
                    <a:pt x="5001" y="7235"/>
                  </a:cubicBezTo>
                  <a:cubicBezTo>
                    <a:pt x="5124" y="7389"/>
                    <a:pt x="5309" y="7451"/>
                    <a:pt x="5494" y="7451"/>
                  </a:cubicBezTo>
                  <a:cubicBezTo>
                    <a:pt x="5896" y="7451"/>
                    <a:pt x="6204" y="7142"/>
                    <a:pt x="6204" y="6741"/>
                  </a:cubicBezTo>
                  <a:lnTo>
                    <a:pt x="6204" y="5815"/>
                  </a:lnTo>
                  <a:lnTo>
                    <a:pt x="6729" y="5321"/>
                  </a:lnTo>
                  <a:cubicBezTo>
                    <a:pt x="6760" y="5383"/>
                    <a:pt x="6791" y="5414"/>
                    <a:pt x="6821" y="5445"/>
                  </a:cubicBezTo>
                  <a:cubicBezTo>
                    <a:pt x="6971" y="5594"/>
                    <a:pt x="7149" y="5660"/>
                    <a:pt x="7323" y="5660"/>
                  </a:cubicBezTo>
                  <a:cubicBezTo>
                    <a:pt x="7688" y="5660"/>
                    <a:pt x="8035" y="5369"/>
                    <a:pt x="8056" y="4951"/>
                  </a:cubicBezTo>
                  <a:lnTo>
                    <a:pt x="8056" y="4025"/>
                  </a:lnTo>
                  <a:lnTo>
                    <a:pt x="8519" y="3531"/>
                  </a:lnTo>
                  <a:cubicBezTo>
                    <a:pt x="8550" y="3562"/>
                    <a:pt x="8581" y="3624"/>
                    <a:pt x="8611" y="3655"/>
                  </a:cubicBezTo>
                  <a:cubicBezTo>
                    <a:pt x="8755" y="3779"/>
                    <a:pt x="8922" y="3835"/>
                    <a:pt x="9085" y="3835"/>
                  </a:cubicBezTo>
                  <a:cubicBezTo>
                    <a:pt x="9449" y="3835"/>
                    <a:pt x="9794" y="3556"/>
                    <a:pt x="9815" y="3130"/>
                  </a:cubicBezTo>
                  <a:lnTo>
                    <a:pt x="9815" y="2235"/>
                  </a:lnTo>
                  <a:lnTo>
                    <a:pt x="10278" y="1772"/>
                  </a:lnTo>
                  <a:cubicBezTo>
                    <a:pt x="10710" y="1340"/>
                    <a:pt x="10432" y="569"/>
                    <a:pt x="9815" y="538"/>
                  </a:cubicBezTo>
                  <a:cubicBezTo>
                    <a:pt x="9731" y="174"/>
                    <a:pt x="9431" y="0"/>
                    <a:pt x="91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1" name="Google Shape;18391;p104"/>
            <p:cNvSpPr/>
            <p:nvPr/>
          </p:nvSpPr>
          <p:spPr>
            <a:xfrm>
              <a:off x="7955963" y="1921756"/>
              <a:ext cx="182875" cy="273650"/>
            </a:xfrm>
            <a:custGeom>
              <a:avLst/>
              <a:gdLst/>
              <a:ahLst/>
              <a:cxnLst/>
              <a:rect l="l" t="t" r="r" b="b"/>
              <a:pathLst>
                <a:path w="7315" h="10946" extrusionOk="0">
                  <a:moveTo>
                    <a:pt x="4927" y="417"/>
                  </a:moveTo>
                  <a:cubicBezTo>
                    <a:pt x="5038" y="417"/>
                    <a:pt x="5154" y="455"/>
                    <a:pt x="5247" y="533"/>
                  </a:cubicBezTo>
                  <a:lnTo>
                    <a:pt x="6697" y="1983"/>
                  </a:lnTo>
                  <a:cubicBezTo>
                    <a:pt x="6882" y="2168"/>
                    <a:pt x="6882" y="2446"/>
                    <a:pt x="6697" y="2600"/>
                  </a:cubicBezTo>
                  <a:cubicBezTo>
                    <a:pt x="6620" y="2693"/>
                    <a:pt x="6512" y="2739"/>
                    <a:pt x="6400" y="2739"/>
                  </a:cubicBezTo>
                  <a:cubicBezTo>
                    <a:pt x="6288" y="2739"/>
                    <a:pt x="6173" y="2693"/>
                    <a:pt x="6080" y="2600"/>
                  </a:cubicBezTo>
                  <a:lnTo>
                    <a:pt x="4629" y="1181"/>
                  </a:lnTo>
                  <a:cubicBezTo>
                    <a:pt x="4444" y="996"/>
                    <a:pt x="4444" y="718"/>
                    <a:pt x="4629" y="564"/>
                  </a:cubicBezTo>
                  <a:lnTo>
                    <a:pt x="4629" y="533"/>
                  </a:lnTo>
                  <a:cubicBezTo>
                    <a:pt x="4707" y="455"/>
                    <a:pt x="4815" y="417"/>
                    <a:pt x="4927" y="417"/>
                  </a:cubicBezTo>
                  <a:close/>
                  <a:moveTo>
                    <a:pt x="4629" y="1705"/>
                  </a:moveTo>
                  <a:lnTo>
                    <a:pt x="5555" y="2631"/>
                  </a:lnTo>
                  <a:lnTo>
                    <a:pt x="4846" y="3341"/>
                  </a:lnTo>
                  <a:lnTo>
                    <a:pt x="3920" y="2415"/>
                  </a:lnTo>
                  <a:lnTo>
                    <a:pt x="4629" y="1705"/>
                  </a:lnTo>
                  <a:close/>
                  <a:moveTo>
                    <a:pt x="4927" y="0"/>
                  </a:moveTo>
                  <a:cubicBezTo>
                    <a:pt x="4714" y="0"/>
                    <a:pt x="4506" y="85"/>
                    <a:pt x="4352" y="255"/>
                  </a:cubicBezTo>
                  <a:cubicBezTo>
                    <a:pt x="4043" y="564"/>
                    <a:pt x="4043" y="1088"/>
                    <a:pt x="4352" y="1397"/>
                  </a:cubicBezTo>
                  <a:lnTo>
                    <a:pt x="3611" y="2137"/>
                  </a:lnTo>
                  <a:lnTo>
                    <a:pt x="3179" y="1705"/>
                  </a:lnTo>
                  <a:cubicBezTo>
                    <a:pt x="2917" y="1428"/>
                    <a:pt x="2569" y="1289"/>
                    <a:pt x="2222" y="1289"/>
                  </a:cubicBezTo>
                  <a:cubicBezTo>
                    <a:pt x="1875" y="1289"/>
                    <a:pt x="1528" y="1428"/>
                    <a:pt x="1266" y="1705"/>
                  </a:cubicBezTo>
                  <a:lnTo>
                    <a:pt x="93" y="2878"/>
                  </a:lnTo>
                  <a:cubicBezTo>
                    <a:pt x="0" y="2940"/>
                    <a:pt x="0" y="3063"/>
                    <a:pt x="93" y="3156"/>
                  </a:cubicBezTo>
                  <a:cubicBezTo>
                    <a:pt x="139" y="3202"/>
                    <a:pt x="193" y="3225"/>
                    <a:pt x="243" y="3225"/>
                  </a:cubicBezTo>
                  <a:cubicBezTo>
                    <a:pt x="293" y="3225"/>
                    <a:pt x="340" y="3202"/>
                    <a:pt x="371" y="3156"/>
                  </a:cubicBezTo>
                  <a:lnTo>
                    <a:pt x="1574" y="1983"/>
                  </a:lnTo>
                  <a:cubicBezTo>
                    <a:pt x="1759" y="1798"/>
                    <a:pt x="1999" y="1705"/>
                    <a:pt x="2238" y="1705"/>
                  </a:cubicBezTo>
                  <a:cubicBezTo>
                    <a:pt x="2477" y="1705"/>
                    <a:pt x="2716" y="1798"/>
                    <a:pt x="2901" y="1983"/>
                  </a:cubicBezTo>
                  <a:lnTo>
                    <a:pt x="5278" y="4359"/>
                  </a:lnTo>
                  <a:cubicBezTo>
                    <a:pt x="5648" y="4730"/>
                    <a:pt x="5648" y="5316"/>
                    <a:pt x="5278" y="5687"/>
                  </a:cubicBezTo>
                  <a:lnTo>
                    <a:pt x="5123" y="5841"/>
                  </a:lnTo>
                  <a:cubicBezTo>
                    <a:pt x="4784" y="6180"/>
                    <a:pt x="4660" y="6674"/>
                    <a:pt x="4815" y="7137"/>
                  </a:cubicBezTo>
                  <a:cubicBezTo>
                    <a:pt x="4938" y="7507"/>
                    <a:pt x="5123" y="7816"/>
                    <a:pt x="5370" y="8125"/>
                  </a:cubicBezTo>
                  <a:cubicBezTo>
                    <a:pt x="5401" y="8155"/>
                    <a:pt x="5401" y="8217"/>
                    <a:pt x="5370" y="8248"/>
                  </a:cubicBezTo>
                  <a:lnTo>
                    <a:pt x="5123" y="8495"/>
                  </a:lnTo>
                  <a:cubicBezTo>
                    <a:pt x="5092" y="8510"/>
                    <a:pt x="5062" y="8518"/>
                    <a:pt x="5035" y="8518"/>
                  </a:cubicBezTo>
                  <a:cubicBezTo>
                    <a:pt x="5008" y="8518"/>
                    <a:pt x="4984" y="8510"/>
                    <a:pt x="4969" y="8495"/>
                  </a:cubicBezTo>
                  <a:cubicBezTo>
                    <a:pt x="4691" y="8248"/>
                    <a:pt x="4352" y="8063"/>
                    <a:pt x="4012" y="7939"/>
                  </a:cubicBezTo>
                  <a:cubicBezTo>
                    <a:pt x="3879" y="7895"/>
                    <a:pt x="3744" y="7874"/>
                    <a:pt x="3611" y="7874"/>
                  </a:cubicBezTo>
                  <a:cubicBezTo>
                    <a:pt x="3279" y="7874"/>
                    <a:pt x="2958" y="8006"/>
                    <a:pt x="2716" y="8248"/>
                  </a:cubicBezTo>
                  <a:lnTo>
                    <a:pt x="340" y="10594"/>
                  </a:lnTo>
                  <a:cubicBezTo>
                    <a:pt x="278" y="10686"/>
                    <a:pt x="278" y="10810"/>
                    <a:pt x="340" y="10902"/>
                  </a:cubicBezTo>
                  <a:cubicBezTo>
                    <a:pt x="362" y="10924"/>
                    <a:pt x="399" y="10946"/>
                    <a:pt x="441" y="10946"/>
                  </a:cubicBezTo>
                  <a:cubicBezTo>
                    <a:pt x="458" y="10946"/>
                    <a:pt x="476" y="10942"/>
                    <a:pt x="494" y="10933"/>
                  </a:cubicBezTo>
                  <a:cubicBezTo>
                    <a:pt x="512" y="10942"/>
                    <a:pt x="528" y="10946"/>
                    <a:pt x="542" y="10946"/>
                  </a:cubicBezTo>
                  <a:cubicBezTo>
                    <a:pt x="576" y="10946"/>
                    <a:pt x="605" y="10924"/>
                    <a:pt x="648" y="10902"/>
                  </a:cubicBezTo>
                  <a:lnTo>
                    <a:pt x="2994" y="8526"/>
                  </a:lnTo>
                  <a:cubicBezTo>
                    <a:pt x="3169" y="8351"/>
                    <a:pt x="3390" y="8269"/>
                    <a:pt x="3614" y="8269"/>
                  </a:cubicBezTo>
                  <a:cubicBezTo>
                    <a:pt x="3706" y="8269"/>
                    <a:pt x="3799" y="8283"/>
                    <a:pt x="3889" y="8310"/>
                  </a:cubicBezTo>
                  <a:cubicBezTo>
                    <a:pt x="4167" y="8433"/>
                    <a:pt x="4475" y="8588"/>
                    <a:pt x="4722" y="8804"/>
                  </a:cubicBezTo>
                  <a:cubicBezTo>
                    <a:pt x="4810" y="8877"/>
                    <a:pt x="4927" y="8916"/>
                    <a:pt x="5045" y="8916"/>
                  </a:cubicBezTo>
                  <a:cubicBezTo>
                    <a:pt x="5174" y="8916"/>
                    <a:pt x="5304" y="8870"/>
                    <a:pt x="5401" y="8773"/>
                  </a:cubicBezTo>
                  <a:lnTo>
                    <a:pt x="5648" y="8495"/>
                  </a:lnTo>
                  <a:cubicBezTo>
                    <a:pt x="5833" y="8310"/>
                    <a:pt x="5864" y="8032"/>
                    <a:pt x="5679" y="7816"/>
                  </a:cubicBezTo>
                  <a:cubicBezTo>
                    <a:pt x="5463" y="7569"/>
                    <a:pt x="5308" y="7291"/>
                    <a:pt x="5216" y="6983"/>
                  </a:cubicBezTo>
                  <a:cubicBezTo>
                    <a:pt x="5092" y="6674"/>
                    <a:pt x="5185" y="6335"/>
                    <a:pt x="5401" y="6119"/>
                  </a:cubicBezTo>
                  <a:lnTo>
                    <a:pt x="5555" y="5964"/>
                  </a:lnTo>
                  <a:cubicBezTo>
                    <a:pt x="6111" y="5440"/>
                    <a:pt x="6111" y="4576"/>
                    <a:pt x="5555" y="4020"/>
                  </a:cubicBezTo>
                  <a:lnTo>
                    <a:pt x="5123" y="3619"/>
                  </a:lnTo>
                  <a:lnTo>
                    <a:pt x="5833" y="2909"/>
                  </a:lnTo>
                  <a:cubicBezTo>
                    <a:pt x="5987" y="3063"/>
                    <a:pt x="6196" y="3140"/>
                    <a:pt x="6404" y="3140"/>
                  </a:cubicBezTo>
                  <a:cubicBezTo>
                    <a:pt x="6612" y="3140"/>
                    <a:pt x="6821" y="3063"/>
                    <a:pt x="6975" y="2909"/>
                  </a:cubicBezTo>
                  <a:cubicBezTo>
                    <a:pt x="7314" y="2570"/>
                    <a:pt x="7314" y="2045"/>
                    <a:pt x="6975" y="1736"/>
                  </a:cubicBezTo>
                  <a:lnTo>
                    <a:pt x="5524" y="255"/>
                  </a:lnTo>
                  <a:cubicBezTo>
                    <a:pt x="5355" y="85"/>
                    <a:pt x="5139" y="0"/>
                    <a:pt x="49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92" name="Google Shape;18392;p104"/>
          <p:cNvGrpSpPr/>
          <p:nvPr/>
        </p:nvGrpSpPr>
        <p:grpSpPr>
          <a:xfrm>
            <a:off x="2550019" y="2850724"/>
            <a:ext cx="314050" cy="345675"/>
            <a:chOff x="6329538" y="3581531"/>
            <a:chExt cx="314050" cy="345675"/>
          </a:xfrm>
        </p:grpSpPr>
        <p:sp>
          <p:nvSpPr>
            <p:cNvPr id="18393" name="Google Shape;18393;p104"/>
            <p:cNvSpPr/>
            <p:nvPr/>
          </p:nvSpPr>
          <p:spPr>
            <a:xfrm>
              <a:off x="6409013" y="3621656"/>
              <a:ext cx="193675" cy="233025"/>
            </a:xfrm>
            <a:custGeom>
              <a:avLst/>
              <a:gdLst/>
              <a:ahLst/>
              <a:cxnLst/>
              <a:rect l="l" t="t" r="r" b="b"/>
              <a:pathLst>
                <a:path w="7747" h="9321" extrusionOk="0">
                  <a:moveTo>
                    <a:pt x="7345" y="2716"/>
                  </a:moveTo>
                  <a:lnTo>
                    <a:pt x="7345" y="3395"/>
                  </a:lnTo>
                  <a:lnTo>
                    <a:pt x="401" y="3395"/>
                  </a:lnTo>
                  <a:lnTo>
                    <a:pt x="401" y="2716"/>
                  </a:lnTo>
                  <a:close/>
                  <a:moveTo>
                    <a:pt x="7345" y="3765"/>
                  </a:moveTo>
                  <a:lnTo>
                    <a:pt x="7345" y="5555"/>
                  </a:lnTo>
                  <a:lnTo>
                    <a:pt x="401" y="5555"/>
                  </a:lnTo>
                  <a:lnTo>
                    <a:pt x="401" y="3765"/>
                  </a:lnTo>
                  <a:close/>
                  <a:moveTo>
                    <a:pt x="7376" y="5956"/>
                  </a:moveTo>
                  <a:lnTo>
                    <a:pt x="7376" y="6635"/>
                  </a:lnTo>
                  <a:lnTo>
                    <a:pt x="6265" y="6635"/>
                  </a:lnTo>
                  <a:cubicBezTo>
                    <a:pt x="6018" y="6666"/>
                    <a:pt x="6018" y="7006"/>
                    <a:pt x="6265" y="7037"/>
                  </a:cubicBezTo>
                  <a:lnTo>
                    <a:pt x="7345" y="7037"/>
                  </a:lnTo>
                  <a:lnTo>
                    <a:pt x="7345" y="8919"/>
                  </a:lnTo>
                  <a:lnTo>
                    <a:pt x="401" y="8919"/>
                  </a:lnTo>
                  <a:lnTo>
                    <a:pt x="401" y="7037"/>
                  </a:lnTo>
                  <a:lnTo>
                    <a:pt x="5463" y="7037"/>
                  </a:lnTo>
                  <a:cubicBezTo>
                    <a:pt x="5679" y="7006"/>
                    <a:pt x="5679" y="6666"/>
                    <a:pt x="5463" y="6635"/>
                  </a:cubicBezTo>
                  <a:lnTo>
                    <a:pt x="432" y="6635"/>
                  </a:lnTo>
                  <a:lnTo>
                    <a:pt x="432" y="5956"/>
                  </a:lnTo>
                  <a:close/>
                  <a:moveTo>
                    <a:pt x="216" y="0"/>
                  </a:moveTo>
                  <a:cubicBezTo>
                    <a:pt x="93" y="0"/>
                    <a:pt x="0" y="93"/>
                    <a:pt x="0" y="216"/>
                  </a:cubicBezTo>
                  <a:lnTo>
                    <a:pt x="31" y="9135"/>
                  </a:lnTo>
                  <a:cubicBezTo>
                    <a:pt x="31" y="9228"/>
                    <a:pt x="124" y="9320"/>
                    <a:pt x="216" y="9320"/>
                  </a:cubicBezTo>
                  <a:lnTo>
                    <a:pt x="7561" y="9320"/>
                  </a:lnTo>
                  <a:cubicBezTo>
                    <a:pt x="7654" y="9320"/>
                    <a:pt x="7746" y="9259"/>
                    <a:pt x="7746" y="9135"/>
                  </a:cubicBezTo>
                  <a:lnTo>
                    <a:pt x="7746" y="216"/>
                  </a:lnTo>
                  <a:cubicBezTo>
                    <a:pt x="7746" y="93"/>
                    <a:pt x="7654" y="0"/>
                    <a:pt x="7561" y="0"/>
                  </a:cubicBezTo>
                  <a:lnTo>
                    <a:pt x="2747" y="0"/>
                  </a:lnTo>
                  <a:cubicBezTo>
                    <a:pt x="2623" y="0"/>
                    <a:pt x="2531" y="93"/>
                    <a:pt x="2531" y="216"/>
                  </a:cubicBezTo>
                  <a:cubicBezTo>
                    <a:pt x="2531" y="309"/>
                    <a:pt x="2623" y="401"/>
                    <a:pt x="2747" y="401"/>
                  </a:cubicBezTo>
                  <a:lnTo>
                    <a:pt x="7345" y="401"/>
                  </a:lnTo>
                  <a:lnTo>
                    <a:pt x="7345" y="2315"/>
                  </a:lnTo>
                  <a:lnTo>
                    <a:pt x="401" y="2315"/>
                  </a:lnTo>
                  <a:lnTo>
                    <a:pt x="401" y="401"/>
                  </a:lnTo>
                  <a:lnTo>
                    <a:pt x="1914" y="401"/>
                  </a:lnTo>
                  <a:cubicBezTo>
                    <a:pt x="2037" y="401"/>
                    <a:pt x="2130" y="309"/>
                    <a:pt x="2130" y="216"/>
                  </a:cubicBezTo>
                  <a:cubicBezTo>
                    <a:pt x="2130" y="93"/>
                    <a:pt x="2037" y="0"/>
                    <a:pt x="1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4" name="Google Shape;18394;p104"/>
            <p:cNvSpPr/>
            <p:nvPr/>
          </p:nvSpPr>
          <p:spPr>
            <a:xfrm>
              <a:off x="6354988" y="3655981"/>
              <a:ext cx="38600" cy="164350"/>
            </a:xfrm>
            <a:custGeom>
              <a:avLst/>
              <a:gdLst/>
              <a:ahLst/>
              <a:cxnLst/>
              <a:rect l="l" t="t" r="r" b="b"/>
              <a:pathLst>
                <a:path w="1544" h="6574" extrusionOk="0">
                  <a:moveTo>
                    <a:pt x="784" y="440"/>
                  </a:moveTo>
                  <a:cubicBezTo>
                    <a:pt x="1004" y="440"/>
                    <a:pt x="1220" y="556"/>
                    <a:pt x="1143" y="787"/>
                  </a:cubicBezTo>
                  <a:lnTo>
                    <a:pt x="1143" y="5787"/>
                  </a:lnTo>
                  <a:cubicBezTo>
                    <a:pt x="1096" y="5972"/>
                    <a:pt x="942" y="6065"/>
                    <a:pt x="784" y="6065"/>
                  </a:cubicBezTo>
                  <a:cubicBezTo>
                    <a:pt x="626" y="6065"/>
                    <a:pt x="464" y="5972"/>
                    <a:pt x="402" y="5787"/>
                  </a:cubicBezTo>
                  <a:lnTo>
                    <a:pt x="402" y="787"/>
                  </a:lnTo>
                  <a:cubicBezTo>
                    <a:pt x="340" y="556"/>
                    <a:pt x="564" y="440"/>
                    <a:pt x="784" y="440"/>
                  </a:cubicBezTo>
                  <a:close/>
                  <a:moveTo>
                    <a:pt x="772" y="0"/>
                  </a:moveTo>
                  <a:cubicBezTo>
                    <a:pt x="387" y="0"/>
                    <a:pt x="1" y="263"/>
                    <a:pt x="1" y="787"/>
                  </a:cubicBezTo>
                  <a:lnTo>
                    <a:pt x="1" y="5787"/>
                  </a:lnTo>
                  <a:cubicBezTo>
                    <a:pt x="1" y="6312"/>
                    <a:pt x="387" y="6574"/>
                    <a:pt x="772" y="6574"/>
                  </a:cubicBezTo>
                  <a:cubicBezTo>
                    <a:pt x="1158" y="6574"/>
                    <a:pt x="1544" y="6312"/>
                    <a:pt x="1544" y="5787"/>
                  </a:cubicBezTo>
                  <a:lnTo>
                    <a:pt x="1544" y="787"/>
                  </a:lnTo>
                  <a:cubicBezTo>
                    <a:pt x="1544" y="263"/>
                    <a:pt x="1158" y="0"/>
                    <a:pt x="7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5" name="Google Shape;18395;p104"/>
            <p:cNvSpPr/>
            <p:nvPr/>
          </p:nvSpPr>
          <p:spPr>
            <a:xfrm>
              <a:off x="6329538" y="3581531"/>
              <a:ext cx="314050" cy="345675"/>
            </a:xfrm>
            <a:custGeom>
              <a:avLst/>
              <a:gdLst/>
              <a:ahLst/>
              <a:cxnLst/>
              <a:rect l="l" t="t" r="r" b="b"/>
              <a:pathLst>
                <a:path w="12562" h="13827" extrusionOk="0">
                  <a:moveTo>
                    <a:pt x="11172" y="402"/>
                  </a:moveTo>
                  <a:cubicBezTo>
                    <a:pt x="11697" y="402"/>
                    <a:pt x="12129" y="834"/>
                    <a:pt x="12129" y="1358"/>
                  </a:cubicBezTo>
                  <a:lnTo>
                    <a:pt x="12129" y="11203"/>
                  </a:lnTo>
                  <a:cubicBezTo>
                    <a:pt x="12129" y="11728"/>
                    <a:pt x="11697" y="12129"/>
                    <a:pt x="11172" y="12129"/>
                  </a:cubicBezTo>
                  <a:lnTo>
                    <a:pt x="1327" y="12129"/>
                  </a:lnTo>
                  <a:cubicBezTo>
                    <a:pt x="834" y="12129"/>
                    <a:pt x="402" y="11728"/>
                    <a:pt x="402" y="11203"/>
                  </a:cubicBezTo>
                  <a:lnTo>
                    <a:pt x="402" y="1358"/>
                  </a:lnTo>
                  <a:cubicBezTo>
                    <a:pt x="402" y="834"/>
                    <a:pt x="834" y="402"/>
                    <a:pt x="1327" y="402"/>
                  </a:cubicBezTo>
                  <a:close/>
                  <a:moveTo>
                    <a:pt x="3210" y="12530"/>
                  </a:moveTo>
                  <a:lnTo>
                    <a:pt x="3210" y="13117"/>
                  </a:lnTo>
                  <a:cubicBezTo>
                    <a:pt x="3210" y="13257"/>
                    <a:pt x="3081" y="13398"/>
                    <a:pt x="2942" y="13398"/>
                  </a:cubicBezTo>
                  <a:cubicBezTo>
                    <a:pt x="2928" y="13398"/>
                    <a:pt x="2915" y="13397"/>
                    <a:pt x="2901" y="13394"/>
                  </a:cubicBezTo>
                  <a:lnTo>
                    <a:pt x="1852" y="13394"/>
                  </a:lnTo>
                  <a:cubicBezTo>
                    <a:pt x="1836" y="13397"/>
                    <a:pt x="1820" y="13398"/>
                    <a:pt x="1805" y="13398"/>
                  </a:cubicBezTo>
                  <a:cubicBezTo>
                    <a:pt x="1646" y="13398"/>
                    <a:pt x="1543" y="13257"/>
                    <a:pt x="1543" y="13117"/>
                  </a:cubicBezTo>
                  <a:lnTo>
                    <a:pt x="1543" y="12530"/>
                  </a:lnTo>
                  <a:close/>
                  <a:moveTo>
                    <a:pt x="10987" y="12530"/>
                  </a:moveTo>
                  <a:lnTo>
                    <a:pt x="10987" y="13117"/>
                  </a:lnTo>
                  <a:cubicBezTo>
                    <a:pt x="10987" y="13257"/>
                    <a:pt x="10884" y="13398"/>
                    <a:pt x="10726" y="13398"/>
                  </a:cubicBezTo>
                  <a:cubicBezTo>
                    <a:pt x="10710" y="13398"/>
                    <a:pt x="10695" y="13397"/>
                    <a:pt x="10679" y="13394"/>
                  </a:cubicBezTo>
                  <a:lnTo>
                    <a:pt x="9629" y="13394"/>
                  </a:lnTo>
                  <a:cubicBezTo>
                    <a:pt x="9475" y="13394"/>
                    <a:pt x="9321" y="13271"/>
                    <a:pt x="9321" y="13117"/>
                  </a:cubicBezTo>
                  <a:lnTo>
                    <a:pt x="9321" y="12530"/>
                  </a:lnTo>
                  <a:close/>
                  <a:moveTo>
                    <a:pt x="1327" y="0"/>
                  </a:moveTo>
                  <a:cubicBezTo>
                    <a:pt x="587" y="0"/>
                    <a:pt x="0" y="618"/>
                    <a:pt x="0" y="1358"/>
                  </a:cubicBezTo>
                  <a:lnTo>
                    <a:pt x="0" y="11203"/>
                  </a:lnTo>
                  <a:cubicBezTo>
                    <a:pt x="0" y="11851"/>
                    <a:pt x="494" y="12438"/>
                    <a:pt x="1142" y="12530"/>
                  </a:cubicBezTo>
                  <a:lnTo>
                    <a:pt x="1142" y="13117"/>
                  </a:lnTo>
                  <a:cubicBezTo>
                    <a:pt x="1142" y="13487"/>
                    <a:pt x="1482" y="13826"/>
                    <a:pt x="1852" y="13826"/>
                  </a:cubicBezTo>
                  <a:lnTo>
                    <a:pt x="2901" y="13826"/>
                  </a:lnTo>
                  <a:cubicBezTo>
                    <a:pt x="3303" y="13826"/>
                    <a:pt x="3611" y="13487"/>
                    <a:pt x="3611" y="13117"/>
                  </a:cubicBezTo>
                  <a:lnTo>
                    <a:pt x="3611" y="12530"/>
                  </a:lnTo>
                  <a:lnTo>
                    <a:pt x="8950" y="12530"/>
                  </a:lnTo>
                  <a:lnTo>
                    <a:pt x="8950" y="13117"/>
                  </a:lnTo>
                  <a:cubicBezTo>
                    <a:pt x="8950" y="13487"/>
                    <a:pt x="9259" y="13826"/>
                    <a:pt x="9629" y="13826"/>
                  </a:cubicBezTo>
                  <a:lnTo>
                    <a:pt x="10679" y="13826"/>
                  </a:lnTo>
                  <a:cubicBezTo>
                    <a:pt x="11080" y="13826"/>
                    <a:pt x="11388" y="13518"/>
                    <a:pt x="11388" y="13117"/>
                  </a:cubicBezTo>
                  <a:lnTo>
                    <a:pt x="11388" y="12530"/>
                  </a:lnTo>
                  <a:cubicBezTo>
                    <a:pt x="12067" y="12438"/>
                    <a:pt x="12561" y="11851"/>
                    <a:pt x="12561" y="11203"/>
                  </a:cubicBezTo>
                  <a:lnTo>
                    <a:pt x="12561" y="1358"/>
                  </a:lnTo>
                  <a:cubicBezTo>
                    <a:pt x="12561" y="618"/>
                    <a:pt x="11944" y="0"/>
                    <a:pt x="11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96" name="Google Shape;18396;p104"/>
          <p:cNvGrpSpPr/>
          <p:nvPr/>
        </p:nvGrpSpPr>
        <p:grpSpPr>
          <a:xfrm>
            <a:off x="3301894" y="2858799"/>
            <a:ext cx="348000" cy="329525"/>
            <a:chOff x="7054788" y="1930381"/>
            <a:chExt cx="348000" cy="329525"/>
          </a:xfrm>
        </p:grpSpPr>
        <p:sp>
          <p:nvSpPr>
            <p:cNvPr id="18397" name="Google Shape;18397;p104"/>
            <p:cNvSpPr/>
            <p:nvPr/>
          </p:nvSpPr>
          <p:spPr>
            <a:xfrm>
              <a:off x="7054788" y="1930381"/>
              <a:ext cx="348000" cy="329525"/>
            </a:xfrm>
            <a:custGeom>
              <a:avLst/>
              <a:gdLst/>
              <a:ahLst/>
              <a:cxnLst/>
              <a:rect l="l" t="t" r="r" b="b"/>
              <a:pathLst>
                <a:path w="13920" h="13181" extrusionOk="0">
                  <a:moveTo>
                    <a:pt x="8580" y="404"/>
                  </a:moveTo>
                  <a:lnTo>
                    <a:pt x="8241" y="1268"/>
                  </a:lnTo>
                  <a:lnTo>
                    <a:pt x="5679" y="1268"/>
                  </a:lnTo>
                  <a:lnTo>
                    <a:pt x="5309" y="404"/>
                  </a:lnTo>
                  <a:close/>
                  <a:moveTo>
                    <a:pt x="8086" y="1669"/>
                  </a:moveTo>
                  <a:lnTo>
                    <a:pt x="6944" y="4447"/>
                  </a:lnTo>
                  <a:lnTo>
                    <a:pt x="5833" y="1669"/>
                  </a:lnTo>
                  <a:close/>
                  <a:moveTo>
                    <a:pt x="4877" y="406"/>
                  </a:moveTo>
                  <a:lnTo>
                    <a:pt x="6543" y="4539"/>
                  </a:lnTo>
                  <a:lnTo>
                    <a:pt x="4661" y="3521"/>
                  </a:lnTo>
                  <a:lnTo>
                    <a:pt x="5154" y="2996"/>
                  </a:lnTo>
                  <a:cubicBezTo>
                    <a:pt x="5247" y="2903"/>
                    <a:pt x="5247" y="2780"/>
                    <a:pt x="5154" y="2687"/>
                  </a:cubicBezTo>
                  <a:lnTo>
                    <a:pt x="3395" y="990"/>
                  </a:lnTo>
                  <a:cubicBezTo>
                    <a:pt x="3789" y="626"/>
                    <a:pt x="4332" y="441"/>
                    <a:pt x="4877" y="406"/>
                  </a:cubicBezTo>
                  <a:close/>
                  <a:moveTo>
                    <a:pt x="9012" y="404"/>
                  </a:moveTo>
                  <a:cubicBezTo>
                    <a:pt x="9568" y="404"/>
                    <a:pt x="10092" y="620"/>
                    <a:pt x="10524" y="990"/>
                  </a:cubicBezTo>
                  <a:lnTo>
                    <a:pt x="8765" y="2718"/>
                  </a:lnTo>
                  <a:cubicBezTo>
                    <a:pt x="8673" y="2780"/>
                    <a:pt x="8673" y="2903"/>
                    <a:pt x="8765" y="2996"/>
                  </a:cubicBezTo>
                  <a:lnTo>
                    <a:pt x="9259" y="3521"/>
                  </a:lnTo>
                  <a:lnTo>
                    <a:pt x="7346" y="4539"/>
                  </a:lnTo>
                  <a:lnTo>
                    <a:pt x="9012" y="404"/>
                  </a:lnTo>
                  <a:close/>
                  <a:moveTo>
                    <a:pt x="13148" y="7502"/>
                  </a:moveTo>
                  <a:lnTo>
                    <a:pt x="13425" y="8273"/>
                  </a:lnTo>
                  <a:cubicBezTo>
                    <a:pt x="13456" y="8366"/>
                    <a:pt x="13425" y="8489"/>
                    <a:pt x="13333" y="8520"/>
                  </a:cubicBezTo>
                  <a:lnTo>
                    <a:pt x="13333" y="8551"/>
                  </a:lnTo>
                  <a:lnTo>
                    <a:pt x="12160" y="8983"/>
                  </a:lnTo>
                  <a:cubicBezTo>
                    <a:pt x="12144" y="8989"/>
                    <a:pt x="12126" y="8991"/>
                    <a:pt x="12109" y="8991"/>
                  </a:cubicBezTo>
                  <a:cubicBezTo>
                    <a:pt x="12027" y="8991"/>
                    <a:pt x="11939" y="8936"/>
                    <a:pt x="11913" y="8860"/>
                  </a:cubicBezTo>
                  <a:lnTo>
                    <a:pt x="11635" y="8088"/>
                  </a:lnTo>
                  <a:lnTo>
                    <a:pt x="13148" y="7502"/>
                  </a:lnTo>
                  <a:close/>
                  <a:moveTo>
                    <a:pt x="741" y="7533"/>
                  </a:moveTo>
                  <a:lnTo>
                    <a:pt x="2284" y="8119"/>
                  </a:lnTo>
                  <a:lnTo>
                    <a:pt x="2007" y="8891"/>
                  </a:lnTo>
                  <a:lnTo>
                    <a:pt x="2007" y="8860"/>
                  </a:lnTo>
                  <a:cubicBezTo>
                    <a:pt x="1983" y="8954"/>
                    <a:pt x="1905" y="8994"/>
                    <a:pt x="1829" y="8994"/>
                  </a:cubicBezTo>
                  <a:cubicBezTo>
                    <a:pt x="1805" y="8994"/>
                    <a:pt x="1782" y="8990"/>
                    <a:pt x="1760" y="8983"/>
                  </a:cubicBezTo>
                  <a:lnTo>
                    <a:pt x="587" y="8551"/>
                  </a:lnTo>
                  <a:cubicBezTo>
                    <a:pt x="494" y="8520"/>
                    <a:pt x="463" y="8397"/>
                    <a:pt x="494" y="8304"/>
                  </a:cubicBezTo>
                  <a:lnTo>
                    <a:pt x="741" y="7533"/>
                  </a:lnTo>
                  <a:close/>
                  <a:moveTo>
                    <a:pt x="8994" y="0"/>
                  </a:moveTo>
                  <a:cubicBezTo>
                    <a:pt x="8959" y="0"/>
                    <a:pt x="8924" y="1"/>
                    <a:pt x="8889" y="2"/>
                  </a:cubicBezTo>
                  <a:lnTo>
                    <a:pt x="5031" y="2"/>
                  </a:lnTo>
                  <a:cubicBezTo>
                    <a:pt x="3797" y="2"/>
                    <a:pt x="2686" y="774"/>
                    <a:pt x="2253" y="1947"/>
                  </a:cubicBezTo>
                  <a:lnTo>
                    <a:pt x="124" y="8181"/>
                  </a:lnTo>
                  <a:cubicBezTo>
                    <a:pt x="1" y="8489"/>
                    <a:pt x="155" y="8829"/>
                    <a:pt x="463" y="8952"/>
                  </a:cubicBezTo>
                  <a:lnTo>
                    <a:pt x="1605" y="9384"/>
                  </a:lnTo>
                  <a:cubicBezTo>
                    <a:pt x="1671" y="9402"/>
                    <a:pt x="1737" y="9411"/>
                    <a:pt x="1802" y="9411"/>
                  </a:cubicBezTo>
                  <a:cubicBezTo>
                    <a:pt x="2068" y="9411"/>
                    <a:pt x="2302" y="9263"/>
                    <a:pt x="2377" y="9014"/>
                  </a:cubicBezTo>
                  <a:lnTo>
                    <a:pt x="3395" y="6144"/>
                  </a:lnTo>
                  <a:lnTo>
                    <a:pt x="3179" y="9631"/>
                  </a:lnTo>
                  <a:cubicBezTo>
                    <a:pt x="3130" y="9747"/>
                    <a:pt x="3257" y="9810"/>
                    <a:pt x="3377" y="9810"/>
                  </a:cubicBezTo>
                  <a:cubicBezTo>
                    <a:pt x="3480" y="9810"/>
                    <a:pt x="3578" y="9763"/>
                    <a:pt x="3550" y="9662"/>
                  </a:cubicBezTo>
                  <a:lnTo>
                    <a:pt x="3889" y="4693"/>
                  </a:lnTo>
                  <a:cubicBezTo>
                    <a:pt x="3889" y="4570"/>
                    <a:pt x="3797" y="4477"/>
                    <a:pt x="3704" y="4477"/>
                  </a:cubicBezTo>
                  <a:cubicBezTo>
                    <a:pt x="3688" y="4472"/>
                    <a:pt x="3671" y="4469"/>
                    <a:pt x="3655" y="4469"/>
                  </a:cubicBezTo>
                  <a:cubicBezTo>
                    <a:pt x="3581" y="4469"/>
                    <a:pt x="3513" y="4525"/>
                    <a:pt x="3488" y="4601"/>
                  </a:cubicBezTo>
                  <a:lnTo>
                    <a:pt x="2408" y="7687"/>
                  </a:lnTo>
                  <a:lnTo>
                    <a:pt x="896" y="7101"/>
                  </a:lnTo>
                  <a:lnTo>
                    <a:pt x="2624" y="2070"/>
                  </a:lnTo>
                  <a:cubicBezTo>
                    <a:pt x="2747" y="1762"/>
                    <a:pt x="2902" y="1484"/>
                    <a:pt x="3087" y="1268"/>
                  </a:cubicBezTo>
                  <a:lnTo>
                    <a:pt x="4722" y="2842"/>
                  </a:lnTo>
                  <a:lnTo>
                    <a:pt x="4198" y="3459"/>
                  </a:lnTo>
                  <a:cubicBezTo>
                    <a:pt x="4105" y="3552"/>
                    <a:pt x="4136" y="3706"/>
                    <a:pt x="4229" y="3768"/>
                  </a:cubicBezTo>
                  <a:lnTo>
                    <a:pt x="6759" y="5126"/>
                  </a:lnTo>
                  <a:lnTo>
                    <a:pt x="6759" y="12779"/>
                  </a:lnTo>
                  <a:lnTo>
                    <a:pt x="3797" y="12779"/>
                  </a:lnTo>
                  <a:cubicBezTo>
                    <a:pt x="3550" y="12779"/>
                    <a:pt x="3395" y="12594"/>
                    <a:pt x="3395" y="12378"/>
                  </a:cubicBezTo>
                  <a:lnTo>
                    <a:pt x="3519" y="10434"/>
                  </a:lnTo>
                  <a:cubicBezTo>
                    <a:pt x="3570" y="10315"/>
                    <a:pt x="3434" y="10243"/>
                    <a:pt x="3307" y="10243"/>
                  </a:cubicBezTo>
                  <a:cubicBezTo>
                    <a:pt x="3203" y="10243"/>
                    <a:pt x="3104" y="10292"/>
                    <a:pt x="3118" y="10403"/>
                  </a:cubicBezTo>
                  <a:lnTo>
                    <a:pt x="3025" y="12347"/>
                  </a:lnTo>
                  <a:cubicBezTo>
                    <a:pt x="2994" y="12779"/>
                    <a:pt x="3334" y="13150"/>
                    <a:pt x="3797" y="13180"/>
                  </a:cubicBezTo>
                  <a:lnTo>
                    <a:pt x="10123" y="13180"/>
                  </a:lnTo>
                  <a:cubicBezTo>
                    <a:pt x="10555" y="13180"/>
                    <a:pt x="10926" y="12779"/>
                    <a:pt x="10895" y="12347"/>
                  </a:cubicBezTo>
                  <a:lnTo>
                    <a:pt x="10524" y="6144"/>
                  </a:lnTo>
                  <a:lnTo>
                    <a:pt x="11512" y="9014"/>
                  </a:lnTo>
                  <a:cubicBezTo>
                    <a:pt x="11611" y="9263"/>
                    <a:pt x="11851" y="9411"/>
                    <a:pt x="12102" y="9411"/>
                  </a:cubicBezTo>
                  <a:cubicBezTo>
                    <a:pt x="12162" y="9411"/>
                    <a:pt x="12224" y="9402"/>
                    <a:pt x="12284" y="9384"/>
                  </a:cubicBezTo>
                  <a:lnTo>
                    <a:pt x="13456" y="8921"/>
                  </a:lnTo>
                  <a:cubicBezTo>
                    <a:pt x="13765" y="8829"/>
                    <a:pt x="13919" y="8459"/>
                    <a:pt x="13796" y="8150"/>
                  </a:cubicBezTo>
                  <a:lnTo>
                    <a:pt x="13796" y="8150"/>
                  </a:lnTo>
                  <a:lnTo>
                    <a:pt x="13827" y="8181"/>
                  </a:lnTo>
                  <a:lnTo>
                    <a:pt x="12376" y="4014"/>
                  </a:lnTo>
                  <a:cubicBezTo>
                    <a:pt x="12351" y="3938"/>
                    <a:pt x="12263" y="3883"/>
                    <a:pt x="12181" y="3883"/>
                  </a:cubicBezTo>
                  <a:cubicBezTo>
                    <a:pt x="12163" y="3883"/>
                    <a:pt x="12146" y="3886"/>
                    <a:pt x="12129" y="3891"/>
                  </a:cubicBezTo>
                  <a:cubicBezTo>
                    <a:pt x="12006" y="3922"/>
                    <a:pt x="11944" y="4045"/>
                    <a:pt x="12006" y="4138"/>
                  </a:cubicBezTo>
                  <a:lnTo>
                    <a:pt x="13024" y="7132"/>
                  </a:lnTo>
                  <a:lnTo>
                    <a:pt x="11512" y="7718"/>
                  </a:lnTo>
                  <a:lnTo>
                    <a:pt x="10432" y="4632"/>
                  </a:lnTo>
                  <a:cubicBezTo>
                    <a:pt x="10393" y="4541"/>
                    <a:pt x="10317" y="4500"/>
                    <a:pt x="10241" y="4500"/>
                  </a:cubicBezTo>
                  <a:cubicBezTo>
                    <a:pt x="10135" y="4500"/>
                    <a:pt x="10031" y="4581"/>
                    <a:pt x="10031" y="4724"/>
                  </a:cubicBezTo>
                  <a:cubicBezTo>
                    <a:pt x="10031" y="4724"/>
                    <a:pt x="10524" y="12378"/>
                    <a:pt x="10524" y="12378"/>
                  </a:cubicBezTo>
                  <a:cubicBezTo>
                    <a:pt x="10524" y="12594"/>
                    <a:pt x="10339" y="12779"/>
                    <a:pt x="10123" y="12779"/>
                  </a:cubicBezTo>
                  <a:lnTo>
                    <a:pt x="7160" y="12779"/>
                  </a:lnTo>
                  <a:lnTo>
                    <a:pt x="7160" y="5126"/>
                  </a:lnTo>
                  <a:lnTo>
                    <a:pt x="9691" y="3768"/>
                  </a:lnTo>
                  <a:cubicBezTo>
                    <a:pt x="9784" y="3706"/>
                    <a:pt x="9815" y="3552"/>
                    <a:pt x="9722" y="3428"/>
                  </a:cubicBezTo>
                  <a:lnTo>
                    <a:pt x="9197" y="2842"/>
                  </a:lnTo>
                  <a:lnTo>
                    <a:pt x="10833" y="1268"/>
                  </a:lnTo>
                  <a:cubicBezTo>
                    <a:pt x="11018" y="1515"/>
                    <a:pt x="11173" y="1792"/>
                    <a:pt x="11296" y="2070"/>
                  </a:cubicBezTo>
                  <a:lnTo>
                    <a:pt x="11728" y="3397"/>
                  </a:lnTo>
                  <a:cubicBezTo>
                    <a:pt x="11753" y="3473"/>
                    <a:pt x="11842" y="3529"/>
                    <a:pt x="11941" y="3529"/>
                  </a:cubicBezTo>
                  <a:cubicBezTo>
                    <a:pt x="11962" y="3529"/>
                    <a:pt x="11984" y="3526"/>
                    <a:pt x="12006" y="3521"/>
                  </a:cubicBezTo>
                  <a:cubicBezTo>
                    <a:pt x="12098" y="3490"/>
                    <a:pt x="12160" y="3366"/>
                    <a:pt x="12129" y="3274"/>
                  </a:cubicBezTo>
                  <a:lnTo>
                    <a:pt x="11666" y="1947"/>
                  </a:lnTo>
                  <a:cubicBezTo>
                    <a:pt x="11512" y="1546"/>
                    <a:pt x="11296" y="1175"/>
                    <a:pt x="10987" y="867"/>
                  </a:cubicBezTo>
                  <a:cubicBezTo>
                    <a:pt x="10457" y="307"/>
                    <a:pt x="9730" y="0"/>
                    <a:pt x="89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8" name="Google Shape;18398;p104"/>
            <p:cNvSpPr/>
            <p:nvPr/>
          </p:nvSpPr>
          <p:spPr>
            <a:xfrm>
              <a:off x="7244588" y="2131031"/>
              <a:ext cx="55575" cy="70225"/>
            </a:xfrm>
            <a:custGeom>
              <a:avLst/>
              <a:gdLst/>
              <a:ahLst/>
              <a:cxnLst/>
              <a:rect l="l" t="t" r="r" b="b"/>
              <a:pathLst>
                <a:path w="2223" h="2809" extrusionOk="0">
                  <a:moveTo>
                    <a:pt x="1791" y="402"/>
                  </a:moveTo>
                  <a:cubicBezTo>
                    <a:pt x="1821" y="402"/>
                    <a:pt x="1821" y="433"/>
                    <a:pt x="1821" y="433"/>
                  </a:cubicBezTo>
                  <a:lnTo>
                    <a:pt x="1821" y="895"/>
                  </a:lnTo>
                  <a:lnTo>
                    <a:pt x="433" y="895"/>
                  </a:lnTo>
                  <a:lnTo>
                    <a:pt x="433" y="433"/>
                  </a:lnTo>
                  <a:cubicBezTo>
                    <a:pt x="402" y="433"/>
                    <a:pt x="433" y="402"/>
                    <a:pt x="463" y="402"/>
                  </a:cubicBezTo>
                  <a:close/>
                  <a:moveTo>
                    <a:pt x="1821" y="1297"/>
                  </a:moveTo>
                  <a:lnTo>
                    <a:pt x="1821" y="1698"/>
                  </a:lnTo>
                  <a:cubicBezTo>
                    <a:pt x="1821" y="2068"/>
                    <a:pt x="1513" y="2408"/>
                    <a:pt x="1112" y="2408"/>
                  </a:cubicBezTo>
                  <a:cubicBezTo>
                    <a:pt x="741" y="2408"/>
                    <a:pt x="402" y="2099"/>
                    <a:pt x="402" y="1698"/>
                  </a:cubicBezTo>
                  <a:lnTo>
                    <a:pt x="402" y="1297"/>
                  </a:lnTo>
                  <a:close/>
                  <a:moveTo>
                    <a:pt x="463" y="1"/>
                  </a:moveTo>
                  <a:cubicBezTo>
                    <a:pt x="217" y="1"/>
                    <a:pt x="1" y="186"/>
                    <a:pt x="1" y="433"/>
                  </a:cubicBezTo>
                  <a:lnTo>
                    <a:pt x="1" y="1698"/>
                  </a:lnTo>
                  <a:cubicBezTo>
                    <a:pt x="1" y="2439"/>
                    <a:pt x="556" y="2809"/>
                    <a:pt x="1112" y="2809"/>
                  </a:cubicBezTo>
                  <a:cubicBezTo>
                    <a:pt x="1667" y="2809"/>
                    <a:pt x="2223" y="2439"/>
                    <a:pt x="2223" y="1698"/>
                  </a:cubicBezTo>
                  <a:lnTo>
                    <a:pt x="2223" y="433"/>
                  </a:lnTo>
                  <a:cubicBezTo>
                    <a:pt x="2223" y="186"/>
                    <a:pt x="2037" y="1"/>
                    <a:pt x="1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9" name="Google Shape;18399;p104"/>
            <p:cNvSpPr/>
            <p:nvPr/>
          </p:nvSpPr>
          <p:spPr>
            <a:xfrm>
              <a:off x="7155488" y="2131031"/>
              <a:ext cx="57875" cy="71975"/>
            </a:xfrm>
            <a:custGeom>
              <a:avLst/>
              <a:gdLst/>
              <a:ahLst/>
              <a:cxnLst/>
              <a:rect l="l" t="t" r="r" b="b"/>
              <a:pathLst>
                <a:path w="2315" h="2879" extrusionOk="0">
                  <a:moveTo>
                    <a:pt x="1867" y="402"/>
                  </a:moveTo>
                  <a:cubicBezTo>
                    <a:pt x="1867" y="402"/>
                    <a:pt x="1898" y="433"/>
                    <a:pt x="1898" y="433"/>
                  </a:cubicBezTo>
                  <a:lnTo>
                    <a:pt x="1898" y="895"/>
                  </a:lnTo>
                  <a:lnTo>
                    <a:pt x="478" y="895"/>
                  </a:lnTo>
                  <a:lnTo>
                    <a:pt x="478" y="433"/>
                  </a:lnTo>
                  <a:cubicBezTo>
                    <a:pt x="478" y="433"/>
                    <a:pt x="509" y="402"/>
                    <a:pt x="509" y="402"/>
                  </a:cubicBezTo>
                  <a:close/>
                  <a:moveTo>
                    <a:pt x="1898" y="1297"/>
                  </a:moveTo>
                  <a:lnTo>
                    <a:pt x="1898" y="1698"/>
                  </a:lnTo>
                  <a:cubicBezTo>
                    <a:pt x="1898" y="2099"/>
                    <a:pt x="1589" y="2408"/>
                    <a:pt x="1188" y="2408"/>
                  </a:cubicBezTo>
                  <a:cubicBezTo>
                    <a:pt x="787" y="2408"/>
                    <a:pt x="478" y="2068"/>
                    <a:pt x="478" y="1698"/>
                  </a:cubicBezTo>
                  <a:lnTo>
                    <a:pt x="478" y="1297"/>
                  </a:lnTo>
                  <a:close/>
                  <a:moveTo>
                    <a:pt x="509" y="1"/>
                  </a:moveTo>
                  <a:cubicBezTo>
                    <a:pt x="262" y="1"/>
                    <a:pt x="46" y="186"/>
                    <a:pt x="46" y="433"/>
                  </a:cubicBezTo>
                  <a:lnTo>
                    <a:pt x="46" y="1698"/>
                  </a:lnTo>
                  <a:cubicBezTo>
                    <a:pt x="0" y="2485"/>
                    <a:pt x="579" y="2878"/>
                    <a:pt x="1157" y="2878"/>
                  </a:cubicBezTo>
                  <a:cubicBezTo>
                    <a:pt x="1736" y="2878"/>
                    <a:pt x="2315" y="2485"/>
                    <a:pt x="2268" y="1698"/>
                  </a:cubicBezTo>
                  <a:lnTo>
                    <a:pt x="2268" y="433"/>
                  </a:lnTo>
                  <a:cubicBezTo>
                    <a:pt x="2268" y="186"/>
                    <a:pt x="2083" y="1"/>
                    <a:pt x="18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0" name="Google Shape;18400;p104"/>
          <p:cNvGrpSpPr/>
          <p:nvPr/>
        </p:nvGrpSpPr>
        <p:grpSpPr>
          <a:xfrm>
            <a:off x="4069706" y="2850724"/>
            <a:ext cx="301700" cy="345675"/>
            <a:chOff x="5584988" y="4141656"/>
            <a:chExt cx="301700" cy="345675"/>
          </a:xfrm>
        </p:grpSpPr>
        <p:sp>
          <p:nvSpPr>
            <p:cNvPr id="18401" name="Google Shape;18401;p104"/>
            <p:cNvSpPr/>
            <p:nvPr/>
          </p:nvSpPr>
          <p:spPr>
            <a:xfrm>
              <a:off x="5682988" y="4403206"/>
              <a:ext cx="10825" cy="18550"/>
            </a:xfrm>
            <a:custGeom>
              <a:avLst/>
              <a:gdLst/>
              <a:ahLst/>
              <a:cxnLst/>
              <a:rect l="l" t="t" r="r" b="b"/>
              <a:pathLst>
                <a:path w="433" h="742" extrusionOk="0">
                  <a:moveTo>
                    <a:pt x="216" y="1"/>
                  </a:moveTo>
                  <a:cubicBezTo>
                    <a:pt x="93" y="1"/>
                    <a:pt x="0" y="63"/>
                    <a:pt x="31" y="186"/>
                  </a:cubicBezTo>
                  <a:lnTo>
                    <a:pt x="31" y="526"/>
                  </a:lnTo>
                  <a:cubicBezTo>
                    <a:pt x="31" y="649"/>
                    <a:pt x="93" y="742"/>
                    <a:pt x="216" y="742"/>
                  </a:cubicBezTo>
                  <a:cubicBezTo>
                    <a:pt x="340" y="742"/>
                    <a:pt x="432" y="649"/>
                    <a:pt x="432" y="526"/>
                  </a:cubicBezTo>
                  <a:lnTo>
                    <a:pt x="432" y="186"/>
                  </a:lnTo>
                  <a:cubicBezTo>
                    <a:pt x="432" y="94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2" name="Google Shape;18402;p104"/>
            <p:cNvSpPr/>
            <p:nvPr/>
          </p:nvSpPr>
          <p:spPr>
            <a:xfrm>
              <a:off x="5777113" y="4403206"/>
              <a:ext cx="10050" cy="18550"/>
            </a:xfrm>
            <a:custGeom>
              <a:avLst/>
              <a:gdLst/>
              <a:ahLst/>
              <a:cxnLst/>
              <a:rect l="l" t="t" r="r" b="b"/>
              <a:pathLst>
                <a:path w="402" h="742" extrusionOk="0">
                  <a:moveTo>
                    <a:pt x="216" y="1"/>
                  </a:moveTo>
                  <a:cubicBezTo>
                    <a:pt x="93" y="1"/>
                    <a:pt x="0" y="63"/>
                    <a:pt x="0" y="186"/>
                  </a:cubicBezTo>
                  <a:lnTo>
                    <a:pt x="0" y="526"/>
                  </a:lnTo>
                  <a:cubicBezTo>
                    <a:pt x="0" y="649"/>
                    <a:pt x="93" y="742"/>
                    <a:pt x="216" y="742"/>
                  </a:cubicBezTo>
                  <a:cubicBezTo>
                    <a:pt x="340" y="742"/>
                    <a:pt x="401" y="649"/>
                    <a:pt x="401" y="526"/>
                  </a:cubicBezTo>
                  <a:lnTo>
                    <a:pt x="401" y="186"/>
                  </a:lnTo>
                  <a:cubicBezTo>
                    <a:pt x="401" y="94"/>
                    <a:pt x="309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3" name="Google Shape;18403;p104"/>
            <p:cNvSpPr/>
            <p:nvPr/>
          </p:nvSpPr>
          <p:spPr>
            <a:xfrm>
              <a:off x="5716538" y="4410856"/>
              <a:ext cx="37850" cy="15525"/>
            </a:xfrm>
            <a:custGeom>
              <a:avLst/>
              <a:gdLst/>
              <a:ahLst/>
              <a:cxnLst/>
              <a:rect l="l" t="t" r="r" b="b"/>
              <a:pathLst>
                <a:path w="1514" h="621" extrusionOk="0">
                  <a:moveTo>
                    <a:pt x="298" y="0"/>
                  </a:moveTo>
                  <a:cubicBezTo>
                    <a:pt x="141" y="0"/>
                    <a:pt x="0" y="180"/>
                    <a:pt x="140" y="343"/>
                  </a:cubicBezTo>
                  <a:cubicBezTo>
                    <a:pt x="294" y="497"/>
                    <a:pt x="510" y="621"/>
                    <a:pt x="757" y="621"/>
                  </a:cubicBezTo>
                  <a:cubicBezTo>
                    <a:pt x="1004" y="621"/>
                    <a:pt x="1220" y="497"/>
                    <a:pt x="1374" y="343"/>
                  </a:cubicBezTo>
                  <a:cubicBezTo>
                    <a:pt x="1513" y="180"/>
                    <a:pt x="1373" y="0"/>
                    <a:pt x="1216" y="0"/>
                  </a:cubicBezTo>
                  <a:cubicBezTo>
                    <a:pt x="1164" y="0"/>
                    <a:pt x="1111" y="20"/>
                    <a:pt x="1065" y="65"/>
                  </a:cubicBezTo>
                  <a:cubicBezTo>
                    <a:pt x="973" y="158"/>
                    <a:pt x="880" y="220"/>
                    <a:pt x="757" y="220"/>
                  </a:cubicBezTo>
                  <a:cubicBezTo>
                    <a:pt x="633" y="220"/>
                    <a:pt x="510" y="158"/>
                    <a:pt x="448" y="65"/>
                  </a:cubicBezTo>
                  <a:cubicBezTo>
                    <a:pt x="402" y="20"/>
                    <a:pt x="349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4" name="Google Shape;18404;p104"/>
            <p:cNvSpPr/>
            <p:nvPr/>
          </p:nvSpPr>
          <p:spPr>
            <a:xfrm>
              <a:off x="5618938" y="4355856"/>
              <a:ext cx="233025" cy="104475"/>
            </a:xfrm>
            <a:custGeom>
              <a:avLst/>
              <a:gdLst/>
              <a:ahLst/>
              <a:cxnLst/>
              <a:rect l="l" t="t" r="r" b="b"/>
              <a:pathLst>
                <a:path w="9321" h="4179" extrusionOk="0">
                  <a:moveTo>
                    <a:pt x="3156" y="1"/>
                  </a:moveTo>
                  <a:cubicBezTo>
                    <a:pt x="2736" y="1"/>
                    <a:pt x="2335" y="131"/>
                    <a:pt x="2068" y="475"/>
                  </a:cubicBezTo>
                  <a:lnTo>
                    <a:pt x="1359" y="1401"/>
                  </a:lnTo>
                  <a:cubicBezTo>
                    <a:pt x="1297" y="1494"/>
                    <a:pt x="1297" y="1617"/>
                    <a:pt x="1389" y="1679"/>
                  </a:cubicBezTo>
                  <a:cubicBezTo>
                    <a:pt x="1431" y="1707"/>
                    <a:pt x="1479" y="1722"/>
                    <a:pt x="1525" y="1722"/>
                  </a:cubicBezTo>
                  <a:cubicBezTo>
                    <a:pt x="1580" y="1722"/>
                    <a:pt x="1633" y="1699"/>
                    <a:pt x="1667" y="1648"/>
                  </a:cubicBezTo>
                  <a:lnTo>
                    <a:pt x="2377" y="722"/>
                  </a:lnTo>
                  <a:cubicBezTo>
                    <a:pt x="2544" y="485"/>
                    <a:pt x="2819" y="399"/>
                    <a:pt x="3115" y="399"/>
                  </a:cubicBezTo>
                  <a:cubicBezTo>
                    <a:pt x="3475" y="399"/>
                    <a:pt x="3866" y="525"/>
                    <a:pt x="4136" y="661"/>
                  </a:cubicBezTo>
                  <a:cubicBezTo>
                    <a:pt x="4407" y="796"/>
                    <a:pt x="4677" y="922"/>
                    <a:pt x="5120" y="922"/>
                  </a:cubicBezTo>
                  <a:cubicBezTo>
                    <a:pt x="5486" y="922"/>
                    <a:pt x="5969" y="836"/>
                    <a:pt x="6667" y="599"/>
                  </a:cubicBezTo>
                  <a:cubicBezTo>
                    <a:pt x="6692" y="591"/>
                    <a:pt x="6716" y="587"/>
                    <a:pt x="6741" y="587"/>
                  </a:cubicBezTo>
                  <a:cubicBezTo>
                    <a:pt x="6807" y="587"/>
                    <a:pt x="6868" y="615"/>
                    <a:pt x="6914" y="661"/>
                  </a:cubicBezTo>
                  <a:lnTo>
                    <a:pt x="8518" y="2821"/>
                  </a:lnTo>
                  <a:cubicBezTo>
                    <a:pt x="8796" y="3191"/>
                    <a:pt x="8518" y="3747"/>
                    <a:pt x="8056" y="3747"/>
                  </a:cubicBezTo>
                  <a:lnTo>
                    <a:pt x="1266" y="3747"/>
                  </a:lnTo>
                  <a:cubicBezTo>
                    <a:pt x="803" y="3747"/>
                    <a:pt x="525" y="3191"/>
                    <a:pt x="803" y="2821"/>
                  </a:cubicBezTo>
                  <a:lnTo>
                    <a:pt x="1204" y="2296"/>
                  </a:lnTo>
                  <a:cubicBezTo>
                    <a:pt x="1316" y="2139"/>
                    <a:pt x="1168" y="1966"/>
                    <a:pt x="1019" y="1966"/>
                  </a:cubicBezTo>
                  <a:cubicBezTo>
                    <a:pt x="963" y="1966"/>
                    <a:pt x="907" y="1990"/>
                    <a:pt x="865" y="2049"/>
                  </a:cubicBezTo>
                  <a:lnTo>
                    <a:pt x="494" y="2574"/>
                  </a:lnTo>
                  <a:cubicBezTo>
                    <a:pt x="1" y="3253"/>
                    <a:pt x="464" y="4179"/>
                    <a:pt x="1297" y="4179"/>
                  </a:cubicBezTo>
                  <a:lnTo>
                    <a:pt x="8056" y="4179"/>
                  </a:lnTo>
                  <a:cubicBezTo>
                    <a:pt x="8858" y="4148"/>
                    <a:pt x="9321" y="3253"/>
                    <a:pt x="8858" y="2574"/>
                  </a:cubicBezTo>
                  <a:lnTo>
                    <a:pt x="7253" y="444"/>
                  </a:lnTo>
                  <a:cubicBezTo>
                    <a:pt x="7116" y="285"/>
                    <a:pt x="6929" y="193"/>
                    <a:pt x="6729" y="193"/>
                  </a:cubicBezTo>
                  <a:cubicBezTo>
                    <a:pt x="6658" y="193"/>
                    <a:pt x="6585" y="204"/>
                    <a:pt x="6512" y="228"/>
                  </a:cubicBezTo>
                  <a:cubicBezTo>
                    <a:pt x="5893" y="440"/>
                    <a:pt x="5479" y="516"/>
                    <a:pt x="5168" y="516"/>
                  </a:cubicBezTo>
                  <a:cubicBezTo>
                    <a:pt x="4797" y="516"/>
                    <a:pt x="4573" y="408"/>
                    <a:pt x="4321" y="290"/>
                  </a:cubicBezTo>
                  <a:cubicBezTo>
                    <a:pt x="3987" y="123"/>
                    <a:pt x="3563" y="1"/>
                    <a:pt x="3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5" name="Google Shape;18405;p104"/>
            <p:cNvSpPr/>
            <p:nvPr/>
          </p:nvSpPr>
          <p:spPr>
            <a:xfrm>
              <a:off x="5724638" y="4309856"/>
              <a:ext cx="50950" cy="44300"/>
            </a:xfrm>
            <a:custGeom>
              <a:avLst/>
              <a:gdLst/>
              <a:ahLst/>
              <a:cxnLst/>
              <a:rect l="l" t="t" r="r" b="b"/>
              <a:pathLst>
                <a:path w="2038" h="1772" extrusionOk="0">
                  <a:moveTo>
                    <a:pt x="896" y="402"/>
                  </a:moveTo>
                  <a:cubicBezTo>
                    <a:pt x="1297" y="433"/>
                    <a:pt x="1513" y="927"/>
                    <a:pt x="1204" y="1204"/>
                  </a:cubicBezTo>
                  <a:cubicBezTo>
                    <a:pt x="1103" y="1306"/>
                    <a:pt x="981" y="1351"/>
                    <a:pt x="864" y="1351"/>
                  </a:cubicBezTo>
                  <a:cubicBezTo>
                    <a:pt x="624" y="1351"/>
                    <a:pt x="402" y="1165"/>
                    <a:pt x="402" y="896"/>
                  </a:cubicBezTo>
                  <a:cubicBezTo>
                    <a:pt x="402" y="618"/>
                    <a:pt x="618" y="402"/>
                    <a:pt x="896" y="402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896"/>
                  </a:cubicBezTo>
                  <a:cubicBezTo>
                    <a:pt x="1" y="1419"/>
                    <a:pt x="440" y="1772"/>
                    <a:pt x="897" y="1772"/>
                  </a:cubicBezTo>
                  <a:cubicBezTo>
                    <a:pt x="1113" y="1772"/>
                    <a:pt x="1334" y="1692"/>
                    <a:pt x="1513" y="1513"/>
                  </a:cubicBezTo>
                  <a:cubicBezTo>
                    <a:pt x="2038" y="957"/>
                    <a:pt x="1667" y="1"/>
                    <a:pt x="8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6" name="Google Shape;18406;p104"/>
            <p:cNvSpPr/>
            <p:nvPr/>
          </p:nvSpPr>
          <p:spPr>
            <a:xfrm>
              <a:off x="5708438" y="4259706"/>
              <a:ext cx="40925" cy="35125"/>
            </a:xfrm>
            <a:custGeom>
              <a:avLst/>
              <a:gdLst/>
              <a:ahLst/>
              <a:cxnLst/>
              <a:rect l="l" t="t" r="r" b="b"/>
              <a:pathLst>
                <a:path w="1637" h="1405" extrusionOk="0">
                  <a:moveTo>
                    <a:pt x="952" y="405"/>
                  </a:moveTo>
                  <a:cubicBezTo>
                    <a:pt x="1098" y="405"/>
                    <a:pt x="1235" y="515"/>
                    <a:pt x="1235" y="680"/>
                  </a:cubicBezTo>
                  <a:cubicBezTo>
                    <a:pt x="1235" y="865"/>
                    <a:pt x="1112" y="988"/>
                    <a:pt x="957" y="988"/>
                  </a:cubicBezTo>
                  <a:cubicBezTo>
                    <a:pt x="680" y="988"/>
                    <a:pt x="556" y="680"/>
                    <a:pt x="741" y="494"/>
                  </a:cubicBezTo>
                  <a:cubicBezTo>
                    <a:pt x="803" y="433"/>
                    <a:pt x="878" y="405"/>
                    <a:pt x="952" y="405"/>
                  </a:cubicBezTo>
                  <a:close/>
                  <a:moveTo>
                    <a:pt x="957" y="1"/>
                  </a:moveTo>
                  <a:cubicBezTo>
                    <a:pt x="309" y="1"/>
                    <a:pt x="1" y="741"/>
                    <a:pt x="464" y="1204"/>
                  </a:cubicBezTo>
                  <a:cubicBezTo>
                    <a:pt x="601" y="1342"/>
                    <a:pt x="771" y="1405"/>
                    <a:pt x="938" y="1405"/>
                  </a:cubicBezTo>
                  <a:cubicBezTo>
                    <a:pt x="1293" y="1405"/>
                    <a:pt x="1636" y="1121"/>
                    <a:pt x="1636" y="680"/>
                  </a:cubicBezTo>
                  <a:cubicBezTo>
                    <a:pt x="1636" y="309"/>
                    <a:pt x="1328" y="1"/>
                    <a:pt x="9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7" name="Google Shape;18407;p104"/>
            <p:cNvSpPr/>
            <p:nvPr/>
          </p:nvSpPr>
          <p:spPr>
            <a:xfrm>
              <a:off x="5584988" y="4141656"/>
              <a:ext cx="301700" cy="345675"/>
            </a:xfrm>
            <a:custGeom>
              <a:avLst/>
              <a:gdLst/>
              <a:ahLst/>
              <a:cxnLst/>
              <a:rect l="l" t="t" r="r" b="b"/>
              <a:pathLst>
                <a:path w="12068" h="13827" extrusionOk="0">
                  <a:moveTo>
                    <a:pt x="7586" y="430"/>
                  </a:moveTo>
                  <a:cubicBezTo>
                    <a:pt x="8706" y="430"/>
                    <a:pt x="8706" y="2164"/>
                    <a:pt x="7586" y="2164"/>
                  </a:cubicBezTo>
                  <a:cubicBezTo>
                    <a:pt x="7558" y="2164"/>
                    <a:pt x="7529" y="2163"/>
                    <a:pt x="7500" y="2161"/>
                  </a:cubicBezTo>
                  <a:lnTo>
                    <a:pt x="4507" y="2161"/>
                  </a:lnTo>
                  <a:cubicBezTo>
                    <a:pt x="4044" y="2161"/>
                    <a:pt x="3642" y="1760"/>
                    <a:pt x="3642" y="1297"/>
                  </a:cubicBezTo>
                  <a:cubicBezTo>
                    <a:pt x="3642" y="803"/>
                    <a:pt x="4044" y="433"/>
                    <a:pt x="4507" y="433"/>
                  </a:cubicBezTo>
                  <a:lnTo>
                    <a:pt x="7500" y="433"/>
                  </a:lnTo>
                  <a:cubicBezTo>
                    <a:pt x="7529" y="431"/>
                    <a:pt x="7558" y="430"/>
                    <a:pt x="7586" y="430"/>
                  </a:cubicBezTo>
                  <a:close/>
                  <a:moveTo>
                    <a:pt x="4537" y="1"/>
                  </a:moveTo>
                  <a:cubicBezTo>
                    <a:pt x="2994" y="32"/>
                    <a:pt x="2809" y="2285"/>
                    <a:pt x="4352" y="2532"/>
                  </a:cubicBezTo>
                  <a:lnTo>
                    <a:pt x="4352" y="4908"/>
                  </a:lnTo>
                  <a:cubicBezTo>
                    <a:pt x="4321" y="5556"/>
                    <a:pt x="4105" y="6204"/>
                    <a:pt x="3642" y="6698"/>
                  </a:cubicBezTo>
                  <a:lnTo>
                    <a:pt x="988" y="10494"/>
                  </a:lnTo>
                  <a:cubicBezTo>
                    <a:pt x="1" y="11883"/>
                    <a:pt x="957" y="13796"/>
                    <a:pt x="2624" y="13827"/>
                  </a:cubicBezTo>
                  <a:lnTo>
                    <a:pt x="9414" y="13827"/>
                  </a:lnTo>
                  <a:cubicBezTo>
                    <a:pt x="11080" y="13796"/>
                    <a:pt x="12068" y="11883"/>
                    <a:pt x="11080" y="10494"/>
                  </a:cubicBezTo>
                  <a:lnTo>
                    <a:pt x="9444" y="8148"/>
                  </a:lnTo>
                  <a:cubicBezTo>
                    <a:pt x="9393" y="8097"/>
                    <a:pt x="9333" y="8074"/>
                    <a:pt x="9274" y="8074"/>
                  </a:cubicBezTo>
                  <a:cubicBezTo>
                    <a:pt x="9225" y="8074"/>
                    <a:pt x="9177" y="8090"/>
                    <a:pt x="9136" y="8117"/>
                  </a:cubicBezTo>
                  <a:cubicBezTo>
                    <a:pt x="9043" y="8179"/>
                    <a:pt x="9043" y="8303"/>
                    <a:pt x="9105" y="8395"/>
                  </a:cubicBezTo>
                  <a:lnTo>
                    <a:pt x="10741" y="10741"/>
                  </a:lnTo>
                  <a:cubicBezTo>
                    <a:pt x="11543" y="11852"/>
                    <a:pt x="10771" y="13395"/>
                    <a:pt x="9414" y="13395"/>
                  </a:cubicBezTo>
                  <a:lnTo>
                    <a:pt x="2624" y="13395"/>
                  </a:lnTo>
                  <a:cubicBezTo>
                    <a:pt x="1266" y="13364"/>
                    <a:pt x="494" y="11852"/>
                    <a:pt x="1297" y="10741"/>
                  </a:cubicBezTo>
                  <a:lnTo>
                    <a:pt x="3951" y="6914"/>
                  </a:lnTo>
                  <a:cubicBezTo>
                    <a:pt x="4445" y="6358"/>
                    <a:pt x="4723" y="5649"/>
                    <a:pt x="4723" y="4908"/>
                  </a:cubicBezTo>
                  <a:lnTo>
                    <a:pt x="4723" y="2562"/>
                  </a:lnTo>
                  <a:lnTo>
                    <a:pt x="7315" y="2562"/>
                  </a:lnTo>
                  <a:lnTo>
                    <a:pt x="7315" y="4908"/>
                  </a:lnTo>
                  <a:cubicBezTo>
                    <a:pt x="7315" y="5649"/>
                    <a:pt x="7593" y="6358"/>
                    <a:pt x="8086" y="6914"/>
                  </a:cubicBezTo>
                  <a:lnTo>
                    <a:pt x="8642" y="7747"/>
                  </a:lnTo>
                  <a:cubicBezTo>
                    <a:pt x="8676" y="7798"/>
                    <a:pt x="8729" y="7821"/>
                    <a:pt x="8785" y="7821"/>
                  </a:cubicBezTo>
                  <a:cubicBezTo>
                    <a:pt x="8830" y="7821"/>
                    <a:pt x="8878" y="7806"/>
                    <a:pt x="8920" y="7778"/>
                  </a:cubicBezTo>
                  <a:cubicBezTo>
                    <a:pt x="9012" y="7716"/>
                    <a:pt x="9043" y="7593"/>
                    <a:pt x="8981" y="7500"/>
                  </a:cubicBezTo>
                  <a:lnTo>
                    <a:pt x="8395" y="6698"/>
                  </a:lnTo>
                  <a:cubicBezTo>
                    <a:pt x="7963" y="6204"/>
                    <a:pt x="7716" y="5556"/>
                    <a:pt x="7716" y="4908"/>
                  </a:cubicBezTo>
                  <a:lnTo>
                    <a:pt x="7716" y="2532"/>
                  </a:lnTo>
                  <a:cubicBezTo>
                    <a:pt x="9259" y="2285"/>
                    <a:pt x="9074" y="32"/>
                    <a:pt x="75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8" name="Google Shape;18408;p104"/>
          <p:cNvGrpSpPr/>
          <p:nvPr/>
        </p:nvGrpSpPr>
        <p:grpSpPr>
          <a:xfrm>
            <a:off x="4057356" y="3418117"/>
            <a:ext cx="326400" cy="344725"/>
            <a:chOff x="7065588" y="3581531"/>
            <a:chExt cx="326400" cy="344725"/>
          </a:xfrm>
        </p:grpSpPr>
        <p:sp>
          <p:nvSpPr>
            <p:cNvPr id="18409" name="Google Shape;18409;p104"/>
            <p:cNvSpPr/>
            <p:nvPr/>
          </p:nvSpPr>
          <p:spPr>
            <a:xfrm>
              <a:off x="7170513" y="3671031"/>
              <a:ext cx="10075" cy="18725"/>
            </a:xfrm>
            <a:custGeom>
              <a:avLst/>
              <a:gdLst/>
              <a:ahLst/>
              <a:cxnLst/>
              <a:rect l="l" t="t" r="r" b="b"/>
              <a:pathLst>
                <a:path w="403" h="749" extrusionOk="0">
                  <a:moveTo>
                    <a:pt x="201" y="0"/>
                  </a:moveTo>
                  <a:cubicBezTo>
                    <a:pt x="109" y="0"/>
                    <a:pt x="16" y="62"/>
                    <a:pt x="1" y="185"/>
                  </a:cubicBezTo>
                  <a:lnTo>
                    <a:pt x="1" y="587"/>
                  </a:lnTo>
                  <a:cubicBezTo>
                    <a:pt x="16" y="695"/>
                    <a:pt x="109" y="749"/>
                    <a:pt x="201" y="749"/>
                  </a:cubicBezTo>
                  <a:cubicBezTo>
                    <a:pt x="294" y="749"/>
                    <a:pt x="387" y="695"/>
                    <a:pt x="402" y="587"/>
                  </a:cubicBezTo>
                  <a:lnTo>
                    <a:pt x="402" y="185"/>
                  </a:lnTo>
                  <a:cubicBezTo>
                    <a:pt x="387" y="62"/>
                    <a:pt x="294" y="0"/>
                    <a:pt x="2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0" name="Google Shape;18410;p104"/>
            <p:cNvSpPr/>
            <p:nvPr/>
          </p:nvSpPr>
          <p:spPr>
            <a:xfrm>
              <a:off x="7276988" y="3671031"/>
              <a:ext cx="10825" cy="19300"/>
            </a:xfrm>
            <a:custGeom>
              <a:avLst/>
              <a:gdLst/>
              <a:ahLst/>
              <a:cxnLst/>
              <a:rect l="l" t="t" r="r" b="b"/>
              <a:pathLst>
                <a:path w="433" h="772" extrusionOk="0">
                  <a:moveTo>
                    <a:pt x="217" y="0"/>
                  </a:moveTo>
                  <a:cubicBezTo>
                    <a:pt x="93" y="0"/>
                    <a:pt x="1" y="62"/>
                    <a:pt x="32" y="185"/>
                  </a:cubicBezTo>
                  <a:lnTo>
                    <a:pt x="32" y="587"/>
                  </a:lnTo>
                  <a:cubicBezTo>
                    <a:pt x="1" y="679"/>
                    <a:pt x="93" y="772"/>
                    <a:pt x="217" y="772"/>
                  </a:cubicBezTo>
                  <a:cubicBezTo>
                    <a:pt x="340" y="772"/>
                    <a:pt x="433" y="679"/>
                    <a:pt x="433" y="587"/>
                  </a:cubicBezTo>
                  <a:lnTo>
                    <a:pt x="433" y="185"/>
                  </a:lnTo>
                  <a:cubicBezTo>
                    <a:pt x="433" y="93"/>
                    <a:pt x="340" y="0"/>
                    <a:pt x="2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1" name="Google Shape;18411;p104"/>
            <p:cNvSpPr/>
            <p:nvPr/>
          </p:nvSpPr>
          <p:spPr>
            <a:xfrm>
              <a:off x="7207938" y="3679431"/>
              <a:ext cx="41125" cy="16125"/>
            </a:xfrm>
            <a:custGeom>
              <a:avLst/>
              <a:gdLst/>
              <a:ahLst/>
              <a:cxnLst/>
              <a:rect l="l" t="t" r="r" b="b"/>
              <a:pathLst>
                <a:path w="1645" h="645" extrusionOk="0">
                  <a:moveTo>
                    <a:pt x="298" y="0"/>
                  </a:moveTo>
                  <a:cubicBezTo>
                    <a:pt x="141" y="0"/>
                    <a:pt x="0" y="181"/>
                    <a:pt x="140" y="343"/>
                  </a:cubicBezTo>
                  <a:cubicBezTo>
                    <a:pt x="325" y="544"/>
                    <a:pt x="572" y="644"/>
                    <a:pt x="818" y="644"/>
                  </a:cubicBezTo>
                  <a:cubicBezTo>
                    <a:pt x="1065" y="644"/>
                    <a:pt x="1312" y="544"/>
                    <a:pt x="1497" y="343"/>
                  </a:cubicBezTo>
                  <a:lnTo>
                    <a:pt x="1528" y="343"/>
                  </a:lnTo>
                  <a:cubicBezTo>
                    <a:pt x="1644" y="181"/>
                    <a:pt x="1498" y="0"/>
                    <a:pt x="1353" y="0"/>
                  </a:cubicBezTo>
                  <a:cubicBezTo>
                    <a:pt x="1305" y="0"/>
                    <a:pt x="1258" y="20"/>
                    <a:pt x="1220" y="65"/>
                  </a:cubicBezTo>
                  <a:cubicBezTo>
                    <a:pt x="1127" y="189"/>
                    <a:pt x="973" y="251"/>
                    <a:pt x="818" y="251"/>
                  </a:cubicBezTo>
                  <a:cubicBezTo>
                    <a:pt x="664" y="251"/>
                    <a:pt x="541" y="189"/>
                    <a:pt x="448" y="65"/>
                  </a:cubicBezTo>
                  <a:cubicBezTo>
                    <a:pt x="402" y="20"/>
                    <a:pt x="349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2" name="Google Shape;18412;p104"/>
            <p:cNvSpPr/>
            <p:nvPr/>
          </p:nvSpPr>
          <p:spPr>
            <a:xfrm>
              <a:off x="7065588" y="3581531"/>
              <a:ext cx="326400" cy="344725"/>
            </a:xfrm>
            <a:custGeom>
              <a:avLst/>
              <a:gdLst/>
              <a:ahLst/>
              <a:cxnLst/>
              <a:rect l="l" t="t" r="r" b="b"/>
              <a:pathLst>
                <a:path w="13056" h="13789" extrusionOk="0">
                  <a:moveTo>
                    <a:pt x="1389" y="0"/>
                  </a:moveTo>
                  <a:cubicBezTo>
                    <a:pt x="155" y="31"/>
                    <a:pt x="1" y="1790"/>
                    <a:pt x="1204" y="2037"/>
                  </a:cubicBezTo>
                  <a:cubicBezTo>
                    <a:pt x="1328" y="2747"/>
                    <a:pt x="1575" y="3426"/>
                    <a:pt x="1883" y="4074"/>
                  </a:cubicBezTo>
                  <a:cubicBezTo>
                    <a:pt x="2747" y="5710"/>
                    <a:pt x="4044" y="7099"/>
                    <a:pt x="5648" y="8055"/>
                  </a:cubicBezTo>
                  <a:lnTo>
                    <a:pt x="5648" y="13333"/>
                  </a:lnTo>
                  <a:cubicBezTo>
                    <a:pt x="5648" y="13601"/>
                    <a:pt x="5876" y="13789"/>
                    <a:pt x="6131" y="13789"/>
                  </a:cubicBezTo>
                  <a:cubicBezTo>
                    <a:pt x="6227" y="13789"/>
                    <a:pt x="6327" y="13762"/>
                    <a:pt x="6420" y="13703"/>
                  </a:cubicBezTo>
                  <a:lnTo>
                    <a:pt x="6945" y="13271"/>
                  </a:lnTo>
                  <a:cubicBezTo>
                    <a:pt x="7222" y="13055"/>
                    <a:pt x="7377" y="12715"/>
                    <a:pt x="7377" y="12376"/>
                  </a:cubicBezTo>
                  <a:lnTo>
                    <a:pt x="7377" y="11388"/>
                  </a:lnTo>
                  <a:cubicBezTo>
                    <a:pt x="7377" y="11265"/>
                    <a:pt x="7284" y="11172"/>
                    <a:pt x="7161" y="11172"/>
                  </a:cubicBezTo>
                  <a:cubicBezTo>
                    <a:pt x="7068" y="11172"/>
                    <a:pt x="6975" y="11265"/>
                    <a:pt x="6975" y="11388"/>
                  </a:cubicBezTo>
                  <a:lnTo>
                    <a:pt x="6975" y="12376"/>
                  </a:lnTo>
                  <a:cubicBezTo>
                    <a:pt x="6975" y="12592"/>
                    <a:pt x="6852" y="12808"/>
                    <a:pt x="6698" y="12962"/>
                  </a:cubicBezTo>
                  <a:lnTo>
                    <a:pt x="6173" y="13394"/>
                  </a:lnTo>
                  <a:cubicBezTo>
                    <a:pt x="6156" y="13403"/>
                    <a:pt x="6138" y="13406"/>
                    <a:pt x="6119" y="13406"/>
                  </a:cubicBezTo>
                  <a:cubicBezTo>
                    <a:pt x="6068" y="13406"/>
                    <a:pt x="6019" y="13378"/>
                    <a:pt x="6019" y="13333"/>
                  </a:cubicBezTo>
                  <a:lnTo>
                    <a:pt x="6019" y="7932"/>
                  </a:lnTo>
                  <a:cubicBezTo>
                    <a:pt x="6019" y="7839"/>
                    <a:pt x="5988" y="7777"/>
                    <a:pt x="5926" y="7747"/>
                  </a:cubicBezTo>
                  <a:cubicBezTo>
                    <a:pt x="4352" y="6852"/>
                    <a:pt x="3056" y="5494"/>
                    <a:pt x="2254" y="3889"/>
                  </a:cubicBezTo>
                  <a:cubicBezTo>
                    <a:pt x="1945" y="3303"/>
                    <a:pt x="1729" y="2685"/>
                    <a:pt x="1605" y="2037"/>
                  </a:cubicBezTo>
                  <a:lnTo>
                    <a:pt x="3426" y="2037"/>
                  </a:lnTo>
                  <a:cubicBezTo>
                    <a:pt x="3550" y="2037"/>
                    <a:pt x="3642" y="1945"/>
                    <a:pt x="3642" y="1821"/>
                  </a:cubicBezTo>
                  <a:cubicBezTo>
                    <a:pt x="3642" y="1729"/>
                    <a:pt x="3550" y="1636"/>
                    <a:pt x="3426" y="1636"/>
                  </a:cubicBezTo>
                  <a:lnTo>
                    <a:pt x="1389" y="1636"/>
                  </a:lnTo>
                  <a:cubicBezTo>
                    <a:pt x="618" y="1574"/>
                    <a:pt x="618" y="463"/>
                    <a:pt x="1389" y="402"/>
                  </a:cubicBezTo>
                  <a:lnTo>
                    <a:pt x="11666" y="402"/>
                  </a:lnTo>
                  <a:cubicBezTo>
                    <a:pt x="11686" y="400"/>
                    <a:pt x="11704" y="399"/>
                    <a:pt x="11723" y="399"/>
                  </a:cubicBezTo>
                  <a:cubicBezTo>
                    <a:pt x="12512" y="399"/>
                    <a:pt x="12512" y="1638"/>
                    <a:pt x="11723" y="1638"/>
                  </a:cubicBezTo>
                  <a:cubicBezTo>
                    <a:pt x="11704" y="1638"/>
                    <a:pt x="11686" y="1637"/>
                    <a:pt x="11666" y="1636"/>
                  </a:cubicBezTo>
                  <a:lnTo>
                    <a:pt x="4260" y="1636"/>
                  </a:lnTo>
                  <a:cubicBezTo>
                    <a:pt x="4167" y="1636"/>
                    <a:pt x="4074" y="1729"/>
                    <a:pt x="4074" y="1821"/>
                  </a:cubicBezTo>
                  <a:cubicBezTo>
                    <a:pt x="4074" y="1945"/>
                    <a:pt x="4167" y="2037"/>
                    <a:pt x="4260" y="2037"/>
                  </a:cubicBezTo>
                  <a:lnTo>
                    <a:pt x="11450" y="2037"/>
                  </a:lnTo>
                  <a:cubicBezTo>
                    <a:pt x="11296" y="2685"/>
                    <a:pt x="11080" y="3303"/>
                    <a:pt x="10771" y="3889"/>
                  </a:cubicBezTo>
                  <a:cubicBezTo>
                    <a:pt x="9969" y="5494"/>
                    <a:pt x="8673" y="6852"/>
                    <a:pt x="7099" y="7747"/>
                  </a:cubicBezTo>
                  <a:cubicBezTo>
                    <a:pt x="7037" y="7777"/>
                    <a:pt x="7006" y="7839"/>
                    <a:pt x="7006" y="7932"/>
                  </a:cubicBezTo>
                  <a:lnTo>
                    <a:pt x="7006" y="10555"/>
                  </a:lnTo>
                  <a:cubicBezTo>
                    <a:pt x="7006" y="10678"/>
                    <a:pt x="7099" y="10771"/>
                    <a:pt x="7191" y="10771"/>
                  </a:cubicBezTo>
                  <a:cubicBezTo>
                    <a:pt x="7315" y="10771"/>
                    <a:pt x="7407" y="10678"/>
                    <a:pt x="7407" y="10555"/>
                  </a:cubicBezTo>
                  <a:lnTo>
                    <a:pt x="7407" y="8055"/>
                  </a:lnTo>
                  <a:cubicBezTo>
                    <a:pt x="9012" y="7099"/>
                    <a:pt x="10308" y="5710"/>
                    <a:pt x="11142" y="4074"/>
                  </a:cubicBezTo>
                  <a:cubicBezTo>
                    <a:pt x="11481" y="3426"/>
                    <a:pt x="11728" y="2747"/>
                    <a:pt x="11852" y="2037"/>
                  </a:cubicBezTo>
                  <a:cubicBezTo>
                    <a:pt x="13055" y="1790"/>
                    <a:pt x="12901" y="31"/>
                    <a:pt x="11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13" name="Google Shape;18413;p104"/>
          <p:cNvGrpSpPr/>
          <p:nvPr/>
        </p:nvGrpSpPr>
        <p:grpSpPr>
          <a:xfrm>
            <a:off x="3303056" y="3418005"/>
            <a:ext cx="345675" cy="344950"/>
            <a:chOff x="3294263" y="3582256"/>
            <a:chExt cx="345675" cy="344950"/>
          </a:xfrm>
        </p:grpSpPr>
        <p:sp>
          <p:nvSpPr>
            <p:cNvPr id="18414" name="Google Shape;18414;p104"/>
            <p:cNvSpPr/>
            <p:nvPr/>
          </p:nvSpPr>
          <p:spPr>
            <a:xfrm>
              <a:off x="3526513" y="3727206"/>
              <a:ext cx="10050" cy="22550"/>
            </a:xfrm>
            <a:custGeom>
              <a:avLst/>
              <a:gdLst/>
              <a:ahLst/>
              <a:cxnLst/>
              <a:rect l="l" t="t" r="r" b="b"/>
              <a:pathLst>
                <a:path w="402" h="902" extrusionOk="0">
                  <a:moveTo>
                    <a:pt x="169" y="0"/>
                  </a:moveTo>
                  <a:cubicBezTo>
                    <a:pt x="70" y="0"/>
                    <a:pt x="0" y="84"/>
                    <a:pt x="0" y="191"/>
                  </a:cubicBezTo>
                  <a:lnTo>
                    <a:pt x="0" y="716"/>
                  </a:lnTo>
                  <a:cubicBezTo>
                    <a:pt x="0" y="809"/>
                    <a:pt x="93" y="901"/>
                    <a:pt x="216" y="901"/>
                  </a:cubicBezTo>
                  <a:cubicBezTo>
                    <a:pt x="309" y="901"/>
                    <a:pt x="401" y="809"/>
                    <a:pt x="401" y="716"/>
                  </a:cubicBezTo>
                  <a:lnTo>
                    <a:pt x="401" y="191"/>
                  </a:lnTo>
                  <a:cubicBezTo>
                    <a:pt x="401" y="99"/>
                    <a:pt x="309" y="6"/>
                    <a:pt x="216" y="6"/>
                  </a:cubicBezTo>
                  <a:cubicBezTo>
                    <a:pt x="200" y="2"/>
                    <a:pt x="184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5" name="Google Shape;18415;p104"/>
            <p:cNvSpPr/>
            <p:nvPr/>
          </p:nvSpPr>
          <p:spPr>
            <a:xfrm>
              <a:off x="3397663" y="3727206"/>
              <a:ext cx="10050" cy="22550"/>
            </a:xfrm>
            <a:custGeom>
              <a:avLst/>
              <a:gdLst/>
              <a:ahLst/>
              <a:cxnLst/>
              <a:rect l="l" t="t" r="r" b="b"/>
              <a:pathLst>
                <a:path w="402" h="902" extrusionOk="0">
                  <a:moveTo>
                    <a:pt x="140" y="0"/>
                  </a:moveTo>
                  <a:cubicBezTo>
                    <a:pt x="47" y="0"/>
                    <a:pt x="0" y="84"/>
                    <a:pt x="0" y="191"/>
                  </a:cubicBezTo>
                  <a:lnTo>
                    <a:pt x="0" y="716"/>
                  </a:lnTo>
                  <a:cubicBezTo>
                    <a:pt x="0" y="809"/>
                    <a:pt x="93" y="901"/>
                    <a:pt x="185" y="901"/>
                  </a:cubicBezTo>
                  <a:cubicBezTo>
                    <a:pt x="309" y="901"/>
                    <a:pt x="402" y="809"/>
                    <a:pt x="402" y="716"/>
                  </a:cubicBezTo>
                  <a:lnTo>
                    <a:pt x="402" y="191"/>
                  </a:lnTo>
                  <a:cubicBezTo>
                    <a:pt x="402" y="99"/>
                    <a:pt x="309" y="6"/>
                    <a:pt x="185" y="6"/>
                  </a:cubicBezTo>
                  <a:cubicBezTo>
                    <a:pt x="169" y="2"/>
                    <a:pt x="154" y="0"/>
                    <a:pt x="1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6" name="Google Shape;18416;p104"/>
            <p:cNvSpPr/>
            <p:nvPr/>
          </p:nvSpPr>
          <p:spPr>
            <a:xfrm>
              <a:off x="3448238" y="3758556"/>
              <a:ext cx="35850" cy="15100"/>
            </a:xfrm>
            <a:custGeom>
              <a:avLst/>
              <a:gdLst/>
              <a:ahLst/>
              <a:cxnLst/>
              <a:rect l="l" t="t" r="r" b="b"/>
              <a:pathLst>
                <a:path w="1434" h="604" extrusionOk="0">
                  <a:moveTo>
                    <a:pt x="289" y="1"/>
                  </a:moveTo>
                  <a:cubicBezTo>
                    <a:pt x="135" y="1"/>
                    <a:pt x="0" y="189"/>
                    <a:pt x="138" y="326"/>
                  </a:cubicBezTo>
                  <a:cubicBezTo>
                    <a:pt x="307" y="511"/>
                    <a:pt x="531" y="604"/>
                    <a:pt x="755" y="604"/>
                  </a:cubicBezTo>
                  <a:cubicBezTo>
                    <a:pt x="979" y="604"/>
                    <a:pt x="1202" y="511"/>
                    <a:pt x="1372" y="326"/>
                  </a:cubicBezTo>
                  <a:cubicBezTo>
                    <a:pt x="1434" y="264"/>
                    <a:pt x="1434" y="141"/>
                    <a:pt x="1372" y="48"/>
                  </a:cubicBezTo>
                  <a:lnTo>
                    <a:pt x="1341" y="79"/>
                  </a:lnTo>
                  <a:cubicBezTo>
                    <a:pt x="1295" y="33"/>
                    <a:pt x="1241" y="10"/>
                    <a:pt x="1191" y="10"/>
                  </a:cubicBezTo>
                  <a:cubicBezTo>
                    <a:pt x="1141" y="10"/>
                    <a:pt x="1094" y="33"/>
                    <a:pt x="1063" y="79"/>
                  </a:cubicBezTo>
                  <a:cubicBezTo>
                    <a:pt x="971" y="172"/>
                    <a:pt x="878" y="203"/>
                    <a:pt x="755" y="203"/>
                  </a:cubicBezTo>
                  <a:cubicBezTo>
                    <a:pt x="631" y="203"/>
                    <a:pt x="508" y="172"/>
                    <a:pt x="446" y="79"/>
                  </a:cubicBezTo>
                  <a:cubicBezTo>
                    <a:pt x="398" y="23"/>
                    <a:pt x="342" y="1"/>
                    <a:pt x="2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7" name="Google Shape;18417;p104"/>
            <p:cNvSpPr/>
            <p:nvPr/>
          </p:nvSpPr>
          <p:spPr>
            <a:xfrm>
              <a:off x="3294263" y="3582256"/>
              <a:ext cx="345675" cy="344950"/>
            </a:xfrm>
            <a:custGeom>
              <a:avLst/>
              <a:gdLst/>
              <a:ahLst/>
              <a:cxnLst/>
              <a:rect l="l" t="t" r="r" b="b"/>
              <a:pathLst>
                <a:path w="13827" h="13798" extrusionOk="0">
                  <a:moveTo>
                    <a:pt x="4904" y="2531"/>
                  </a:moveTo>
                  <a:cubicBezTo>
                    <a:pt x="4936" y="2531"/>
                    <a:pt x="4968" y="2532"/>
                    <a:pt x="5000" y="2533"/>
                  </a:cubicBezTo>
                  <a:cubicBezTo>
                    <a:pt x="5556" y="2564"/>
                    <a:pt x="6081" y="2625"/>
                    <a:pt x="6636" y="2780"/>
                  </a:cubicBezTo>
                  <a:cubicBezTo>
                    <a:pt x="7253" y="2903"/>
                    <a:pt x="7871" y="2996"/>
                    <a:pt x="8519" y="3027"/>
                  </a:cubicBezTo>
                  <a:cubicBezTo>
                    <a:pt x="9074" y="3027"/>
                    <a:pt x="9630" y="2903"/>
                    <a:pt x="10124" y="2687"/>
                  </a:cubicBezTo>
                  <a:cubicBezTo>
                    <a:pt x="10167" y="2665"/>
                    <a:pt x="10211" y="2655"/>
                    <a:pt x="10252" y="2655"/>
                  </a:cubicBezTo>
                  <a:cubicBezTo>
                    <a:pt x="10327" y="2655"/>
                    <a:pt x="10392" y="2689"/>
                    <a:pt x="10432" y="2749"/>
                  </a:cubicBezTo>
                  <a:cubicBezTo>
                    <a:pt x="10802" y="3150"/>
                    <a:pt x="11111" y="3613"/>
                    <a:pt x="11327" y="4107"/>
                  </a:cubicBezTo>
                  <a:lnTo>
                    <a:pt x="2562" y="4107"/>
                  </a:lnTo>
                  <a:cubicBezTo>
                    <a:pt x="2686" y="3891"/>
                    <a:pt x="2840" y="3644"/>
                    <a:pt x="2994" y="3459"/>
                  </a:cubicBezTo>
                  <a:cubicBezTo>
                    <a:pt x="3468" y="2867"/>
                    <a:pt x="4167" y="2531"/>
                    <a:pt x="4904" y="2531"/>
                  </a:cubicBezTo>
                  <a:close/>
                  <a:moveTo>
                    <a:pt x="1451" y="5372"/>
                  </a:moveTo>
                  <a:lnTo>
                    <a:pt x="1482" y="5496"/>
                  </a:lnTo>
                  <a:cubicBezTo>
                    <a:pt x="1513" y="5742"/>
                    <a:pt x="1575" y="5958"/>
                    <a:pt x="1667" y="6175"/>
                  </a:cubicBezTo>
                  <a:cubicBezTo>
                    <a:pt x="1667" y="6329"/>
                    <a:pt x="1667" y="6452"/>
                    <a:pt x="1698" y="6607"/>
                  </a:cubicBezTo>
                  <a:cubicBezTo>
                    <a:pt x="1698" y="6823"/>
                    <a:pt x="1760" y="7039"/>
                    <a:pt x="1791" y="7255"/>
                  </a:cubicBezTo>
                  <a:cubicBezTo>
                    <a:pt x="1266" y="7224"/>
                    <a:pt x="865" y="6792"/>
                    <a:pt x="865" y="6267"/>
                  </a:cubicBezTo>
                  <a:cubicBezTo>
                    <a:pt x="865" y="5989"/>
                    <a:pt x="988" y="5712"/>
                    <a:pt x="1204" y="5526"/>
                  </a:cubicBezTo>
                  <a:cubicBezTo>
                    <a:pt x="1297" y="5465"/>
                    <a:pt x="1359" y="5403"/>
                    <a:pt x="1451" y="5372"/>
                  </a:cubicBezTo>
                  <a:close/>
                  <a:moveTo>
                    <a:pt x="12376" y="5403"/>
                  </a:moveTo>
                  <a:cubicBezTo>
                    <a:pt x="13302" y="5835"/>
                    <a:pt x="13025" y="7255"/>
                    <a:pt x="11975" y="7286"/>
                  </a:cubicBezTo>
                  <a:lnTo>
                    <a:pt x="12006" y="7255"/>
                  </a:lnTo>
                  <a:cubicBezTo>
                    <a:pt x="12037" y="7100"/>
                    <a:pt x="12099" y="6915"/>
                    <a:pt x="12099" y="6730"/>
                  </a:cubicBezTo>
                  <a:cubicBezTo>
                    <a:pt x="12130" y="6545"/>
                    <a:pt x="12130" y="6391"/>
                    <a:pt x="12160" y="6205"/>
                  </a:cubicBezTo>
                  <a:cubicBezTo>
                    <a:pt x="12253" y="5928"/>
                    <a:pt x="12315" y="5681"/>
                    <a:pt x="12346" y="5403"/>
                  </a:cubicBezTo>
                  <a:close/>
                  <a:moveTo>
                    <a:pt x="11636" y="4508"/>
                  </a:moveTo>
                  <a:cubicBezTo>
                    <a:pt x="11759" y="4508"/>
                    <a:pt x="11852" y="4539"/>
                    <a:pt x="11944" y="4601"/>
                  </a:cubicBezTo>
                  <a:cubicBezTo>
                    <a:pt x="12006" y="4724"/>
                    <a:pt x="12037" y="4878"/>
                    <a:pt x="12006" y="5033"/>
                  </a:cubicBezTo>
                  <a:lnTo>
                    <a:pt x="12006" y="5064"/>
                  </a:lnTo>
                  <a:lnTo>
                    <a:pt x="10895" y="5064"/>
                  </a:lnTo>
                  <a:cubicBezTo>
                    <a:pt x="10679" y="5125"/>
                    <a:pt x="10679" y="5372"/>
                    <a:pt x="10895" y="5434"/>
                  </a:cubicBezTo>
                  <a:lnTo>
                    <a:pt x="11944" y="5434"/>
                  </a:lnTo>
                  <a:lnTo>
                    <a:pt x="11913" y="5557"/>
                  </a:lnTo>
                  <a:cubicBezTo>
                    <a:pt x="11821" y="6020"/>
                    <a:pt x="11636" y="6452"/>
                    <a:pt x="11327" y="6853"/>
                  </a:cubicBezTo>
                  <a:cubicBezTo>
                    <a:pt x="10957" y="7286"/>
                    <a:pt x="10432" y="7532"/>
                    <a:pt x="9877" y="7532"/>
                  </a:cubicBezTo>
                  <a:cubicBezTo>
                    <a:pt x="9841" y="7535"/>
                    <a:pt x="9805" y="7536"/>
                    <a:pt x="9769" y="7536"/>
                  </a:cubicBezTo>
                  <a:cubicBezTo>
                    <a:pt x="9312" y="7536"/>
                    <a:pt x="8862" y="7356"/>
                    <a:pt x="8519" y="7070"/>
                  </a:cubicBezTo>
                  <a:cubicBezTo>
                    <a:pt x="8025" y="6637"/>
                    <a:pt x="7624" y="6082"/>
                    <a:pt x="6914" y="6082"/>
                  </a:cubicBezTo>
                  <a:cubicBezTo>
                    <a:pt x="6327" y="6082"/>
                    <a:pt x="5895" y="6452"/>
                    <a:pt x="5525" y="6853"/>
                  </a:cubicBezTo>
                  <a:cubicBezTo>
                    <a:pt x="5100" y="7279"/>
                    <a:pt x="4515" y="7521"/>
                    <a:pt x="3907" y="7521"/>
                  </a:cubicBezTo>
                  <a:cubicBezTo>
                    <a:pt x="3809" y="7521"/>
                    <a:pt x="3710" y="7514"/>
                    <a:pt x="3612" y="7502"/>
                  </a:cubicBezTo>
                  <a:cubicBezTo>
                    <a:pt x="2655" y="7316"/>
                    <a:pt x="2099" y="6452"/>
                    <a:pt x="1914" y="5588"/>
                  </a:cubicBezTo>
                  <a:lnTo>
                    <a:pt x="1883" y="5465"/>
                  </a:lnTo>
                  <a:lnTo>
                    <a:pt x="10093" y="5465"/>
                  </a:lnTo>
                  <a:cubicBezTo>
                    <a:pt x="10105" y="5468"/>
                    <a:pt x="10116" y="5470"/>
                    <a:pt x="10127" y="5470"/>
                  </a:cubicBezTo>
                  <a:cubicBezTo>
                    <a:pt x="10297" y="5470"/>
                    <a:pt x="10297" y="5058"/>
                    <a:pt x="10127" y="5058"/>
                  </a:cubicBezTo>
                  <a:cubicBezTo>
                    <a:pt x="10116" y="5058"/>
                    <a:pt x="10105" y="5060"/>
                    <a:pt x="10093" y="5064"/>
                  </a:cubicBezTo>
                  <a:lnTo>
                    <a:pt x="1822" y="5064"/>
                  </a:lnTo>
                  <a:cubicBezTo>
                    <a:pt x="1791" y="4971"/>
                    <a:pt x="1791" y="4878"/>
                    <a:pt x="1822" y="4755"/>
                  </a:cubicBezTo>
                  <a:cubicBezTo>
                    <a:pt x="1853" y="4601"/>
                    <a:pt x="1976" y="4508"/>
                    <a:pt x="2099" y="4508"/>
                  </a:cubicBezTo>
                  <a:close/>
                  <a:moveTo>
                    <a:pt x="6914" y="6514"/>
                  </a:moveTo>
                  <a:cubicBezTo>
                    <a:pt x="7500" y="6514"/>
                    <a:pt x="7871" y="7039"/>
                    <a:pt x="8272" y="7409"/>
                  </a:cubicBezTo>
                  <a:cubicBezTo>
                    <a:pt x="8704" y="7779"/>
                    <a:pt x="9259" y="7995"/>
                    <a:pt x="9846" y="7995"/>
                  </a:cubicBezTo>
                  <a:cubicBezTo>
                    <a:pt x="10494" y="7965"/>
                    <a:pt x="11111" y="7687"/>
                    <a:pt x="11574" y="7224"/>
                  </a:cubicBezTo>
                  <a:lnTo>
                    <a:pt x="11636" y="7131"/>
                  </a:lnTo>
                  <a:lnTo>
                    <a:pt x="11574" y="7409"/>
                  </a:lnTo>
                  <a:cubicBezTo>
                    <a:pt x="11327" y="8181"/>
                    <a:pt x="10895" y="8921"/>
                    <a:pt x="10309" y="9508"/>
                  </a:cubicBezTo>
                  <a:cubicBezTo>
                    <a:pt x="9383" y="10403"/>
                    <a:pt x="8179" y="10896"/>
                    <a:pt x="6914" y="10896"/>
                  </a:cubicBezTo>
                  <a:cubicBezTo>
                    <a:pt x="6327" y="10896"/>
                    <a:pt x="5741" y="10773"/>
                    <a:pt x="5186" y="10557"/>
                  </a:cubicBezTo>
                  <a:cubicBezTo>
                    <a:pt x="3766" y="10032"/>
                    <a:pt x="2686" y="8859"/>
                    <a:pt x="2285" y="7409"/>
                  </a:cubicBezTo>
                  <a:cubicBezTo>
                    <a:pt x="2285" y="7409"/>
                    <a:pt x="2223" y="7224"/>
                    <a:pt x="2192" y="7131"/>
                  </a:cubicBezTo>
                  <a:lnTo>
                    <a:pt x="2192" y="7131"/>
                  </a:lnTo>
                  <a:lnTo>
                    <a:pt x="2254" y="7224"/>
                  </a:lnTo>
                  <a:cubicBezTo>
                    <a:pt x="2717" y="7687"/>
                    <a:pt x="3334" y="7995"/>
                    <a:pt x="4013" y="7995"/>
                  </a:cubicBezTo>
                  <a:cubicBezTo>
                    <a:pt x="4568" y="7995"/>
                    <a:pt x="5124" y="7779"/>
                    <a:pt x="5556" y="7409"/>
                  </a:cubicBezTo>
                  <a:cubicBezTo>
                    <a:pt x="5957" y="7070"/>
                    <a:pt x="6327" y="6514"/>
                    <a:pt x="6914" y="6514"/>
                  </a:cubicBezTo>
                  <a:close/>
                  <a:moveTo>
                    <a:pt x="7624" y="11236"/>
                  </a:moveTo>
                  <a:cubicBezTo>
                    <a:pt x="7469" y="11544"/>
                    <a:pt x="7222" y="11760"/>
                    <a:pt x="6914" y="11915"/>
                  </a:cubicBezTo>
                  <a:cubicBezTo>
                    <a:pt x="6605" y="11791"/>
                    <a:pt x="6327" y="11544"/>
                    <a:pt x="6173" y="11267"/>
                  </a:cubicBezTo>
                  <a:cubicBezTo>
                    <a:pt x="6266" y="11267"/>
                    <a:pt x="6760" y="11298"/>
                    <a:pt x="6914" y="11298"/>
                  </a:cubicBezTo>
                  <a:cubicBezTo>
                    <a:pt x="7161" y="11298"/>
                    <a:pt x="7377" y="11267"/>
                    <a:pt x="7624" y="11236"/>
                  </a:cubicBezTo>
                  <a:close/>
                  <a:moveTo>
                    <a:pt x="7901" y="11514"/>
                  </a:moveTo>
                  <a:lnTo>
                    <a:pt x="7901" y="13365"/>
                  </a:lnTo>
                  <a:lnTo>
                    <a:pt x="5865" y="13365"/>
                  </a:lnTo>
                  <a:lnTo>
                    <a:pt x="5895" y="11514"/>
                  </a:lnTo>
                  <a:cubicBezTo>
                    <a:pt x="6111" y="11884"/>
                    <a:pt x="6451" y="12162"/>
                    <a:pt x="6883" y="12285"/>
                  </a:cubicBezTo>
                  <a:lnTo>
                    <a:pt x="6945" y="12285"/>
                  </a:lnTo>
                  <a:cubicBezTo>
                    <a:pt x="7346" y="12162"/>
                    <a:pt x="7685" y="11884"/>
                    <a:pt x="7901" y="11514"/>
                  </a:cubicBezTo>
                  <a:close/>
                  <a:moveTo>
                    <a:pt x="5155" y="10989"/>
                  </a:moveTo>
                  <a:cubicBezTo>
                    <a:pt x="5247" y="11020"/>
                    <a:pt x="5371" y="11051"/>
                    <a:pt x="5494" y="11082"/>
                  </a:cubicBezTo>
                  <a:lnTo>
                    <a:pt x="5494" y="13396"/>
                  </a:lnTo>
                  <a:lnTo>
                    <a:pt x="4939" y="13396"/>
                  </a:lnTo>
                  <a:lnTo>
                    <a:pt x="4939" y="12625"/>
                  </a:lnTo>
                  <a:cubicBezTo>
                    <a:pt x="4939" y="12501"/>
                    <a:pt x="4846" y="12409"/>
                    <a:pt x="4754" y="12409"/>
                  </a:cubicBezTo>
                  <a:cubicBezTo>
                    <a:pt x="4630" y="12409"/>
                    <a:pt x="4538" y="12501"/>
                    <a:pt x="4538" y="12625"/>
                  </a:cubicBezTo>
                  <a:lnTo>
                    <a:pt x="4538" y="13396"/>
                  </a:lnTo>
                  <a:lnTo>
                    <a:pt x="4013" y="13396"/>
                  </a:lnTo>
                  <a:cubicBezTo>
                    <a:pt x="4105" y="12470"/>
                    <a:pt x="4507" y="11637"/>
                    <a:pt x="5155" y="10989"/>
                  </a:cubicBezTo>
                  <a:close/>
                  <a:moveTo>
                    <a:pt x="8673" y="10989"/>
                  </a:moveTo>
                  <a:cubicBezTo>
                    <a:pt x="9321" y="11637"/>
                    <a:pt x="9722" y="12470"/>
                    <a:pt x="9784" y="13396"/>
                  </a:cubicBezTo>
                  <a:lnTo>
                    <a:pt x="9259" y="13396"/>
                  </a:lnTo>
                  <a:lnTo>
                    <a:pt x="9259" y="12625"/>
                  </a:lnTo>
                  <a:cubicBezTo>
                    <a:pt x="9259" y="12501"/>
                    <a:pt x="9167" y="12409"/>
                    <a:pt x="9043" y="12409"/>
                  </a:cubicBezTo>
                  <a:cubicBezTo>
                    <a:pt x="8951" y="12409"/>
                    <a:pt x="8858" y="12501"/>
                    <a:pt x="8858" y="12625"/>
                  </a:cubicBezTo>
                  <a:lnTo>
                    <a:pt x="8858" y="13396"/>
                  </a:lnTo>
                  <a:lnTo>
                    <a:pt x="8334" y="13396"/>
                  </a:lnTo>
                  <a:lnTo>
                    <a:pt x="8334" y="11112"/>
                  </a:lnTo>
                  <a:cubicBezTo>
                    <a:pt x="8457" y="11082"/>
                    <a:pt x="8550" y="11020"/>
                    <a:pt x="8673" y="10989"/>
                  </a:cubicBezTo>
                  <a:close/>
                  <a:moveTo>
                    <a:pt x="6793" y="1"/>
                  </a:moveTo>
                  <a:cubicBezTo>
                    <a:pt x="5384" y="1"/>
                    <a:pt x="4013" y="523"/>
                    <a:pt x="2933" y="1453"/>
                  </a:cubicBezTo>
                  <a:cubicBezTo>
                    <a:pt x="2764" y="1598"/>
                    <a:pt x="2897" y="1818"/>
                    <a:pt x="3067" y="1818"/>
                  </a:cubicBezTo>
                  <a:cubicBezTo>
                    <a:pt x="3114" y="1818"/>
                    <a:pt x="3164" y="1801"/>
                    <a:pt x="3210" y="1761"/>
                  </a:cubicBezTo>
                  <a:cubicBezTo>
                    <a:pt x="4229" y="866"/>
                    <a:pt x="5525" y="373"/>
                    <a:pt x="6914" y="373"/>
                  </a:cubicBezTo>
                  <a:cubicBezTo>
                    <a:pt x="7716" y="373"/>
                    <a:pt x="8550" y="465"/>
                    <a:pt x="9352" y="589"/>
                  </a:cubicBezTo>
                  <a:cubicBezTo>
                    <a:pt x="9832" y="674"/>
                    <a:pt x="10236" y="741"/>
                    <a:pt x="10590" y="741"/>
                  </a:cubicBezTo>
                  <a:cubicBezTo>
                    <a:pt x="10873" y="741"/>
                    <a:pt x="11125" y="698"/>
                    <a:pt x="11358" y="589"/>
                  </a:cubicBezTo>
                  <a:cubicBezTo>
                    <a:pt x="11389" y="589"/>
                    <a:pt x="11451" y="589"/>
                    <a:pt x="11451" y="619"/>
                  </a:cubicBezTo>
                  <a:cubicBezTo>
                    <a:pt x="11605" y="866"/>
                    <a:pt x="11728" y="1329"/>
                    <a:pt x="11420" y="2008"/>
                  </a:cubicBezTo>
                  <a:cubicBezTo>
                    <a:pt x="11296" y="2255"/>
                    <a:pt x="11327" y="2502"/>
                    <a:pt x="11481" y="2718"/>
                  </a:cubicBezTo>
                  <a:cubicBezTo>
                    <a:pt x="11975" y="3397"/>
                    <a:pt x="12315" y="4169"/>
                    <a:pt x="12469" y="5002"/>
                  </a:cubicBezTo>
                  <a:lnTo>
                    <a:pt x="12407" y="4971"/>
                  </a:lnTo>
                  <a:lnTo>
                    <a:pt x="12407" y="4878"/>
                  </a:lnTo>
                  <a:cubicBezTo>
                    <a:pt x="12438" y="4693"/>
                    <a:pt x="12346" y="4508"/>
                    <a:pt x="12222" y="4354"/>
                  </a:cubicBezTo>
                  <a:cubicBezTo>
                    <a:pt x="12099" y="4230"/>
                    <a:pt x="11944" y="4138"/>
                    <a:pt x="11759" y="4138"/>
                  </a:cubicBezTo>
                  <a:cubicBezTo>
                    <a:pt x="11543" y="3520"/>
                    <a:pt x="11173" y="2965"/>
                    <a:pt x="10741" y="2471"/>
                  </a:cubicBezTo>
                  <a:cubicBezTo>
                    <a:pt x="10599" y="2329"/>
                    <a:pt x="10417" y="2254"/>
                    <a:pt x="10239" y="2254"/>
                  </a:cubicBezTo>
                  <a:cubicBezTo>
                    <a:pt x="10146" y="2254"/>
                    <a:pt x="10054" y="2274"/>
                    <a:pt x="9969" y="2317"/>
                  </a:cubicBezTo>
                  <a:cubicBezTo>
                    <a:pt x="9506" y="2533"/>
                    <a:pt x="9012" y="2625"/>
                    <a:pt x="8519" y="2625"/>
                  </a:cubicBezTo>
                  <a:cubicBezTo>
                    <a:pt x="7901" y="2595"/>
                    <a:pt x="7315" y="2533"/>
                    <a:pt x="6729" y="2379"/>
                  </a:cubicBezTo>
                  <a:cubicBezTo>
                    <a:pt x="6142" y="2255"/>
                    <a:pt x="5556" y="2163"/>
                    <a:pt x="5000" y="2132"/>
                  </a:cubicBezTo>
                  <a:cubicBezTo>
                    <a:pt x="4968" y="2131"/>
                    <a:pt x="4936" y="2130"/>
                    <a:pt x="4904" y="2130"/>
                  </a:cubicBezTo>
                  <a:cubicBezTo>
                    <a:pt x="4044" y="2130"/>
                    <a:pt x="3221" y="2527"/>
                    <a:pt x="2686" y="3212"/>
                  </a:cubicBezTo>
                  <a:cubicBezTo>
                    <a:pt x="2439" y="3490"/>
                    <a:pt x="2223" y="3798"/>
                    <a:pt x="2069" y="4107"/>
                  </a:cubicBezTo>
                  <a:cubicBezTo>
                    <a:pt x="1883" y="4138"/>
                    <a:pt x="1698" y="4199"/>
                    <a:pt x="1575" y="4354"/>
                  </a:cubicBezTo>
                  <a:cubicBezTo>
                    <a:pt x="1420" y="4508"/>
                    <a:pt x="1359" y="4724"/>
                    <a:pt x="1390" y="4971"/>
                  </a:cubicBezTo>
                  <a:lnTo>
                    <a:pt x="1328" y="4971"/>
                  </a:lnTo>
                  <a:cubicBezTo>
                    <a:pt x="1513" y="3983"/>
                    <a:pt x="1976" y="3058"/>
                    <a:pt x="2655" y="2317"/>
                  </a:cubicBezTo>
                  <a:cubicBezTo>
                    <a:pt x="2770" y="2156"/>
                    <a:pt x="2628" y="1961"/>
                    <a:pt x="2484" y="1961"/>
                  </a:cubicBezTo>
                  <a:cubicBezTo>
                    <a:pt x="2435" y="1961"/>
                    <a:pt x="2386" y="1984"/>
                    <a:pt x="2346" y="2039"/>
                  </a:cubicBezTo>
                  <a:cubicBezTo>
                    <a:pt x="1544" y="2934"/>
                    <a:pt x="1019" y="4076"/>
                    <a:pt x="865" y="5280"/>
                  </a:cubicBezTo>
                  <a:cubicBezTo>
                    <a:pt x="1" y="6175"/>
                    <a:pt x="618" y="7656"/>
                    <a:pt x="1853" y="7656"/>
                  </a:cubicBezTo>
                  <a:lnTo>
                    <a:pt x="1914" y="7656"/>
                  </a:lnTo>
                  <a:cubicBezTo>
                    <a:pt x="2161" y="8458"/>
                    <a:pt x="2624" y="9199"/>
                    <a:pt x="3241" y="9785"/>
                  </a:cubicBezTo>
                  <a:cubicBezTo>
                    <a:pt x="3673" y="10217"/>
                    <a:pt x="4198" y="10557"/>
                    <a:pt x="4754" y="10835"/>
                  </a:cubicBezTo>
                  <a:cubicBezTo>
                    <a:pt x="4044" y="11575"/>
                    <a:pt x="3643" y="12563"/>
                    <a:pt x="3612" y="13581"/>
                  </a:cubicBezTo>
                  <a:cubicBezTo>
                    <a:pt x="3612" y="13705"/>
                    <a:pt x="3704" y="13797"/>
                    <a:pt x="3828" y="13797"/>
                  </a:cubicBezTo>
                  <a:lnTo>
                    <a:pt x="10000" y="13797"/>
                  </a:lnTo>
                  <a:cubicBezTo>
                    <a:pt x="10093" y="13797"/>
                    <a:pt x="10185" y="13705"/>
                    <a:pt x="10185" y="13581"/>
                  </a:cubicBezTo>
                  <a:cubicBezTo>
                    <a:pt x="10185" y="12563"/>
                    <a:pt x="9784" y="11575"/>
                    <a:pt x="9074" y="10835"/>
                  </a:cubicBezTo>
                  <a:cubicBezTo>
                    <a:pt x="10432" y="10217"/>
                    <a:pt x="11451" y="9076"/>
                    <a:pt x="11913" y="7656"/>
                  </a:cubicBezTo>
                  <a:lnTo>
                    <a:pt x="11944" y="7656"/>
                  </a:lnTo>
                  <a:cubicBezTo>
                    <a:pt x="13210" y="7656"/>
                    <a:pt x="13827" y="6175"/>
                    <a:pt x="12932" y="5280"/>
                  </a:cubicBezTo>
                  <a:cubicBezTo>
                    <a:pt x="12808" y="4261"/>
                    <a:pt x="12407" y="3304"/>
                    <a:pt x="11821" y="2471"/>
                  </a:cubicBezTo>
                  <a:cubicBezTo>
                    <a:pt x="11759" y="2379"/>
                    <a:pt x="11759" y="2255"/>
                    <a:pt x="11790" y="2193"/>
                  </a:cubicBezTo>
                  <a:cubicBezTo>
                    <a:pt x="12222" y="1268"/>
                    <a:pt x="11975" y="681"/>
                    <a:pt x="11821" y="403"/>
                  </a:cubicBezTo>
                  <a:cubicBezTo>
                    <a:pt x="11734" y="252"/>
                    <a:pt x="11572" y="177"/>
                    <a:pt x="11409" y="177"/>
                  </a:cubicBezTo>
                  <a:cubicBezTo>
                    <a:pt x="11339" y="177"/>
                    <a:pt x="11268" y="190"/>
                    <a:pt x="11204" y="218"/>
                  </a:cubicBezTo>
                  <a:cubicBezTo>
                    <a:pt x="11021" y="296"/>
                    <a:pt x="10816" y="325"/>
                    <a:pt x="10580" y="325"/>
                  </a:cubicBezTo>
                  <a:cubicBezTo>
                    <a:pt x="10258" y="325"/>
                    <a:pt x="9877" y="272"/>
                    <a:pt x="9414" y="218"/>
                  </a:cubicBezTo>
                  <a:cubicBezTo>
                    <a:pt x="8580" y="64"/>
                    <a:pt x="7747" y="2"/>
                    <a:pt x="6914" y="2"/>
                  </a:cubicBezTo>
                  <a:cubicBezTo>
                    <a:pt x="6873" y="1"/>
                    <a:pt x="6833" y="1"/>
                    <a:pt x="67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18" name="Google Shape;18418;p104"/>
          <p:cNvGrpSpPr/>
          <p:nvPr/>
        </p:nvGrpSpPr>
        <p:grpSpPr>
          <a:xfrm>
            <a:off x="2526881" y="3418230"/>
            <a:ext cx="360325" cy="344500"/>
            <a:chOff x="4038813" y="2463956"/>
            <a:chExt cx="360325" cy="344500"/>
          </a:xfrm>
        </p:grpSpPr>
        <p:grpSp>
          <p:nvGrpSpPr>
            <p:cNvPr id="18419" name="Google Shape;18419;p104"/>
            <p:cNvGrpSpPr/>
            <p:nvPr/>
          </p:nvGrpSpPr>
          <p:grpSpPr>
            <a:xfrm>
              <a:off x="4038813" y="2575656"/>
              <a:ext cx="360325" cy="232800"/>
              <a:chOff x="4038813" y="2575656"/>
              <a:chExt cx="360325" cy="232800"/>
            </a:xfrm>
          </p:grpSpPr>
          <p:sp>
            <p:nvSpPr>
              <p:cNvPr id="18420" name="Google Shape;18420;p104"/>
              <p:cNvSpPr/>
              <p:nvPr/>
            </p:nvSpPr>
            <p:spPr>
              <a:xfrm>
                <a:off x="4087413" y="2682481"/>
                <a:ext cx="177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665" extrusionOk="0">
                    <a:moveTo>
                      <a:pt x="479" y="1"/>
                    </a:moveTo>
                    <a:cubicBezTo>
                      <a:pt x="425" y="1"/>
                      <a:pt x="371" y="24"/>
                      <a:pt x="340" y="70"/>
                    </a:cubicBezTo>
                    <a:lnTo>
                      <a:pt x="63" y="317"/>
                    </a:lnTo>
                    <a:cubicBezTo>
                      <a:pt x="1" y="410"/>
                      <a:pt x="1" y="533"/>
                      <a:pt x="63" y="595"/>
                    </a:cubicBezTo>
                    <a:cubicBezTo>
                      <a:pt x="109" y="641"/>
                      <a:pt x="163" y="664"/>
                      <a:pt x="213" y="664"/>
                    </a:cubicBezTo>
                    <a:cubicBezTo>
                      <a:pt x="263" y="664"/>
                      <a:pt x="309" y="641"/>
                      <a:pt x="340" y="595"/>
                    </a:cubicBezTo>
                    <a:lnTo>
                      <a:pt x="618" y="348"/>
                    </a:lnTo>
                    <a:cubicBezTo>
                      <a:pt x="711" y="255"/>
                      <a:pt x="711" y="132"/>
                      <a:pt x="618" y="70"/>
                    </a:cubicBezTo>
                    <a:cubicBezTo>
                      <a:pt x="587" y="24"/>
                      <a:pt x="533" y="1"/>
                      <a:pt x="47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1" name="Google Shape;18421;p104"/>
              <p:cNvSpPr/>
              <p:nvPr/>
            </p:nvSpPr>
            <p:spPr>
              <a:xfrm>
                <a:off x="4161488" y="2755781"/>
                <a:ext cx="177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672" extrusionOk="0">
                    <a:moveTo>
                      <a:pt x="479" y="1"/>
                    </a:moveTo>
                    <a:cubicBezTo>
                      <a:pt x="425" y="1"/>
                      <a:pt x="371" y="24"/>
                      <a:pt x="340" y="70"/>
                    </a:cubicBezTo>
                    <a:lnTo>
                      <a:pt x="62" y="348"/>
                    </a:lnTo>
                    <a:cubicBezTo>
                      <a:pt x="1" y="410"/>
                      <a:pt x="1" y="533"/>
                      <a:pt x="62" y="626"/>
                    </a:cubicBezTo>
                    <a:cubicBezTo>
                      <a:pt x="109" y="657"/>
                      <a:pt x="163" y="672"/>
                      <a:pt x="213" y="672"/>
                    </a:cubicBezTo>
                    <a:cubicBezTo>
                      <a:pt x="263" y="672"/>
                      <a:pt x="309" y="657"/>
                      <a:pt x="340" y="626"/>
                    </a:cubicBezTo>
                    <a:lnTo>
                      <a:pt x="618" y="348"/>
                    </a:lnTo>
                    <a:cubicBezTo>
                      <a:pt x="710" y="286"/>
                      <a:pt x="710" y="163"/>
                      <a:pt x="618" y="70"/>
                    </a:cubicBezTo>
                    <a:cubicBezTo>
                      <a:pt x="587" y="24"/>
                      <a:pt x="533" y="1"/>
                      <a:pt x="47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2" name="Google Shape;18422;p104"/>
              <p:cNvSpPr/>
              <p:nvPr/>
            </p:nvSpPr>
            <p:spPr>
              <a:xfrm>
                <a:off x="4115213" y="2715856"/>
                <a:ext cx="296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48" extrusionOk="0">
                    <a:moveTo>
                      <a:pt x="247" y="1"/>
                    </a:moveTo>
                    <a:cubicBezTo>
                      <a:pt x="123" y="1"/>
                      <a:pt x="31" y="93"/>
                      <a:pt x="31" y="186"/>
                    </a:cubicBezTo>
                    <a:cubicBezTo>
                      <a:pt x="1" y="723"/>
                      <a:pt x="403" y="1144"/>
                      <a:pt x="932" y="1144"/>
                    </a:cubicBezTo>
                    <a:cubicBezTo>
                      <a:pt x="950" y="1144"/>
                      <a:pt x="969" y="1144"/>
                      <a:pt x="987" y="1142"/>
                    </a:cubicBezTo>
                    <a:cubicBezTo>
                      <a:pt x="999" y="1146"/>
                      <a:pt x="1011" y="1148"/>
                      <a:pt x="1021" y="1148"/>
                    </a:cubicBezTo>
                    <a:cubicBezTo>
                      <a:pt x="1184" y="1148"/>
                      <a:pt x="1166" y="761"/>
                      <a:pt x="1006" y="761"/>
                    </a:cubicBezTo>
                    <a:cubicBezTo>
                      <a:pt x="991" y="761"/>
                      <a:pt x="974" y="765"/>
                      <a:pt x="957" y="772"/>
                    </a:cubicBezTo>
                    <a:cubicBezTo>
                      <a:pt x="648" y="772"/>
                      <a:pt x="432" y="525"/>
                      <a:pt x="432" y="248"/>
                    </a:cubicBezTo>
                    <a:cubicBezTo>
                      <a:pt x="432" y="124"/>
                      <a:pt x="370" y="31"/>
                      <a:pt x="247" y="31"/>
                    </a:cubicBez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3" name="Google Shape;18423;p104"/>
              <p:cNvSpPr/>
              <p:nvPr/>
            </p:nvSpPr>
            <p:spPr>
              <a:xfrm>
                <a:off x="4038813" y="2575656"/>
                <a:ext cx="360325" cy="232800"/>
              </a:xfrm>
              <a:custGeom>
                <a:avLst/>
                <a:gdLst/>
                <a:ahLst/>
                <a:cxnLst/>
                <a:rect l="l" t="t" r="r" b="b"/>
                <a:pathLst>
                  <a:path w="14413" h="9312" extrusionOk="0">
                    <a:moveTo>
                      <a:pt x="12253" y="1458"/>
                    </a:moveTo>
                    <a:cubicBezTo>
                      <a:pt x="12353" y="1458"/>
                      <a:pt x="12453" y="1504"/>
                      <a:pt x="12530" y="1597"/>
                    </a:cubicBezTo>
                    <a:lnTo>
                      <a:pt x="13796" y="2862"/>
                    </a:lnTo>
                    <a:cubicBezTo>
                      <a:pt x="13981" y="3016"/>
                      <a:pt x="13981" y="3263"/>
                      <a:pt x="13796" y="3417"/>
                    </a:cubicBezTo>
                    <a:lnTo>
                      <a:pt x="12530" y="4683"/>
                    </a:lnTo>
                    <a:lnTo>
                      <a:pt x="10710" y="2862"/>
                    </a:lnTo>
                    <a:lnTo>
                      <a:pt x="11975" y="1597"/>
                    </a:lnTo>
                    <a:cubicBezTo>
                      <a:pt x="12052" y="1504"/>
                      <a:pt x="12152" y="1458"/>
                      <a:pt x="12253" y="1458"/>
                    </a:cubicBezTo>
                    <a:close/>
                    <a:moveTo>
                      <a:pt x="2021" y="1"/>
                    </a:moveTo>
                    <a:cubicBezTo>
                      <a:pt x="1975" y="1"/>
                      <a:pt x="1927" y="17"/>
                      <a:pt x="1883" y="54"/>
                    </a:cubicBezTo>
                    <a:cubicBezTo>
                      <a:pt x="1" y="2276"/>
                      <a:pt x="155" y="5578"/>
                      <a:pt x="2161" y="7645"/>
                    </a:cubicBezTo>
                    <a:cubicBezTo>
                      <a:pt x="3241" y="8726"/>
                      <a:pt x="4661" y="9312"/>
                      <a:pt x="6142" y="9312"/>
                    </a:cubicBezTo>
                    <a:cubicBezTo>
                      <a:pt x="7623" y="9312"/>
                      <a:pt x="9074" y="8726"/>
                      <a:pt x="10123" y="7645"/>
                    </a:cubicBezTo>
                    <a:lnTo>
                      <a:pt x="14104" y="3664"/>
                    </a:lnTo>
                    <a:cubicBezTo>
                      <a:pt x="14413" y="3356"/>
                      <a:pt x="14413" y="2862"/>
                      <a:pt x="14104" y="2553"/>
                    </a:cubicBezTo>
                    <a:lnTo>
                      <a:pt x="12839" y="1288"/>
                    </a:lnTo>
                    <a:cubicBezTo>
                      <a:pt x="12669" y="1134"/>
                      <a:pt x="12461" y="1057"/>
                      <a:pt x="12257" y="1057"/>
                    </a:cubicBezTo>
                    <a:cubicBezTo>
                      <a:pt x="12052" y="1057"/>
                      <a:pt x="11851" y="1134"/>
                      <a:pt x="11697" y="1288"/>
                    </a:cubicBezTo>
                    <a:lnTo>
                      <a:pt x="8025" y="4930"/>
                    </a:lnTo>
                    <a:cubicBezTo>
                      <a:pt x="7963" y="5022"/>
                      <a:pt x="7963" y="5146"/>
                      <a:pt x="8025" y="5207"/>
                    </a:cubicBezTo>
                    <a:cubicBezTo>
                      <a:pt x="8071" y="5254"/>
                      <a:pt x="8125" y="5277"/>
                      <a:pt x="8179" y="5277"/>
                    </a:cubicBezTo>
                    <a:cubicBezTo>
                      <a:pt x="8233" y="5277"/>
                      <a:pt x="8287" y="5254"/>
                      <a:pt x="8333" y="5207"/>
                    </a:cubicBezTo>
                    <a:lnTo>
                      <a:pt x="10401" y="3140"/>
                    </a:lnTo>
                    <a:lnTo>
                      <a:pt x="12253" y="4961"/>
                    </a:lnTo>
                    <a:lnTo>
                      <a:pt x="9815" y="7368"/>
                    </a:lnTo>
                    <a:cubicBezTo>
                      <a:pt x="8858" y="8355"/>
                      <a:pt x="7531" y="8911"/>
                      <a:pt x="6142" y="8911"/>
                    </a:cubicBezTo>
                    <a:cubicBezTo>
                      <a:pt x="4753" y="8911"/>
                      <a:pt x="3426" y="8355"/>
                      <a:pt x="2469" y="7368"/>
                    </a:cubicBezTo>
                    <a:cubicBezTo>
                      <a:pt x="587" y="5423"/>
                      <a:pt x="463" y="2368"/>
                      <a:pt x="2192" y="300"/>
                    </a:cubicBezTo>
                    <a:cubicBezTo>
                      <a:pt x="2286" y="160"/>
                      <a:pt x="2165" y="1"/>
                      <a:pt x="202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24" name="Google Shape;18424;p104"/>
            <p:cNvSpPr/>
            <p:nvPr/>
          </p:nvSpPr>
          <p:spPr>
            <a:xfrm>
              <a:off x="4098213" y="2463956"/>
              <a:ext cx="162050" cy="269675"/>
            </a:xfrm>
            <a:custGeom>
              <a:avLst/>
              <a:gdLst/>
              <a:ahLst/>
              <a:cxnLst/>
              <a:rect l="l" t="t" r="r" b="b"/>
              <a:pathLst>
                <a:path w="6482" h="10787" extrusionOk="0">
                  <a:moveTo>
                    <a:pt x="4352" y="394"/>
                  </a:moveTo>
                  <a:cubicBezTo>
                    <a:pt x="4453" y="394"/>
                    <a:pt x="4553" y="432"/>
                    <a:pt x="4630" y="510"/>
                  </a:cubicBezTo>
                  <a:lnTo>
                    <a:pt x="5895" y="1775"/>
                  </a:lnTo>
                  <a:cubicBezTo>
                    <a:pt x="6050" y="1929"/>
                    <a:pt x="6050" y="2176"/>
                    <a:pt x="5895" y="2330"/>
                  </a:cubicBezTo>
                  <a:lnTo>
                    <a:pt x="4630" y="3596"/>
                  </a:lnTo>
                  <a:lnTo>
                    <a:pt x="2809" y="1775"/>
                  </a:lnTo>
                  <a:lnTo>
                    <a:pt x="4075" y="510"/>
                  </a:lnTo>
                  <a:cubicBezTo>
                    <a:pt x="4152" y="432"/>
                    <a:pt x="4252" y="394"/>
                    <a:pt x="4352" y="394"/>
                  </a:cubicBezTo>
                  <a:close/>
                  <a:moveTo>
                    <a:pt x="4352" y="0"/>
                  </a:moveTo>
                  <a:cubicBezTo>
                    <a:pt x="4152" y="0"/>
                    <a:pt x="3951" y="77"/>
                    <a:pt x="3797" y="232"/>
                  </a:cubicBezTo>
                  <a:lnTo>
                    <a:pt x="93" y="3935"/>
                  </a:lnTo>
                  <a:cubicBezTo>
                    <a:pt x="1" y="3997"/>
                    <a:pt x="1" y="4120"/>
                    <a:pt x="93" y="4213"/>
                  </a:cubicBezTo>
                  <a:cubicBezTo>
                    <a:pt x="140" y="4244"/>
                    <a:pt x="194" y="4259"/>
                    <a:pt x="244" y="4259"/>
                  </a:cubicBezTo>
                  <a:cubicBezTo>
                    <a:pt x="294" y="4259"/>
                    <a:pt x="340" y="4244"/>
                    <a:pt x="371" y="4213"/>
                  </a:cubicBezTo>
                  <a:lnTo>
                    <a:pt x="2532" y="2053"/>
                  </a:lnTo>
                  <a:lnTo>
                    <a:pt x="4352" y="3904"/>
                  </a:lnTo>
                  <a:lnTo>
                    <a:pt x="1945" y="6281"/>
                  </a:lnTo>
                  <a:cubicBezTo>
                    <a:pt x="279" y="7916"/>
                    <a:pt x="1421" y="10786"/>
                    <a:pt x="3797" y="10786"/>
                  </a:cubicBezTo>
                  <a:cubicBezTo>
                    <a:pt x="4352" y="10786"/>
                    <a:pt x="4908" y="10601"/>
                    <a:pt x="5340" y="10262"/>
                  </a:cubicBezTo>
                  <a:cubicBezTo>
                    <a:pt x="5433" y="10200"/>
                    <a:pt x="5463" y="10077"/>
                    <a:pt x="5402" y="9984"/>
                  </a:cubicBezTo>
                  <a:cubicBezTo>
                    <a:pt x="5351" y="9933"/>
                    <a:pt x="5290" y="9910"/>
                    <a:pt x="5236" y="9910"/>
                  </a:cubicBezTo>
                  <a:cubicBezTo>
                    <a:pt x="5192" y="9910"/>
                    <a:pt x="5152" y="9925"/>
                    <a:pt x="5124" y="9953"/>
                  </a:cubicBezTo>
                  <a:cubicBezTo>
                    <a:pt x="4673" y="10293"/>
                    <a:pt x="4205" y="10439"/>
                    <a:pt x="3763" y="10439"/>
                  </a:cubicBezTo>
                  <a:cubicBezTo>
                    <a:pt x="1996" y="10439"/>
                    <a:pt x="625" y="8119"/>
                    <a:pt x="2254" y="6589"/>
                  </a:cubicBezTo>
                  <a:lnTo>
                    <a:pt x="6173" y="2639"/>
                  </a:lnTo>
                  <a:cubicBezTo>
                    <a:pt x="6482" y="2299"/>
                    <a:pt x="6482" y="1806"/>
                    <a:pt x="6173" y="1497"/>
                  </a:cubicBezTo>
                  <a:lnTo>
                    <a:pt x="4908" y="232"/>
                  </a:lnTo>
                  <a:cubicBezTo>
                    <a:pt x="4754" y="77"/>
                    <a:pt x="4553" y="0"/>
                    <a:pt x="4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5" name="Google Shape;18425;p104"/>
          <p:cNvGrpSpPr/>
          <p:nvPr/>
        </p:nvGrpSpPr>
        <p:grpSpPr>
          <a:xfrm>
            <a:off x="1858938" y="3417642"/>
            <a:ext cx="203700" cy="345675"/>
            <a:chOff x="7861838" y="4141656"/>
            <a:chExt cx="203700" cy="345675"/>
          </a:xfrm>
        </p:grpSpPr>
        <p:sp>
          <p:nvSpPr>
            <p:cNvPr id="18426" name="Google Shape;18426;p104"/>
            <p:cNvSpPr/>
            <p:nvPr/>
          </p:nvSpPr>
          <p:spPr>
            <a:xfrm>
              <a:off x="7915063" y="4445656"/>
              <a:ext cx="10050" cy="17775"/>
            </a:xfrm>
            <a:custGeom>
              <a:avLst/>
              <a:gdLst/>
              <a:ahLst/>
              <a:cxnLst/>
              <a:rect l="l" t="t" r="r" b="b"/>
              <a:pathLst>
                <a:path w="402" h="711" extrusionOk="0">
                  <a:moveTo>
                    <a:pt x="186" y="0"/>
                  </a:moveTo>
                  <a:cubicBezTo>
                    <a:pt x="93" y="0"/>
                    <a:pt x="1" y="93"/>
                    <a:pt x="1" y="186"/>
                  </a:cubicBezTo>
                  <a:lnTo>
                    <a:pt x="1" y="525"/>
                  </a:lnTo>
                  <a:cubicBezTo>
                    <a:pt x="1" y="618"/>
                    <a:pt x="93" y="710"/>
                    <a:pt x="186" y="710"/>
                  </a:cubicBezTo>
                  <a:cubicBezTo>
                    <a:pt x="309" y="710"/>
                    <a:pt x="402" y="618"/>
                    <a:pt x="402" y="525"/>
                  </a:cubicBezTo>
                  <a:lnTo>
                    <a:pt x="402" y="186"/>
                  </a:lnTo>
                  <a:cubicBezTo>
                    <a:pt x="402" y="93"/>
                    <a:pt x="309" y="0"/>
                    <a:pt x="1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7" name="Google Shape;18427;p104"/>
            <p:cNvSpPr/>
            <p:nvPr/>
          </p:nvSpPr>
          <p:spPr>
            <a:xfrm>
              <a:off x="8002238" y="4445656"/>
              <a:ext cx="10825" cy="17775"/>
            </a:xfrm>
            <a:custGeom>
              <a:avLst/>
              <a:gdLst/>
              <a:ahLst/>
              <a:cxnLst/>
              <a:rect l="l" t="t" r="r" b="b"/>
              <a:pathLst>
                <a:path w="433" h="711" extrusionOk="0">
                  <a:moveTo>
                    <a:pt x="217" y="0"/>
                  </a:moveTo>
                  <a:cubicBezTo>
                    <a:pt x="94" y="0"/>
                    <a:pt x="32" y="93"/>
                    <a:pt x="32" y="186"/>
                  </a:cubicBezTo>
                  <a:lnTo>
                    <a:pt x="32" y="525"/>
                  </a:lnTo>
                  <a:cubicBezTo>
                    <a:pt x="1" y="618"/>
                    <a:pt x="94" y="710"/>
                    <a:pt x="217" y="710"/>
                  </a:cubicBezTo>
                  <a:cubicBezTo>
                    <a:pt x="340" y="710"/>
                    <a:pt x="433" y="618"/>
                    <a:pt x="433" y="525"/>
                  </a:cubicBezTo>
                  <a:lnTo>
                    <a:pt x="433" y="186"/>
                  </a:lnTo>
                  <a:cubicBezTo>
                    <a:pt x="433" y="93"/>
                    <a:pt x="340" y="0"/>
                    <a:pt x="2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8" name="Google Shape;18428;p104"/>
            <p:cNvSpPr/>
            <p:nvPr/>
          </p:nvSpPr>
          <p:spPr>
            <a:xfrm>
              <a:off x="7945563" y="4452956"/>
              <a:ext cx="36250" cy="15100"/>
            </a:xfrm>
            <a:custGeom>
              <a:avLst/>
              <a:gdLst/>
              <a:ahLst/>
              <a:cxnLst/>
              <a:rect l="l" t="t" r="r" b="b"/>
              <a:pathLst>
                <a:path w="1450" h="604" extrusionOk="0">
                  <a:moveTo>
                    <a:pt x="291" y="1"/>
                  </a:moveTo>
                  <a:cubicBezTo>
                    <a:pt x="136" y="1"/>
                    <a:pt x="1" y="196"/>
                    <a:pt x="138" y="356"/>
                  </a:cubicBezTo>
                  <a:cubicBezTo>
                    <a:pt x="293" y="511"/>
                    <a:pt x="509" y="603"/>
                    <a:pt x="725" y="603"/>
                  </a:cubicBezTo>
                  <a:cubicBezTo>
                    <a:pt x="941" y="603"/>
                    <a:pt x="1157" y="511"/>
                    <a:pt x="1311" y="356"/>
                  </a:cubicBezTo>
                  <a:cubicBezTo>
                    <a:pt x="1449" y="196"/>
                    <a:pt x="1313" y="1"/>
                    <a:pt x="1158" y="1"/>
                  </a:cubicBezTo>
                  <a:cubicBezTo>
                    <a:pt x="1105" y="1"/>
                    <a:pt x="1050" y="24"/>
                    <a:pt x="1003" y="79"/>
                  </a:cubicBezTo>
                  <a:cubicBezTo>
                    <a:pt x="925" y="156"/>
                    <a:pt x="825" y="194"/>
                    <a:pt x="725" y="194"/>
                  </a:cubicBezTo>
                  <a:cubicBezTo>
                    <a:pt x="625" y="194"/>
                    <a:pt x="524" y="156"/>
                    <a:pt x="447" y="79"/>
                  </a:cubicBezTo>
                  <a:cubicBezTo>
                    <a:pt x="400" y="24"/>
                    <a:pt x="344" y="1"/>
                    <a:pt x="2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9" name="Google Shape;18429;p104"/>
            <p:cNvSpPr/>
            <p:nvPr/>
          </p:nvSpPr>
          <p:spPr>
            <a:xfrm>
              <a:off x="7861838" y="4141656"/>
              <a:ext cx="203700" cy="345675"/>
            </a:xfrm>
            <a:custGeom>
              <a:avLst/>
              <a:gdLst/>
              <a:ahLst/>
              <a:cxnLst/>
              <a:rect l="l" t="t" r="r" b="b"/>
              <a:pathLst>
                <a:path w="8148" h="13827" extrusionOk="0">
                  <a:moveTo>
                    <a:pt x="5733" y="430"/>
                  </a:moveTo>
                  <a:cubicBezTo>
                    <a:pt x="6792" y="430"/>
                    <a:pt x="6792" y="2072"/>
                    <a:pt x="5733" y="2072"/>
                  </a:cubicBezTo>
                  <a:cubicBezTo>
                    <a:pt x="5705" y="2072"/>
                    <a:pt x="5677" y="2071"/>
                    <a:pt x="5648" y="2069"/>
                  </a:cubicBezTo>
                  <a:lnTo>
                    <a:pt x="2531" y="2069"/>
                  </a:lnTo>
                  <a:cubicBezTo>
                    <a:pt x="2068" y="2069"/>
                    <a:pt x="1697" y="1698"/>
                    <a:pt x="1697" y="1235"/>
                  </a:cubicBezTo>
                  <a:cubicBezTo>
                    <a:pt x="1697" y="803"/>
                    <a:pt x="2068" y="433"/>
                    <a:pt x="2531" y="433"/>
                  </a:cubicBezTo>
                  <a:lnTo>
                    <a:pt x="5648" y="433"/>
                  </a:lnTo>
                  <a:cubicBezTo>
                    <a:pt x="5677" y="431"/>
                    <a:pt x="5705" y="430"/>
                    <a:pt x="5733" y="430"/>
                  </a:cubicBezTo>
                  <a:close/>
                  <a:moveTo>
                    <a:pt x="2500" y="1"/>
                  </a:moveTo>
                  <a:cubicBezTo>
                    <a:pt x="957" y="1"/>
                    <a:pt x="772" y="2223"/>
                    <a:pt x="2284" y="2470"/>
                  </a:cubicBezTo>
                  <a:lnTo>
                    <a:pt x="2284" y="10988"/>
                  </a:lnTo>
                  <a:cubicBezTo>
                    <a:pt x="1975" y="11142"/>
                    <a:pt x="1667" y="11358"/>
                    <a:pt x="1420" y="11605"/>
                  </a:cubicBezTo>
                  <a:cubicBezTo>
                    <a:pt x="1251" y="11725"/>
                    <a:pt x="1383" y="11940"/>
                    <a:pt x="1538" y="11940"/>
                  </a:cubicBezTo>
                  <a:cubicBezTo>
                    <a:pt x="1581" y="11940"/>
                    <a:pt x="1626" y="11923"/>
                    <a:pt x="1667" y="11883"/>
                  </a:cubicBezTo>
                  <a:cubicBezTo>
                    <a:pt x="1944" y="11667"/>
                    <a:pt x="2222" y="11451"/>
                    <a:pt x="2531" y="11296"/>
                  </a:cubicBezTo>
                  <a:lnTo>
                    <a:pt x="5555" y="11296"/>
                  </a:lnTo>
                  <a:cubicBezTo>
                    <a:pt x="6358" y="11728"/>
                    <a:pt x="7006" y="12376"/>
                    <a:pt x="7499" y="13117"/>
                  </a:cubicBezTo>
                  <a:cubicBezTo>
                    <a:pt x="7592" y="13241"/>
                    <a:pt x="7499" y="13426"/>
                    <a:pt x="7345" y="13426"/>
                  </a:cubicBezTo>
                  <a:lnTo>
                    <a:pt x="772" y="13426"/>
                  </a:lnTo>
                  <a:cubicBezTo>
                    <a:pt x="617" y="13426"/>
                    <a:pt x="525" y="13241"/>
                    <a:pt x="617" y="13117"/>
                  </a:cubicBezTo>
                  <a:cubicBezTo>
                    <a:pt x="772" y="12870"/>
                    <a:pt x="957" y="12654"/>
                    <a:pt x="1173" y="12438"/>
                  </a:cubicBezTo>
                  <a:cubicBezTo>
                    <a:pt x="1289" y="12275"/>
                    <a:pt x="1160" y="12095"/>
                    <a:pt x="1010" y="12095"/>
                  </a:cubicBezTo>
                  <a:cubicBezTo>
                    <a:pt x="961" y="12095"/>
                    <a:pt x="910" y="12115"/>
                    <a:pt x="864" y="12160"/>
                  </a:cubicBezTo>
                  <a:cubicBezTo>
                    <a:pt x="648" y="12407"/>
                    <a:pt x="463" y="12623"/>
                    <a:pt x="278" y="12901"/>
                  </a:cubicBezTo>
                  <a:cubicBezTo>
                    <a:pt x="0" y="13302"/>
                    <a:pt x="309" y="13827"/>
                    <a:pt x="772" y="13827"/>
                  </a:cubicBezTo>
                  <a:lnTo>
                    <a:pt x="7407" y="13827"/>
                  </a:lnTo>
                  <a:cubicBezTo>
                    <a:pt x="7870" y="13827"/>
                    <a:pt x="8148" y="13302"/>
                    <a:pt x="7870" y="12901"/>
                  </a:cubicBezTo>
                  <a:cubicBezTo>
                    <a:pt x="7345" y="12099"/>
                    <a:pt x="6666" y="11451"/>
                    <a:pt x="5833" y="10988"/>
                  </a:cubicBezTo>
                  <a:lnTo>
                    <a:pt x="5833" y="4507"/>
                  </a:lnTo>
                  <a:cubicBezTo>
                    <a:pt x="5833" y="4383"/>
                    <a:pt x="5740" y="4291"/>
                    <a:pt x="5648" y="4291"/>
                  </a:cubicBezTo>
                  <a:cubicBezTo>
                    <a:pt x="5524" y="4291"/>
                    <a:pt x="5432" y="4383"/>
                    <a:pt x="5432" y="4507"/>
                  </a:cubicBezTo>
                  <a:lnTo>
                    <a:pt x="5432" y="10895"/>
                  </a:lnTo>
                  <a:lnTo>
                    <a:pt x="2747" y="10895"/>
                  </a:lnTo>
                  <a:lnTo>
                    <a:pt x="2747" y="10278"/>
                  </a:lnTo>
                  <a:lnTo>
                    <a:pt x="3518" y="10278"/>
                  </a:lnTo>
                  <a:cubicBezTo>
                    <a:pt x="3611" y="10278"/>
                    <a:pt x="3703" y="10185"/>
                    <a:pt x="3703" y="10093"/>
                  </a:cubicBezTo>
                  <a:cubicBezTo>
                    <a:pt x="3703" y="9969"/>
                    <a:pt x="3611" y="9877"/>
                    <a:pt x="3518" y="9877"/>
                  </a:cubicBezTo>
                  <a:lnTo>
                    <a:pt x="2747" y="9877"/>
                  </a:lnTo>
                  <a:lnTo>
                    <a:pt x="2747" y="9506"/>
                  </a:lnTo>
                  <a:lnTo>
                    <a:pt x="3518" y="9506"/>
                  </a:lnTo>
                  <a:cubicBezTo>
                    <a:pt x="3703" y="9475"/>
                    <a:pt x="3703" y="9198"/>
                    <a:pt x="3518" y="9136"/>
                  </a:cubicBezTo>
                  <a:lnTo>
                    <a:pt x="2747" y="9136"/>
                  </a:lnTo>
                  <a:lnTo>
                    <a:pt x="2747" y="8766"/>
                  </a:lnTo>
                  <a:lnTo>
                    <a:pt x="3518" y="8766"/>
                  </a:lnTo>
                  <a:cubicBezTo>
                    <a:pt x="3611" y="8766"/>
                    <a:pt x="3703" y="8673"/>
                    <a:pt x="3703" y="8580"/>
                  </a:cubicBezTo>
                  <a:cubicBezTo>
                    <a:pt x="3703" y="8457"/>
                    <a:pt x="3611" y="8364"/>
                    <a:pt x="3518" y="8364"/>
                  </a:cubicBezTo>
                  <a:lnTo>
                    <a:pt x="2747" y="8364"/>
                  </a:lnTo>
                  <a:lnTo>
                    <a:pt x="2747" y="8025"/>
                  </a:lnTo>
                  <a:lnTo>
                    <a:pt x="3518" y="8025"/>
                  </a:lnTo>
                  <a:cubicBezTo>
                    <a:pt x="3611" y="8025"/>
                    <a:pt x="3703" y="7932"/>
                    <a:pt x="3703" y="7809"/>
                  </a:cubicBezTo>
                  <a:cubicBezTo>
                    <a:pt x="3703" y="7685"/>
                    <a:pt x="3611" y="7624"/>
                    <a:pt x="3518" y="7624"/>
                  </a:cubicBezTo>
                  <a:lnTo>
                    <a:pt x="2747" y="7624"/>
                  </a:lnTo>
                  <a:lnTo>
                    <a:pt x="2747" y="7253"/>
                  </a:lnTo>
                  <a:lnTo>
                    <a:pt x="3827" y="7253"/>
                  </a:lnTo>
                  <a:cubicBezTo>
                    <a:pt x="3950" y="7253"/>
                    <a:pt x="4043" y="7161"/>
                    <a:pt x="4043" y="7037"/>
                  </a:cubicBezTo>
                  <a:cubicBezTo>
                    <a:pt x="4043" y="6945"/>
                    <a:pt x="3950" y="6852"/>
                    <a:pt x="3827" y="6852"/>
                  </a:cubicBezTo>
                  <a:lnTo>
                    <a:pt x="2747" y="6852"/>
                  </a:lnTo>
                  <a:lnTo>
                    <a:pt x="2747" y="6482"/>
                  </a:lnTo>
                  <a:lnTo>
                    <a:pt x="3518" y="6482"/>
                  </a:lnTo>
                  <a:cubicBezTo>
                    <a:pt x="3611" y="6482"/>
                    <a:pt x="3703" y="6389"/>
                    <a:pt x="3703" y="6297"/>
                  </a:cubicBezTo>
                  <a:cubicBezTo>
                    <a:pt x="3703" y="6173"/>
                    <a:pt x="3611" y="6081"/>
                    <a:pt x="3518" y="6081"/>
                  </a:cubicBezTo>
                  <a:lnTo>
                    <a:pt x="2747" y="6081"/>
                  </a:lnTo>
                  <a:lnTo>
                    <a:pt x="2747" y="5741"/>
                  </a:lnTo>
                  <a:lnTo>
                    <a:pt x="3518" y="5741"/>
                  </a:lnTo>
                  <a:cubicBezTo>
                    <a:pt x="3611" y="5741"/>
                    <a:pt x="3703" y="5649"/>
                    <a:pt x="3703" y="5525"/>
                  </a:cubicBezTo>
                  <a:cubicBezTo>
                    <a:pt x="3703" y="5402"/>
                    <a:pt x="3611" y="5309"/>
                    <a:pt x="3518" y="5309"/>
                  </a:cubicBezTo>
                  <a:lnTo>
                    <a:pt x="2747" y="5309"/>
                  </a:lnTo>
                  <a:lnTo>
                    <a:pt x="2747" y="4970"/>
                  </a:lnTo>
                  <a:lnTo>
                    <a:pt x="3518" y="4970"/>
                  </a:lnTo>
                  <a:cubicBezTo>
                    <a:pt x="3611" y="4970"/>
                    <a:pt x="3703" y="4877"/>
                    <a:pt x="3703" y="4754"/>
                  </a:cubicBezTo>
                  <a:cubicBezTo>
                    <a:pt x="3703" y="4646"/>
                    <a:pt x="3610" y="4562"/>
                    <a:pt x="3525" y="4562"/>
                  </a:cubicBezTo>
                  <a:cubicBezTo>
                    <a:pt x="3512" y="4562"/>
                    <a:pt x="3500" y="4564"/>
                    <a:pt x="3487" y="4568"/>
                  </a:cubicBezTo>
                  <a:lnTo>
                    <a:pt x="2716" y="4568"/>
                  </a:lnTo>
                  <a:lnTo>
                    <a:pt x="2716" y="4198"/>
                  </a:lnTo>
                  <a:lnTo>
                    <a:pt x="3487" y="4198"/>
                  </a:lnTo>
                  <a:cubicBezTo>
                    <a:pt x="3673" y="4136"/>
                    <a:pt x="3673" y="3859"/>
                    <a:pt x="3487" y="3797"/>
                  </a:cubicBezTo>
                  <a:lnTo>
                    <a:pt x="2716" y="3797"/>
                  </a:lnTo>
                  <a:lnTo>
                    <a:pt x="2716" y="3427"/>
                  </a:lnTo>
                  <a:lnTo>
                    <a:pt x="3796" y="3427"/>
                  </a:lnTo>
                  <a:cubicBezTo>
                    <a:pt x="3920" y="3427"/>
                    <a:pt x="4012" y="3365"/>
                    <a:pt x="4012" y="3241"/>
                  </a:cubicBezTo>
                  <a:cubicBezTo>
                    <a:pt x="4012" y="3118"/>
                    <a:pt x="3920" y="3025"/>
                    <a:pt x="3796" y="3025"/>
                  </a:cubicBezTo>
                  <a:lnTo>
                    <a:pt x="2716" y="3025"/>
                  </a:lnTo>
                  <a:lnTo>
                    <a:pt x="2716" y="2470"/>
                  </a:lnTo>
                  <a:lnTo>
                    <a:pt x="5401" y="2470"/>
                  </a:lnTo>
                  <a:lnTo>
                    <a:pt x="5401" y="3704"/>
                  </a:lnTo>
                  <a:cubicBezTo>
                    <a:pt x="5401" y="3828"/>
                    <a:pt x="5493" y="3920"/>
                    <a:pt x="5617" y="3920"/>
                  </a:cubicBezTo>
                  <a:cubicBezTo>
                    <a:pt x="5710" y="3920"/>
                    <a:pt x="5802" y="3828"/>
                    <a:pt x="5802" y="3704"/>
                  </a:cubicBezTo>
                  <a:lnTo>
                    <a:pt x="5802" y="2470"/>
                  </a:lnTo>
                  <a:cubicBezTo>
                    <a:pt x="7314" y="2223"/>
                    <a:pt x="7129" y="1"/>
                    <a:pt x="56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30" name="Google Shape;18430;p104"/>
          <p:cNvGrpSpPr/>
          <p:nvPr/>
        </p:nvGrpSpPr>
        <p:grpSpPr>
          <a:xfrm>
            <a:off x="1067092" y="3417542"/>
            <a:ext cx="297850" cy="345875"/>
            <a:chOff x="3318963" y="4141656"/>
            <a:chExt cx="297850" cy="345875"/>
          </a:xfrm>
        </p:grpSpPr>
        <p:sp>
          <p:nvSpPr>
            <p:cNvPr id="18431" name="Google Shape;18431;p104"/>
            <p:cNvSpPr/>
            <p:nvPr/>
          </p:nvSpPr>
          <p:spPr>
            <a:xfrm>
              <a:off x="3511063" y="4180831"/>
              <a:ext cx="14700" cy="14300"/>
            </a:xfrm>
            <a:custGeom>
              <a:avLst/>
              <a:gdLst/>
              <a:ahLst/>
              <a:cxnLst/>
              <a:rect l="l" t="t" r="r" b="b"/>
              <a:pathLst>
                <a:path w="588" h="572" extrusionOk="0">
                  <a:moveTo>
                    <a:pt x="375" y="0"/>
                  </a:moveTo>
                  <a:cubicBezTo>
                    <a:pt x="325" y="0"/>
                    <a:pt x="279" y="23"/>
                    <a:pt x="248" y="70"/>
                  </a:cubicBezTo>
                  <a:lnTo>
                    <a:pt x="63" y="224"/>
                  </a:lnTo>
                  <a:cubicBezTo>
                    <a:pt x="1" y="286"/>
                    <a:pt x="1" y="440"/>
                    <a:pt x="63" y="502"/>
                  </a:cubicBezTo>
                  <a:cubicBezTo>
                    <a:pt x="109" y="548"/>
                    <a:pt x="163" y="571"/>
                    <a:pt x="217" y="571"/>
                  </a:cubicBezTo>
                  <a:cubicBezTo>
                    <a:pt x="271" y="571"/>
                    <a:pt x="325" y="548"/>
                    <a:pt x="371" y="502"/>
                  </a:cubicBezTo>
                  <a:lnTo>
                    <a:pt x="526" y="347"/>
                  </a:lnTo>
                  <a:cubicBezTo>
                    <a:pt x="587" y="255"/>
                    <a:pt x="587" y="131"/>
                    <a:pt x="526" y="70"/>
                  </a:cubicBezTo>
                  <a:cubicBezTo>
                    <a:pt x="479" y="23"/>
                    <a:pt x="425" y="0"/>
                    <a:pt x="3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2" name="Google Shape;18432;p104"/>
            <p:cNvSpPr/>
            <p:nvPr/>
          </p:nvSpPr>
          <p:spPr>
            <a:xfrm>
              <a:off x="3556588" y="4226331"/>
              <a:ext cx="15475" cy="14500"/>
            </a:xfrm>
            <a:custGeom>
              <a:avLst/>
              <a:gdLst/>
              <a:ahLst/>
              <a:cxnLst/>
              <a:rect l="l" t="t" r="r" b="b"/>
              <a:pathLst>
                <a:path w="619" h="580" extrusionOk="0">
                  <a:moveTo>
                    <a:pt x="398" y="1"/>
                  </a:moveTo>
                  <a:cubicBezTo>
                    <a:pt x="348" y="1"/>
                    <a:pt x="294" y="24"/>
                    <a:pt x="248" y="70"/>
                  </a:cubicBezTo>
                  <a:lnTo>
                    <a:pt x="93" y="225"/>
                  </a:lnTo>
                  <a:cubicBezTo>
                    <a:pt x="1" y="317"/>
                    <a:pt x="1" y="441"/>
                    <a:pt x="93" y="533"/>
                  </a:cubicBezTo>
                  <a:cubicBezTo>
                    <a:pt x="124" y="564"/>
                    <a:pt x="171" y="580"/>
                    <a:pt x="221" y="580"/>
                  </a:cubicBezTo>
                  <a:cubicBezTo>
                    <a:pt x="271" y="580"/>
                    <a:pt x="325" y="564"/>
                    <a:pt x="371" y="533"/>
                  </a:cubicBezTo>
                  <a:lnTo>
                    <a:pt x="525" y="348"/>
                  </a:lnTo>
                  <a:cubicBezTo>
                    <a:pt x="618" y="286"/>
                    <a:pt x="618" y="163"/>
                    <a:pt x="525" y="70"/>
                  </a:cubicBezTo>
                  <a:cubicBezTo>
                    <a:pt x="495" y="24"/>
                    <a:pt x="448" y="1"/>
                    <a:pt x="3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3" name="Google Shape;18433;p104"/>
            <p:cNvSpPr/>
            <p:nvPr/>
          </p:nvSpPr>
          <p:spPr>
            <a:xfrm>
              <a:off x="3528813" y="4201856"/>
              <a:ext cx="22075" cy="21625"/>
            </a:xfrm>
            <a:custGeom>
              <a:avLst/>
              <a:gdLst/>
              <a:ahLst/>
              <a:cxnLst/>
              <a:rect l="l" t="t" r="r" b="b"/>
              <a:pathLst>
                <a:path w="883" h="865" extrusionOk="0">
                  <a:moveTo>
                    <a:pt x="217" y="0"/>
                  </a:moveTo>
                  <a:cubicBezTo>
                    <a:pt x="93" y="0"/>
                    <a:pt x="1" y="62"/>
                    <a:pt x="1" y="185"/>
                  </a:cubicBezTo>
                  <a:cubicBezTo>
                    <a:pt x="1" y="370"/>
                    <a:pt x="63" y="556"/>
                    <a:pt x="186" y="679"/>
                  </a:cubicBezTo>
                  <a:cubicBezTo>
                    <a:pt x="309" y="802"/>
                    <a:pt x="495" y="864"/>
                    <a:pt x="680" y="864"/>
                  </a:cubicBezTo>
                  <a:cubicBezTo>
                    <a:pt x="882" y="864"/>
                    <a:pt x="868" y="457"/>
                    <a:pt x="687" y="457"/>
                  </a:cubicBezTo>
                  <a:cubicBezTo>
                    <a:pt x="675" y="457"/>
                    <a:pt x="662" y="459"/>
                    <a:pt x="649" y="463"/>
                  </a:cubicBezTo>
                  <a:cubicBezTo>
                    <a:pt x="587" y="463"/>
                    <a:pt x="525" y="432"/>
                    <a:pt x="464" y="401"/>
                  </a:cubicBezTo>
                  <a:cubicBezTo>
                    <a:pt x="433" y="340"/>
                    <a:pt x="402" y="278"/>
                    <a:pt x="402" y="216"/>
                  </a:cubicBezTo>
                  <a:cubicBezTo>
                    <a:pt x="402" y="93"/>
                    <a:pt x="340" y="0"/>
                    <a:pt x="2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4" name="Google Shape;18434;p104"/>
            <p:cNvSpPr/>
            <p:nvPr/>
          </p:nvSpPr>
          <p:spPr>
            <a:xfrm>
              <a:off x="3318963" y="4404556"/>
              <a:ext cx="75625" cy="82975"/>
            </a:xfrm>
            <a:custGeom>
              <a:avLst/>
              <a:gdLst/>
              <a:ahLst/>
              <a:cxnLst/>
              <a:rect l="l" t="t" r="r" b="b"/>
              <a:pathLst>
                <a:path w="3025" h="3319" extrusionOk="0">
                  <a:moveTo>
                    <a:pt x="1513" y="410"/>
                  </a:moveTo>
                  <a:cubicBezTo>
                    <a:pt x="1543" y="410"/>
                    <a:pt x="1543" y="410"/>
                    <a:pt x="1574" y="441"/>
                  </a:cubicBezTo>
                  <a:cubicBezTo>
                    <a:pt x="2099" y="996"/>
                    <a:pt x="2593" y="1830"/>
                    <a:pt x="2346" y="2416"/>
                  </a:cubicBezTo>
                  <a:cubicBezTo>
                    <a:pt x="2145" y="2740"/>
                    <a:pt x="1821" y="2902"/>
                    <a:pt x="1497" y="2902"/>
                  </a:cubicBezTo>
                  <a:cubicBezTo>
                    <a:pt x="1173" y="2902"/>
                    <a:pt x="849" y="2740"/>
                    <a:pt x="648" y="2416"/>
                  </a:cubicBezTo>
                  <a:cubicBezTo>
                    <a:pt x="402" y="1830"/>
                    <a:pt x="895" y="996"/>
                    <a:pt x="1420" y="441"/>
                  </a:cubicBezTo>
                  <a:cubicBezTo>
                    <a:pt x="1451" y="410"/>
                    <a:pt x="1451" y="410"/>
                    <a:pt x="1482" y="410"/>
                  </a:cubicBezTo>
                  <a:close/>
                  <a:moveTo>
                    <a:pt x="1509" y="1"/>
                  </a:moveTo>
                  <a:cubicBezTo>
                    <a:pt x="1381" y="1"/>
                    <a:pt x="1250" y="55"/>
                    <a:pt x="1142" y="163"/>
                  </a:cubicBezTo>
                  <a:cubicBezTo>
                    <a:pt x="340" y="996"/>
                    <a:pt x="0" y="1922"/>
                    <a:pt x="278" y="2601"/>
                  </a:cubicBezTo>
                  <a:cubicBezTo>
                    <a:pt x="540" y="3079"/>
                    <a:pt x="1019" y="3319"/>
                    <a:pt x="1497" y="3319"/>
                  </a:cubicBezTo>
                  <a:cubicBezTo>
                    <a:pt x="1976" y="3319"/>
                    <a:pt x="2454" y="3079"/>
                    <a:pt x="2716" y="2601"/>
                  </a:cubicBezTo>
                  <a:cubicBezTo>
                    <a:pt x="3025" y="1922"/>
                    <a:pt x="2685" y="996"/>
                    <a:pt x="1852" y="163"/>
                  </a:cubicBezTo>
                  <a:cubicBezTo>
                    <a:pt x="1760" y="55"/>
                    <a:pt x="1636" y="1"/>
                    <a:pt x="15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5" name="Google Shape;18435;p104"/>
            <p:cNvSpPr/>
            <p:nvPr/>
          </p:nvSpPr>
          <p:spPr>
            <a:xfrm>
              <a:off x="3352913" y="4141656"/>
              <a:ext cx="263900" cy="256175"/>
            </a:xfrm>
            <a:custGeom>
              <a:avLst/>
              <a:gdLst/>
              <a:ahLst/>
              <a:cxnLst/>
              <a:rect l="l" t="t" r="r" b="b"/>
              <a:pathLst>
                <a:path w="10556" h="10247" extrusionOk="0">
                  <a:moveTo>
                    <a:pt x="3920" y="4329"/>
                  </a:moveTo>
                  <a:cubicBezTo>
                    <a:pt x="4020" y="4329"/>
                    <a:pt x="4120" y="4368"/>
                    <a:pt x="4198" y="4445"/>
                  </a:cubicBezTo>
                  <a:lnTo>
                    <a:pt x="5864" y="6111"/>
                  </a:lnTo>
                  <a:cubicBezTo>
                    <a:pt x="6018" y="6266"/>
                    <a:pt x="6018" y="6482"/>
                    <a:pt x="5864" y="6636"/>
                  </a:cubicBezTo>
                  <a:lnTo>
                    <a:pt x="5617" y="6914"/>
                  </a:lnTo>
                  <a:cubicBezTo>
                    <a:pt x="5540" y="6991"/>
                    <a:pt x="5440" y="7030"/>
                    <a:pt x="5339" y="7030"/>
                  </a:cubicBezTo>
                  <a:cubicBezTo>
                    <a:pt x="5239" y="7030"/>
                    <a:pt x="5139" y="6991"/>
                    <a:pt x="5062" y="6914"/>
                  </a:cubicBezTo>
                  <a:lnTo>
                    <a:pt x="3395" y="5216"/>
                  </a:lnTo>
                  <a:cubicBezTo>
                    <a:pt x="3241" y="5093"/>
                    <a:pt x="3241" y="4846"/>
                    <a:pt x="3395" y="4692"/>
                  </a:cubicBezTo>
                  <a:lnTo>
                    <a:pt x="3642" y="4445"/>
                  </a:lnTo>
                  <a:cubicBezTo>
                    <a:pt x="3719" y="4368"/>
                    <a:pt x="3819" y="4329"/>
                    <a:pt x="3920" y="4329"/>
                  </a:cubicBezTo>
                  <a:close/>
                  <a:moveTo>
                    <a:pt x="7469" y="1"/>
                  </a:moveTo>
                  <a:cubicBezTo>
                    <a:pt x="6821" y="63"/>
                    <a:pt x="6234" y="340"/>
                    <a:pt x="5802" y="772"/>
                  </a:cubicBezTo>
                  <a:cubicBezTo>
                    <a:pt x="5370" y="1297"/>
                    <a:pt x="5062" y="1914"/>
                    <a:pt x="4969" y="2562"/>
                  </a:cubicBezTo>
                  <a:cubicBezTo>
                    <a:pt x="4907" y="3118"/>
                    <a:pt x="4660" y="3643"/>
                    <a:pt x="4290" y="4044"/>
                  </a:cubicBezTo>
                  <a:cubicBezTo>
                    <a:pt x="4167" y="3951"/>
                    <a:pt x="4043" y="3920"/>
                    <a:pt x="3920" y="3920"/>
                  </a:cubicBezTo>
                  <a:cubicBezTo>
                    <a:pt x="3704" y="3920"/>
                    <a:pt x="3519" y="4013"/>
                    <a:pt x="3364" y="4167"/>
                  </a:cubicBezTo>
                  <a:lnTo>
                    <a:pt x="3087" y="4445"/>
                  </a:lnTo>
                  <a:cubicBezTo>
                    <a:pt x="2840" y="4692"/>
                    <a:pt x="2778" y="5062"/>
                    <a:pt x="2963" y="5371"/>
                  </a:cubicBezTo>
                  <a:lnTo>
                    <a:pt x="1297" y="7068"/>
                  </a:lnTo>
                  <a:cubicBezTo>
                    <a:pt x="834" y="7500"/>
                    <a:pt x="525" y="8056"/>
                    <a:pt x="371" y="8642"/>
                  </a:cubicBezTo>
                  <a:cubicBezTo>
                    <a:pt x="309" y="8858"/>
                    <a:pt x="247" y="9043"/>
                    <a:pt x="124" y="9229"/>
                  </a:cubicBezTo>
                  <a:cubicBezTo>
                    <a:pt x="0" y="9445"/>
                    <a:pt x="31" y="9722"/>
                    <a:pt x="216" y="9907"/>
                  </a:cubicBezTo>
                  <a:lnTo>
                    <a:pt x="402" y="10093"/>
                  </a:lnTo>
                  <a:cubicBezTo>
                    <a:pt x="494" y="10185"/>
                    <a:pt x="618" y="10247"/>
                    <a:pt x="772" y="10247"/>
                  </a:cubicBezTo>
                  <a:cubicBezTo>
                    <a:pt x="864" y="10247"/>
                    <a:pt x="988" y="10216"/>
                    <a:pt x="1080" y="10185"/>
                  </a:cubicBezTo>
                  <a:cubicBezTo>
                    <a:pt x="1266" y="10062"/>
                    <a:pt x="1451" y="9969"/>
                    <a:pt x="1667" y="9938"/>
                  </a:cubicBezTo>
                  <a:cubicBezTo>
                    <a:pt x="2130" y="9815"/>
                    <a:pt x="2562" y="9599"/>
                    <a:pt x="2932" y="9290"/>
                  </a:cubicBezTo>
                  <a:cubicBezTo>
                    <a:pt x="3107" y="9165"/>
                    <a:pt x="2979" y="8940"/>
                    <a:pt x="2809" y="8940"/>
                  </a:cubicBezTo>
                  <a:cubicBezTo>
                    <a:pt x="2769" y="8940"/>
                    <a:pt x="2727" y="8952"/>
                    <a:pt x="2685" y="8982"/>
                  </a:cubicBezTo>
                  <a:cubicBezTo>
                    <a:pt x="2346" y="9229"/>
                    <a:pt x="1945" y="9414"/>
                    <a:pt x="1543" y="9537"/>
                  </a:cubicBezTo>
                  <a:cubicBezTo>
                    <a:pt x="1297" y="9599"/>
                    <a:pt x="1080" y="9691"/>
                    <a:pt x="864" y="9846"/>
                  </a:cubicBezTo>
                  <a:cubicBezTo>
                    <a:pt x="846" y="9855"/>
                    <a:pt x="826" y="9859"/>
                    <a:pt x="805" y="9859"/>
                  </a:cubicBezTo>
                  <a:cubicBezTo>
                    <a:pt x="754" y="9859"/>
                    <a:pt x="701" y="9837"/>
                    <a:pt x="679" y="9815"/>
                  </a:cubicBezTo>
                  <a:lnTo>
                    <a:pt x="494" y="9630"/>
                  </a:lnTo>
                  <a:cubicBezTo>
                    <a:pt x="432" y="9568"/>
                    <a:pt x="432" y="9506"/>
                    <a:pt x="463" y="9445"/>
                  </a:cubicBezTo>
                  <a:cubicBezTo>
                    <a:pt x="587" y="9229"/>
                    <a:pt x="679" y="8982"/>
                    <a:pt x="741" y="8735"/>
                  </a:cubicBezTo>
                  <a:cubicBezTo>
                    <a:pt x="895" y="8210"/>
                    <a:pt x="1173" y="7716"/>
                    <a:pt x="1574" y="7346"/>
                  </a:cubicBezTo>
                  <a:lnTo>
                    <a:pt x="3241" y="5679"/>
                  </a:lnTo>
                  <a:lnTo>
                    <a:pt x="4630" y="7068"/>
                  </a:lnTo>
                  <a:lnTo>
                    <a:pt x="3241" y="8457"/>
                  </a:lnTo>
                  <a:cubicBezTo>
                    <a:pt x="3148" y="8519"/>
                    <a:pt x="3148" y="8642"/>
                    <a:pt x="3241" y="8735"/>
                  </a:cubicBezTo>
                  <a:cubicBezTo>
                    <a:pt x="3287" y="8781"/>
                    <a:pt x="3341" y="8804"/>
                    <a:pt x="3391" y="8804"/>
                  </a:cubicBezTo>
                  <a:cubicBezTo>
                    <a:pt x="3441" y="8804"/>
                    <a:pt x="3488" y="8781"/>
                    <a:pt x="3519" y="8735"/>
                  </a:cubicBezTo>
                  <a:lnTo>
                    <a:pt x="4938" y="7315"/>
                  </a:lnTo>
                  <a:cubicBezTo>
                    <a:pt x="5067" y="7392"/>
                    <a:pt x="5206" y="7432"/>
                    <a:pt x="5342" y="7432"/>
                  </a:cubicBezTo>
                  <a:cubicBezTo>
                    <a:pt x="5534" y="7432"/>
                    <a:pt x="5720" y="7354"/>
                    <a:pt x="5864" y="7192"/>
                  </a:cubicBezTo>
                  <a:lnTo>
                    <a:pt x="6142" y="6945"/>
                  </a:lnTo>
                  <a:cubicBezTo>
                    <a:pt x="6389" y="6698"/>
                    <a:pt x="6450" y="6297"/>
                    <a:pt x="6265" y="5988"/>
                  </a:cubicBezTo>
                  <a:cubicBezTo>
                    <a:pt x="6666" y="5618"/>
                    <a:pt x="7191" y="5371"/>
                    <a:pt x="7716" y="5309"/>
                  </a:cubicBezTo>
                  <a:cubicBezTo>
                    <a:pt x="8395" y="5216"/>
                    <a:pt x="9012" y="4939"/>
                    <a:pt x="9506" y="4476"/>
                  </a:cubicBezTo>
                  <a:cubicBezTo>
                    <a:pt x="10555" y="3457"/>
                    <a:pt x="10555" y="1791"/>
                    <a:pt x="9506" y="772"/>
                  </a:cubicBezTo>
                  <a:cubicBezTo>
                    <a:pt x="9197" y="433"/>
                    <a:pt x="8765" y="186"/>
                    <a:pt x="8333" y="93"/>
                  </a:cubicBezTo>
                  <a:cubicBezTo>
                    <a:pt x="8311" y="88"/>
                    <a:pt x="8290" y="85"/>
                    <a:pt x="8270" y="85"/>
                  </a:cubicBezTo>
                  <a:cubicBezTo>
                    <a:pt x="8179" y="85"/>
                    <a:pt x="8112" y="141"/>
                    <a:pt x="8086" y="217"/>
                  </a:cubicBezTo>
                  <a:cubicBezTo>
                    <a:pt x="8055" y="340"/>
                    <a:pt x="8117" y="433"/>
                    <a:pt x="8210" y="464"/>
                  </a:cubicBezTo>
                  <a:cubicBezTo>
                    <a:pt x="9876" y="896"/>
                    <a:pt x="10462" y="2994"/>
                    <a:pt x="9228" y="4198"/>
                  </a:cubicBezTo>
                  <a:cubicBezTo>
                    <a:pt x="8796" y="4599"/>
                    <a:pt x="8240" y="4846"/>
                    <a:pt x="7654" y="4908"/>
                  </a:cubicBezTo>
                  <a:cubicBezTo>
                    <a:pt x="7037" y="5000"/>
                    <a:pt x="6450" y="5278"/>
                    <a:pt x="6018" y="5679"/>
                  </a:cubicBezTo>
                  <a:lnTo>
                    <a:pt x="4599" y="4291"/>
                  </a:lnTo>
                  <a:cubicBezTo>
                    <a:pt x="5031" y="3828"/>
                    <a:pt x="5309" y="3272"/>
                    <a:pt x="5370" y="2655"/>
                  </a:cubicBezTo>
                  <a:cubicBezTo>
                    <a:pt x="5463" y="2069"/>
                    <a:pt x="5710" y="1513"/>
                    <a:pt x="6080" y="1050"/>
                  </a:cubicBezTo>
                  <a:cubicBezTo>
                    <a:pt x="6450" y="680"/>
                    <a:pt x="6975" y="464"/>
                    <a:pt x="7500" y="402"/>
                  </a:cubicBezTo>
                  <a:cubicBezTo>
                    <a:pt x="7592" y="402"/>
                    <a:pt x="7685" y="309"/>
                    <a:pt x="7685" y="186"/>
                  </a:cubicBezTo>
                  <a:cubicBezTo>
                    <a:pt x="7654" y="93"/>
                    <a:pt x="7561" y="1"/>
                    <a:pt x="74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36" name="Google Shape;18436;p104"/>
          <p:cNvGrpSpPr/>
          <p:nvPr/>
        </p:nvGrpSpPr>
        <p:grpSpPr>
          <a:xfrm>
            <a:off x="1048192" y="3983830"/>
            <a:ext cx="335650" cy="345675"/>
            <a:chOff x="6318738" y="2463556"/>
            <a:chExt cx="335650" cy="345675"/>
          </a:xfrm>
        </p:grpSpPr>
        <p:sp>
          <p:nvSpPr>
            <p:cNvPr id="18437" name="Google Shape;18437;p104"/>
            <p:cNvSpPr/>
            <p:nvPr/>
          </p:nvSpPr>
          <p:spPr>
            <a:xfrm>
              <a:off x="6429063" y="2508306"/>
              <a:ext cx="10825" cy="20100"/>
            </a:xfrm>
            <a:custGeom>
              <a:avLst/>
              <a:gdLst/>
              <a:ahLst/>
              <a:cxnLst/>
              <a:rect l="l" t="t" r="r" b="b"/>
              <a:pathLst>
                <a:path w="433" h="804" extrusionOk="0">
                  <a:moveTo>
                    <a:pt x="217" y="1"/>
                  </a:moveTo>
                  <a:cubicBezTo>
                    <a:pt x="93" y="1"/>
                    <a:pt x="1" y="93"/>
                    <a:pt x="1" y="217"/>
                  </a:cubicBezTo>
                  <a:lnTo>
                    <a:pt x="1" y="587"/>
                  </a:lnTo>
                  <a:cubicBezTo>
                    <a:pt x="1" y="711"/>
                    <a:pt x="93" y="803"/>
                    <a:pt x="217" y="803"/>
                  </a:cubicBezTo>
                  <a:cubicBezTo>
                    <a:pt x="340" y="803"/>
                    <a:pt x="433" y="711"/>
                    <a:pt x="433" y="587"/>
                  </a:cubicBezTo>
                  <a:lnTo>
                    <a:pt x="433" y="217"/>
                  </a:lnTo>
                  <a:cubicBezTo>
                    <a:pt x="433" y="93"/>
                    <a:pt x="340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8" name="Google Shape;18438;p104"/>
            <p:cNvSpPr/>
            <p:nvPr/>
          </p:nvSpPr>
          <p:spPr>
            <a:xfrm>
              <a:off x="6533213" y="2508306"/>
              <a:ext cx="10075" cy="20100"/>
            </a:xfrm>
            <a:custGeom>
              <a:avLst/>
              <a:gdLst/>
              <a:ahLst/>
              <a:cxnLst/>
              <a:rect l="l" t="t" r="r" b="b"/>
              <a:pathLst>
                <a:path w="403" h="804" extrusionOk="0">
                  <a:moveTo>
                    <a:pt x="217" y="1"/>
                  </a:moveTo>
                  <a:cubicBezTo>
                    <a:pt x="94" y="1"/>
                    <a:pt x="1" y="93"/>
                    <a:pt x="1" y="217"/>
                  </a:cubicBezTo>
                  <a:lnTo>
                    <a:pt x="1" y="587"/>
                  </a:lnTo>
                  <a:cubicBezTo>
                    <a:pt x="1" y="711"/>
                    <a:pt x="94" y="803"/>
                    <a:pt x="217" y="803"/>
                  </a:cubicBezTo>
                  <a:cubicBezTo>
                    <a:pt x="310" y="803"/>
                    <a:pt x="402" y="711"/>
                    <a:pt x="402" y="587"/>
                  </a:cubicBezTo>
                  <a:lnTo>
                    <a:pt x="402" y="217"/>
                  </a:lnTo>
                  <a:cubicBezTo>
                    <a:pt x="402" y="93"/>
                    <a:pt x="340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9" name="Google Shape;18439;p104"/>
            <p:cNvSpPr/>
            <p:nvPr/>
          </p:nvSpPr>
          <p:spPr>
            <a:xfrm>
              <a:off x="6467638" y="2517481"/>
              <a:ext cx="38425" cy="16325"/>
            </a:xfrm>
            <a:custGeom>
              <a:avLst/>
              <a:gdLst/>
              <a:ahLst/>
              <a:cxnLst/>
              <a:rect l="l" t="t" r="r" b="b"/>
              <a:pathLst>
                <a:path w="1537" h="653" extrusionOk="0">
                  <a:moveTo>
                    <a:pt x="1258" y="1"/>
                  </a:moveTo>
                  <a:cubicBezTo>
                    <a:pt x="1209" y="1"/>
                    <a:pt x="1157" y="20"/>
                    <a:pt x="1112" y="66"/>
                  </a:cubicBezTo>
                  <a:cubicBezTo>
                    <a:pt x="1019" y="158"/>
                    <a:pt x="896" y="220"/>
                    <a:pt x="741" y="220"/>
                  </a:cubicBezTo>
                  <a:cubicBezTo>
                    <a:pt x="587" y="220"/>
                    <a:pt x="464" y="189"/>
                    <a:pt x="371" y="66"/>
                  </a:cubicBezTo>
                  <a:cubicBezTo>
                    <a:pt x="325" y="35"/>
                    <a:pt x="271" y="20"/>
                    <a:pt x="217" y="20"/>
                  </a:cubicBezTo>
                  <a:cubicBezTo>
                    <a:pt x="163" y="20"/>
                    <a:pt x="109" y="35"/>
                    <a:pt x="62" y="66"/>
                  </a:cubicBezTo>
                  <a:cubicBezTo>
                    <a:pt x="1" y="158"/>
                    <a:pt x="1" y="282"/>
                    <a:pt x="62" y="344"/>
                  </a:cubicBezTo>
                  <a:cubicBezTo>
                    <a:pt x="248" y="560"/>
                    <a:pt x="494" y="652"/>
                    <a:pt x="741" y="652"/>
                  </a:cubicBezTo>
                  <a:lnTo>
                    <a:pt x="741" y="621"/>
                  </a:lnTo>
                  <a:cubicBezTo>
                    <a:pt x="988" y="621"/>
                    <a:pt x="1235" y="529"/>
                    <a:pt x="1420" y="344"/>
                  </a:cubicBezTo>
                  <a:cubicBezTo>
                    <a:pt x="1537" y="181"/>
                    <a:pt x="1408" y="1"/>
                    <a:pt x="12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0" name="Google Shape;18440;p104"/>
            <p:cNvSpPr/>
            <p:nvPr/>
          </p:nvSpPr>
          <p:spPr>
            <a:xfrm>
              <a:off x="6415938" y="2603206"/>
              <a:ext cx="202175" cy="137375"/>
            </a:xfrm>
            <a:custGeom>
              <a:avLst/>
              <a:gdLst/>
              <a:ahLst/>
              <a:cxnLst/>
              <a:rect l="l" t="t" r="r" b="b"/>
              <a:pathLst>
                <a:path w="8087" h="5495" extrusionOk="0">
                  <a:moveTo>
                    <a:pt x="217" y="1"/>
                  </a:moveTo>
                  <a:cubicBezTo>
                    <a:pt x="94" y="1"/>
                    <a:pt x="1" y="93"/>
                    <a:pt x="1" y="217"/>
                  </a:cubicBezTo>
                  <a:lnTo>
                    <a:pt x="1" y="5309"/>
                  </a:lnTo>
                  <a:cubicBezTo>
                    <a:pt x="1" y="5402"/>
                    <a:pt x="94" y="5494"/>
                    <a:pt x="217" y="5494"/>
                  </a:cubicBezTo>
                  <a:lnTo>
                    <a:pt x="1421" y="5494"/>
                  </a:lnTo>
                  <a:cubicBezTo>
                    <a:pt x="1513" y="5494"/>
                    <a:pt x="1606" y="5402"/>
                    <a:pt x="1606" y="5309"/>
                  </a:cubicBezTo>
                  <a:cubicBezTo>
                    <a:pt x="1606" y="5186"/>
                    <a:pt x="1513" y="5093"/>
                    <a:pt x="1421" y="5093"/>
                  </a:cubicBezTo>
                  <a:lnTo>
                    <a:pt x="402" y="5093"/>
                  </a:lnTo>
                  <a:lnTo>
                    <a:pt x="402" y="402"/>
                  </a:lnTo>
                  <a:lnTo>
                    <a:pt x="7686" y="402"/>
                  </a:lnTo>
                  <a:lnTo>
                    <a:pt x="7686" y="5093"/>
                  </a:lnTo>
                  <a:lnTo>
                    <a:pt x="2223" y="5093"/>
                  </a:lnTo>
                  <a:cubicBezTo>
                    <a:pt x="2100" y="5093"/>
                    <a:pt x="2007" y="5186"/>
                    <a:pt x="2007" y="5309"/>
                  </a:cubicBezTo>
                  <a:cubicBezTo>
                    <a:pt x="2007" y="5402"/>
                    <a:pt x="2100" y="5494"/>
                    <a:pt x="2223" y="5494"/>
                  </a:cubicBezTo>
                  <a:lnTo>
                    <a:pt x="7871" y="5494"/>
                  </a:lnTo>
                  <a:cubicBezTo>
                    <a:pt x="7994" y="5494"/>
                    <a:pt x="8087" y="5402"/>
                    <a:pt x="8087" y="5278"/>
                  </a:cubicBezTo>
                  <a:lnTo>
                    <a:pt x="8087" y="217"/>
                  </a:lnTo>
                  <a:cubicBezTo>
                    <a:pt x="8087" y="93"/>
                    <a:pt x="7994" y="1"/>
                    <a:pt x="79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1" name="Google Shape;18441;p104"/>
            <p:cNvSpPr/>
            <p:nvPr/>
          </p:nvSpPr>
          <p:spPr>
            <a:xfrm>
              <a:off x="6318738" y="2463556"/>
              <a:ext cx="335650" cy="345675"/>
            </a:xfrm>
            <a:custGeom>
              <a:avLst/>
              <a:gdLst/>
              <a:ahLst/>
              <a:cxnLst/>
              <a:rect l="l" t="t" r="r" b="b"/>
              <a:pathLst>
                <a:path w="13426" h="13827" extrusionOk="0">
                  <a:moveTo>
                    <a:pt x="11790" y="402"/>
                  </a:moveTo>
                  <a:cubicBezTo>
                    <a:pt x="12438" y="433"/>
                    <a:pt x="12993" y="958"/>
                    <a:pt x="12993" y="1637"/>
                  </a:cubicBezTo>
                  <a:lnTo>
                    <a:pt x="12993" y="4198"/>
                  </a:lnTo>
                  <a:lnTo>
                    <a:pt x="11357" y="4198"/>
                  </a:lnTo>
                  <a:cubicBezTo>
                    <a:pt x="11265" y="4198"/>
                    <a:pt x="11172" y="4260"/>
                    <a:pt x="11172" y="4383"/>
                  </a:cubicBezTo>
                  <a:cubicBezTo>
                    <a:pt x="11172" y="4507"/>
                    <a:pt x="11265" y="4599"/>
                    <a:pt x="11357" y="4599"/>
                  </a:cubicBezTo>
                  <a:lnTo>
                    <a:pt x="12993" y="4599"/>
                  </a:lnTo>
                  <a:lnTo>
                    <a:pt x="12993" y="10864"/>
                  </a:lnTo>
                  <a:cubicBezTo>
                    <a:pt x="12993" y="11543"/>
                    <a:pt x="12438" y="12099"/>
                    <a:pt x="11790" y="12099"/>
                  </a:cubicBezTo>
                  <a:lnTo>
                    <a:pt x="1636" y="12099"/>
                  </a:lnTo>
                  <a:cubicBezTo>
                    <a:pt x="926" y="12099"/>
                    <a:pt x="371" y="11543"/>
                    <a:pt x="402" y="10864"/>
                  </a:cubicBezTo>
                  <a:lnTo>
                    <a:pt x="402" y="4568"/>
                  </a:lnTo>
                  <a:lnTo>
                    <a:pt x="10555" y="4568"/>
                  </a:lnTo>
                  <a:cubicBezTo>
                    <a:pt x="10648" y="4568"/>
                    <a:pt x="10740" y="4476"/>
                    <a:pt x="10740" y="4352"/>
                  </a:cubicBezTo>
                  <a:cubicBezTo>
                    <a:pt x="10740" y="4260"/>
                    <a:pt x="10648" y="4167"/>
                    <a:pt x="10555" y="4167"/>
                  </a:cubicBezTo>
                  <a:lnTo>
                    <a:pt x="402" y="4167"/>
                  </a:lnTo>
                  <a:lnTo>
                    <a:pt x="402" y="1637"/>
                  </a:lnTo>
                  <a:cubicBezTo>
                    <a:pt x="402" y="958"/>
                    <a:pt x="926" y="433"/>
                    <a:pt x="1605" y="402"/>
                  </a:cubicBezTo>
                  <a:close/>
                  <a:moveTo>
                    <a:pt x="3889" y="12500"/>
                  </a:moveTo>
                  <a:lnTo>
                    <a:pt x="3889" y="13055"/>
                  </a:lnTo>
                  <a:cubicBezTo>
                    <a:pt x="3889" y="13240"/>
                    <a:pt x="3735" y="13426"/>
                    <a:pt x="3549" y="13426"/>
                  </a:cubicBezTo>
                  <a:lnTo>
                    <a:pt x="2192" y="13426"/>
                  </a:lnTo>
                  <a:cubicBezTo>
                    <a:pt x="1975" y="13426"/>
                    <a:pt x="1821" y="13240"/>
                    <a:pt x="1821" y="13055"/>
                  </a:cubicBezTo>
                  <a:lnTo>
                    <a:pt x="1821" y="12500"/>
                  </a:lnTo>
                  <a:close/>
                  <a:moveTo>
                    <a:pt x="11574" y="12500"/>
                  </a:moveTo>
                  <a:lnTo>
                    <a:pt x="11574" y="13055"/>
                  </a:lnTo>
                  <a:cubicBezTo>
                    <a:pt x="11574" y="13240"/>
                    <a:pt x="11419" y="13426"/>
                    <a:pt x="11203" y="13426"/>
                  </a:cubicBezTo>
                  <a:lnTo>
                    <a:pt x="9876" y="13426"/>
                  </a:lnTo>
                  <a:cubicBezTo>
                    <a:pt x="9660" y="13426"/>
                    <a:pt x="9506" y="13240"/>
                    <a:pt x="9506" y="13055"/>
                  </a:cubicBezTo>
                  <a:lnTo>
                    <a:pt x="9506" y="12500"/>
                  </a:lnTo>
                  <a:close/>
                  <a:moveTo>
                    <a:pt x="1636" y="1"/>
                  </a:moveTo>
                  <a:cubicBezTo>
                    <a:pt x="741" y="32"/>
                    <a:pt x="0" y="742"/>
                    <a:pt x="0" y="1637"/>
                  </a:cubicBezTo>
                  <a:lnTo>
                    <a:pt x="0" y="10864"/>
                  </a:lnTo>
                  <a:cubicBezTo>
                    <a:pt x="0" y="11697"/>
                    <a:pt x="618" y="12376"/>
                    <a:pt x="1420" y="12500"/>
                  </a:cubicBezTo>
                  <a:lnTo>
                    <a:pt x="1420" y="13055"/>
                  </a:lnTo>
                  <a:cubicBezTo>
                    <a:pt x="1420" y="13487"/>
                    <a:pt x="1759" y="13827"/>
                    <a:pt x="2192" y="13827"/>
                  </a:cubicBezTo>
                  <a:lnTo>
                    <a:pt x="3549" y="13827"/>
                  </a:lnTo>
                  <a:cubicBezTo>
                    <a:pt x="3982" y="13827"/>
                    <a:pt x="4321" y="13487"/>
                    <a:pt x="4321" y="13055"/>
                  </a:cubicBezTo>
                  <a:lnTo>
                    <a:pt x="4321" y="12500"/>
                  </a:lnTo>
                  <a:lnTo>
                    <a:pt x="9105" y="12500"/>
                  </a:lnTo>
                  <a:lnTo>
                    <a:pt x="9105" y="13055"/>
                  </a:lnTo>
                  <a:cubicBezTo>
                    <a:pt x="9105" y="13487"/>
                    <a:pt x="9444" y="13827"/>
                    <a:pt x="9876" y="13827"/>
                  </a:cubicBezTo>
                  <a:lnTo>
                    <a:pt x="11234" y="13827"/>
                  </a:lnTo>
                  <a:cubicBezTo>
                    <a:pt x="11666" y="13827"/>
                    <a:pt x="12006" y="13487"/>
                    <a:pt x="12006" y="13055"/>
                  </a:cubicBezTo>
                  <a:lnTo>
                    <a:pt x="12006" y="12500"/>
                  </a:lnTo>
                  <a:cubicBezTo>
                    <a:pt x="12808" y="12376"/>
                    <a:pt x="13425" y="11697"/>
                    <a:pt x="13425" y="10864"/>
                  </a:cubicBezTo>
                  <a:lnTo>
                    <a:pt x="13425" y="1637"/>
                  </a:lnTo>
                  <a:cubicBezTo>
                    <a:pt x="13425" y="742"/>
                    <a:pt x="12685" y="1"/>
                    <a:pt x="117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2" name="Google Shape;18442;p104"/>
            <p:cNvSpPr/>
            <p:nvPr/>
          </p:nvSpPr>
          <p:spPr>
            <a:xfrm>
              <a:off x="6385088" y="2491331"/>
              <a:ext cx="202175" cy="60225"/>
            </a:xfrm>
            <a:custGeom>
              <a:avLst/>
              <a:gdLst/>
              <a:ahLst/>
              <a:cxnLst/>
              <a:rect l="l" t="t" r="r" b="b"/>
              <a:pathLst>
                <a:path w="8087" h="2409" extrusionOk="0">
                  <a:moveTo>
                    <a:pt x="7438" y="371"/>
                  </a:moveTo>
                  <a:cubicBezTo>
                    <a:pt x="7562" y="371"/>
                    <a:pt x="7685" y="495"/>
                    <a:pt x="7685" y="618"/>
                  </a:cubicBezTo>
                  <a:lnTo>
                    <a:pt x="7685" y="1760"/>
                  </a:lnTo>
                  <a:cubicBezTo>
                    <a:pt x="7685" y="1914"/>
                    <a:pt x="7562" y="2007"/>
                    <a:pt x="7438" y="2007"/>
                  </a:cubicBezTo>
                  <a:lnTo>
                    <a:pt x="649" y="2007"/>
                  </a:lnTo>
                  <a:cubicBezTo>
                    <a:pt x="525" y="2007"/>
                    <a:pt x="402" y="1914"/>
                    <a:pt x="402" y="1760"/>
                  </a:cubicBezTo>
                  <a:lnTo>
                    <a:pt x="402" y="618"/>
                  </a:lnTo>
                  <a:cubicBezTo>
                    <a:pt x="402" y="495"/>
                    <a:pt x="525" y="371"/>
                    <a:pt x="649" y="371"/>
                  </a:cubicBezTo>
                  <a:close/>
                  <a:moveTo>
                    <a:pt x="649" y="1"/>
                  </a:moveTo>
                  <a:cubicBezTo>
                    <a:pt x="309" y="1"/>
                    <a:pt x="0" y="279"/>
                    <a:pt x="0" y="618"/>
                  </a:cubicBezTo>
                  <a:lnTo>
                    <a:pt x="0" y="1791"/>
                  </a:lnTo>
                  <a:cubicBezTo>
                    <a:pt x="0" y="2130"/>
                    <a:pt x="309" y="2408"/>
                    <a:pt x="649" y="2408"/>
                  </a:cubicBezTo>
                  <a:lnTo>
                    <a:pt x="7438" y="2408"/>
                  </a:lnTo>
                  <a:cubicBezTo>
                    <a:pt x="7808" y="2408"/>
                    <a:pt x="8086" y="2099"/>
                    <a:pt x="8086" y="1760"/>
                  </a:cubicBezTo>
                  <a:lnTo>
                    <a:pt x="8086" y="587"/>
                  </a:lnTo>
                  <a:cubicBezTo>
                    <a:pt x="8055" y="248"/>
                    <a:pt x="7778" y="1"/>
                    <a:pt x="74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3" name="Google Shape;18443;p104"/>
            <p:cNvSpPr/>
            <p:nvPr/>
          </p:nvSpPr>
          <p:spPr>
            <a:xfrm>
              <a:off x="6359638" y="2603206"/>
              <a:ext cx="40125" cy="137550"/>
            </a:xfrm>
            <a:custGeom>
              <a:avLst/>
              <a:gdLst/>
              <a:ahLst/>
              <a:cxnLst/>
              <a:rect l="l" t="t" r="r" b="b"/>
              <a:pathLst>
                <a:path w="1605" h="5502" extrusionOk="0">
                  <a:moveTo>
                    <a:pt x="787" y="410"/>
                  </a:moveTo>
                  <a:cubicBezTo>
                    <a:pt x="980" y="410"/>
                    <a:pt x="1173" y="541"/>
                    <a:pt x="1173" y="803"/>
                  </a:cubicBezTo>
                  <a:lnTo>
                    <a:pt x="1173" y="4692"/>
                  </a:lnTo>
                  <a:cubicBezTo>
                    <a:pt x="1173" y="4954"/>
                    <a:pt x="980" y="5085"/>
                    <a:pt x="787" y="5085"/>
                  </a:cubicBezTo>
                  <a:cubicBezTo>
                    <a:pt x="594" y="5085"/>
                    <a:pt x="401" y="4954"/>
                    <a:pt x="401" y="4692"/>
                  </a:cubicBezTo>
                  <a:lnTo>
                    <a:pt x="401" y="803"/>
                  </a:lnTo>
                  <a:cubicBezTo>
                    <a:pt x="401" y="541"/>
                    <a:pt x="594" y="410"/>
                    <a:pt x="787" y="410"/>
                  </a:cubicBez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4692"/>
                  </a:lnTo>
                  <a:cubicBezTo>
                    <a:pt x="0" y="5232"/>
                    <a:pt x="401" y="5502"/>
                    <a:pt x="802" y="5502"/>
                  </a:cubicBezTo>
                  <a:cubicBezTo>
                    <a:pt x="1204" y="5502"/>
                    <a:pt x="1605" y="5232"/>
                    <a:pt x="1605" y="4692"/>
                  </a:cubicBezTo>
                  <a:lnTo>
                    <a:pt x="1605" y="803"/>
                  </a:lnTo>
                  <a:cubicBezTo>
                    <a:pt x="1605" y="371"/>
                    <a:pt x="1234" y="1"/>
                    <a:pt x="8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4" name="Google Shape;18444;p104"/>
          <p:cNvGrpSpPr/>
          <p:nvPr/>
        </p:nvGrpSpPr>
        <p:grpSpPr>
          <a:xfrm>
            <a:off x="1787563" y="3999592"/>
            <a:ext cx="346450" cy="314150"/>
            <a:chOff x="4051938" y="1937256"/>
            <a:chExt cx="346450" cy="314150"/>
          </a:xfrm>
        </p:grpSpPr>
        <p:sp>
          <p:nvSpPr>
            <p:cNvPr id="18445" name="Google Shape;18445;p104"/>
            <p:cNvSpPr/>
            <p:nvPr/>
          </p:nvSpPr>
          <p:spPr>
            <a:xfrm>
              <a:off x="4165338" y="2050031"/>
              <a:ext cx="104200" cy="88750"/>
            </a:xfrm>
            <a:custGeom>
              <a:avLst/>
              <a:gdLst/>
              <a:ahLst/>
              <a:cxnLst/>
              <a:rect l="l" t="t" r="r" b="b"/>
              <a:pathLst>
                <a:path w="4168" h="3550" extrusionOk="0">
                  <a:moveTo>
                    <a:pt x="2373" y="399"/>
                  </a:moveTo>
                  <a:cubicBezTo>
                    <a:pt x="3071" y="399"/>
                    <a:pt x="3735" y="945"/>
                    <a:pt x="3735" y="1759"/>
                  </a:cubicBezTo>
                  <a:cubicBezTo>
                    <a:pt x="3735" y="2531"/>
                    <a:pt x="3149" y="3148"/>
                    <a:pt x="2377" y="3148"/>
                  </a:cubicBezTo>
                  <a:cubicBezTo>
                    <a:pt x="1174" y="3148"/>
                    <a:pt x="556" y="1667"/>
                    <a:pt x="1421" y="802"/>
                  </a:cubicBezTo>
                  <a:cubicBezTo>
                    <a:pt x="1700" y="523"/>
                    <a:pt x="2040" y="399"/>
                    <a:pt x="2373" y="399"/>
                  </a:cubicBezTo>
                  <a:close/>
                  <a:moveTo>
                    <a:pt x="2382" y="1"/>
                  </a:moveTo>
                  <a:cubicBezTo>
                    <a:pt x="1948" y="1"/>
                    <a:pt x="1504" y="163"/>
                    <a:pt x="1143" y="525"/>
                  </a:cubicBezTo>
                  <a:cubicBezTo>
                    <a:pt x="1" y="1636"/>
                    <a:pt x="803" y="3549"/>
                    <a:pt x="2377" y="3549"/>
                  </a:cubicBezTo>
                  <a:cubicBezTo>
                    <a:pt x="3365" y="3549"/>
                    <a:pt x="4167" y="2747"/>
                    <a:pt x="4167" y="1759"/>
                  </a:cubicBezTo>
                  <a:cubicBezTo>
                    <a:pt x="4146" y="697"/>
                    <a:pt x="3283" y="1"/>
                    <a:pt x="2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6" name="Google Shape;18446;p104"/>
            <p:cNvSpPr/>
            <p:nvPr/>
          </p:nvSpPr>
          <p:spPr>
            <a:xfrm>
              <a:off x="4051938" y="1937256"/>
              <a:ext cx="346450" cy="314150"/>
            </a:xfrm>
            <a:custGeom>
              <a:avLst/>
              <a:gdLst/>
              <a:ahLst/>
              <a:cxnLst/>
              <a:rect l="l" t="t" r="r" b="b"/>
              <a:pathLst>
                <a:path w="13858" h="12566" extrusionOk="0">
                  <a:moveTo>
                    <a:pt x="6913" y="2258"/>
                  </a:moveTo>
                  <a:cubicBezTo>
                    <a:pt x="7037" y="2382"/>
                    <a:pt x="7129" y="2474"/>
                    <a:pt x="7253" y="2567"/>
                  </a:cubicBezTo>
                  <a:lnTo>
                    <a:pt x="6574" y="2567"/>
                  </a:lnTo>
                  <a:cubicBezTo>
                    <a:pt x="6697" y="2474"/>
                    <a:pt x="6790" y="2382"/>
                    <a:pt x="6913" y="2258"/>
                  </a:cubicBezTo>
                  <a:close/>
                  <a:moveTo>
                    <a:pt x="6296" y="1826"/>
                  </a:moveTo>
                  <a:lnTo>
                    <a:pt x="6450" y="1919"/>
                  </a:lnTo>
                  <a:lnTo>
                    <a:pt x="6574" y="2042"/>
                  </a:lnTo>
                  <a:cubicBezTo>
                    <a:pt x="6358" y="2227"/>
                    <a:pt x="6173" y="2412"/>
                    <a:pt x="5957" y="2628"/>
                  </a:cubicBezTo>
                  <a:lnTo>
                    <a:pt x="5740" y="2659"/>
                  </a:lnTo>
                  <a:lnTo>
                    <a:pt x="5432" y="2690"/>
                  </a:lnTo>
                  <a:cubicBezTo>
                    <a:pt x="5710" y="2382"/>
                    <a:pt x="5987" y="2073"/>
                    <a:pt x="6296" y="1826"/>
                  </a:cubicBezTo>
                  <a:close/>
                  <a:moveTo>
                    <a:pt x="4660" y="1178"/>
                  </a:moveTo>
                  <a:cubicBezTo>
                    <a:pt x="5123" y="1178"/>
                    <a:pt x="5555" y="1332"/>
                    <a:pt x="5957" y="1579"/>
                  </a:cubicBezTo>
                  <a:cubicBezTo>
                    <a:pt x="5555" y="1919"/>
                    <a:pt x="5216" y="2320"/>
                    <a:pt x="4876" y="2721"/>
                  </a:cubicBezTo>
                  <a:cubicBezTo>
                    <a:pt x="4352" y="2814"/>
                    <a:pt x="3858" y="2937"/>
                    <a:pt x="3364" y="3091"/>
                  </a:cubicBezTo>
                  <a:lnTo>
                    <a:pt x="3364" y="3091"/>
                  </a:lnTo>
                  <a:cubicBezTo>
                    <a:pt x="3370" y="2212"/>
                    <a:pt x="3616" y="1576"/>
                    <a:pt x="4074" y="1332"/>
                  </a:cubicBezTo>
                  <a:cubicBezTo>
                    <a:pt x="4228" y="1209"/>
                    <a:pt x="4444" y="1178"/>
                    <a:pt x="4660" y="1178"/>
                  </a:cubicBezTo>
                  <a:close/>
                  <a:moveTo>
                    <a:pt x="4660" y="406"/>
                  </a:moveTo>
                  <a:cubicBezTo>
                    <a:pt x="5617" y="406"/>
                    <a:pt x="6543" y="962"/>
                    <a:pt x="7253" y="1548"/>
                  </a:cubicBezTo>
                  <a:cubicBezTo>
                    <a:pt x="7685" y="1888"/>
                    <a:pt x="8055" y="2258"/>
                    <a:pt x="8395" y="2659"/>
                  </a:cubicBezTo>
                  <a:lnTo>
                    <a:pt x="7870" y="2598"/>
                  </a:lnTo>
                  <a:cubicBezTo>
                    <a:pt x="7623" y="2320"/>
                    <a:pt x="7345" y="2073"/>
                    <a:pt x="7068" y="1857"/>
                  </a:cubicBezTo>
                  <a:cubicBezTo>
                    <a:pt x="6440" y="1345"/>
                    <a:pt x="5549" y="746"/>
                    <a:pt x="4699" y="746"/>
                  </a:cubicBezTo>
                  <a:cubicBezTo>
                    <a:pt x="4421" y="746"/>
                    <a:pt x="4147" y="810"/>
                    <a:pt x="3889" y="962"/>
                  </a:cubicBezTo>
                  <a:cubicBezTo>
                    <a:pt x="3302" y="1271"/>
                    <a:pt x="2963" y="2042"/>
                    <a:pt x="2963" y="3061"/>
                  </a:cubicBezTo>
                  <a:lnTo>
                    <a:pt x="2839" y="3061"/>
                  </a:lnTo>
                  <a:cubicBezTo>
                    <a:pt x="2747" y="3061"/>
                    <a:pt x="2685" y="3061"/>
                    <a:pt x="2593" y="3091"/>
                  </a:cubicBezTo>
                  <a:cubicBezTo>
                    <a:pt x="2593" y="1919"/>
                    <a:pt x="2994" y="1055"/>
                    <a:pt x="3704" y="653"/>
                  </a:cubicBezTo>
                  <a:lnTo>
                    <a:pt x="3673" y="653"/>
                  </a:lnTo>
                  <a:cubicBezTo>
                    <a:pt x="3981" y="499"/>
                    <a:pt x="4321" y="406"/>
                    <a:pt x="4660" y="406"/>
                  </a:cubicBezTo>
                  <a:close/>
                  <a:moveTo>
                    <a:pt x="9298" y="1170"/>
                  </a:moveTo>
                  <a:cubicBezTo>
                    <a:pt x="9457" y="1170"/>
                    <a:pt x="9626" y="1225"/>
                    <a:pt x="9753" y="1301"/>
                  </a:cubicBezTo>
                  <a:cubicBezTo>
                    <a:pt x="10215" y="1579"/>
                    <a:pt x="10462" y="2196"/>
                    <a:pt x="10493" y="3091"/>
                  </a:cubicBezTo>
                  <a:cubicBezTo>
                    <a:pt x="9999" y="2937"/>
                    <a:pt x="9475" y="2814"/>
                    <a:pt x="8981" y="2721"/>
                  </a:cubicBezTo>
                  <a:cubicBezTo>
                    <a:pt x="8641" y="2320"/>
                    <a:pt x="8271" y="1950"/>
                    <a:pt x="7901" y="1579"/>
                  </a:cubicBezTo>
                  <a:cubicBezTo>
                    <a:pt x="8271" y="1332"/>
                    <a:pt x="8734" y="1178"/>
                    <a:pt x="9197" y="1178"/>
                  </a:cubicBezTo>
                  <a:cubicBezTo>
                    <a:pt x="9230" y="1173"/>
                    <a:pt x="9264" y="1170"/>
                    <a:pt x="9298" y="1170"/>
                  </a:cubicBezTo>
                  <a:close/>
                  <a:moveTo>
                    <a:pt x="9197" y="406"/>
                  </a:moveTo>
                  <a:cubicBezTo>
                    <a:pt x="9536" y="406"/>
                    <a:pt x="9845" y="499"/>
                    <a:pt x="10154" y="653"/>
                  </a:cubicBezTo>
                  <a:cubicBezTo>
                    <a:pt x="10864" y="1055"/>
                    <a:pt x="11234" y="1950"/>
                    <a:pt x="11234" y="3184"/>
                  </a:cubicBezTo>
                  <a:lnTo>
                    <a:pt x="11234" y="3400"/>
                  </a:lnTo>
                  <a:lnTo>
                    <a:pt x="10894" y="3246"/>
                  </a:lnTo>
                  <a:lnTo>
                    <a:pt x="10894" y="3153"/>
                  </a:lnTo>
                  <a:cubicBezTo>
                    <a:pt x="10894" y="2073"/>
                    <a:pt x="10555" y="1301"/>
                    <a:pt x="9969" y="962"/>
                  </a:cubicBezTo>
                  <a:cubicBezTo>
                    <a:pt x="9722" y="808"/>
                    <a:pt x="9475" y="746"/>
                    <a:pt x="9197" y="746"/>
                  </a:cubicBezTo>
                  <a:cubicBezTo>
                    <a:pt x="8611" y="808"/>
                    <a:pt x="8055" y="962"/>
                    <a:pt x="7561" y="1301"/>
                  </a:cubicBezTo>
                  <a:lnTo>
                    <a:pt x="7253" y="1055"/>
                  </a:lnTo>
                  <a:cubicBezTo>
                    <a:pt x="7839" y="653"/>
                    <a:pt x="8518" y="437"/>
                    <a:pt x="9197" y="406"/>
                  </a:cubicBezTo>
                  <a:close/>
                  <a:moveTo>
                    <a:pt x="2809" y="3462"/>
                  </a:moveTo>
                  <a:cubicBezTo>
                    <a:pt x="3025" y="3462"/>
                    <a:pt x="3210" y="3647"/>
                    <a:pt x="3241" y="3863"/>
                  </a:cubicBezTo>
                  <a:cubicBezTo>
                    <a:pt x="3257" y="4167"/>
                    <a:pt x="3031" y="4330"/>
                    <a:pt x="2807" y="4330"/>
                  </a:cubicBezTo>
                  <a:cubicBezTo>
                    <a:pt x="2599" y="4330"/>
                    <a:pt x="2391" y="4191"/>
                    <a:pt x="2377" y="3894"/>
                  </a:cubicBezTo>
                  <a:cubicBezTo>
                    <a:pt x="2377" y="3770"/>
                    <a:pt x="2438" y="3647"/>
                    <a:pt x="2531" y="3554"/>
                  </a:cubicBezTo>
                  <a:cubicBezTo>
                    <a:pt x="2623" y="3493"/>
                    <a:pt x="2716" y="3462"/>
                    <a:pt x="2809" y="3462"/>
                  </a:cubicBezTo>
                  <a:close/>
                  <a:moveTo>
                    <a:pt x="3858" y="4172"/>
                  </a:moveTo>
                  <a:lnTo>
                    <a:pt x="3704" y="4449"/>
                  </a:lnTo>
                  <a:lnTo>
                    <a:pt x="3549" y="4727"/>
                  </a:lnTo>
                  <a:cubicBezTo>
                    <a:pt x="3518" y="4634"/>
                    <a:pt x="3518" y="4542"/>
                    <a:pt x="3488" y="4449"/>
                  </a:cubicBezTo>
                  <a:cubicBezTo>
                    <a:pt x="3518" y="4388"/>
                    <a:pt x="3580" y="4326"/>
                    <a:pt x="3580" y="4264"/>
                  </a:cubicBezTo>
                  <a:lnTo>
                    <a:pt x="3858" y="4172"/>
                  </a:lnTo>
                  <a:close/>
                  <a:moveTo>
                    <a:pt x="9969" y="4172"/>
                  </a:moveTo>
                  <a:lnTo>
                    <a:pt x="9969" y="4172"/>
                  </a:lnTo>
                  <a:cubicBezTo>
                    <a:pt x="10092" y="4202"/>
                    <a:pt x="10246" y="4264"/>
                    <a:pt x="10370" y="4295"/>
                  </a:cubicBezTo>
                  <a:cubicBezTo>
                    <a:pt x="10339" y="4449"/>
                    <a:pt x="10308" y="4573"/>
                    <a:pt x="10277" y="4727"/>
                  </a:cubicBezTo>
                  <a:lnTo>
                    <a:pt x="10154" y="4449"/>
                  </a:lnTo>
                  <a:cubicBezTo>
                    <a:pt x="10092" y="4357"/>
                    <a:pt x="10030" y="4264"/>
                    <a:pt x="9969" y="4172"/>
                  </a:cubicBezTo>
                  <a:close/>
                  <a:moveTo>
                    <a:pt x="3117" y="4727"/>
                  </a:moveTo>
                  <a:cubicBezTo>
                    <a:pt x="3179" y="4881"/>
                    <a:pt x="3210" y="5067"/>
                    <a:pt x="3272" y="5252"/>
                  </a:cubicBezTo>
                  <a:cubicBezTo>
                    <a:pt x="3210" y="5406"/>
                    <a:pt x="3117" y="5591"/>
                    <a:pt x="3055" y="5745"/>
                  </a:cubicBezTo>
                  <a:cubicBezTo>
                    <a:pt x="2932" y="5406"/>
                    <a:pt x="2839" y="5097"/>
                    <a:pt x="2778" y="4789"/>
                  </a:cubicBezTo>
                  <a:lnTo>
                    <a:pt x="2901" y="4789"/>
                  </a:lnTo>
                  <a:lnTo>
                    <a:pt x="2901" y="4758"/>
                  </a:lnTo>
                  <a:cubicBezTo>
                    <a:pt x="2994" y="4758"/>
                    <a:pt x="3055" y="4758"/>
                    <a:pt x="3117" y="4727"/>
                  </a:cubicBezTo>
                  <a:close/>
                  <a:moveTo>
                    <a:pt x="10771" y="4449"/>
                  </a:moveTo>
                  <a:lnTo>
                    <a:pt x="11080" y="4604"/>
                  </a:lnTo>
                  <a:cubicBezTo>
                    <a:pt x="11018" y="4974"/>
                    <a:pt x="10894" y="5375"/>
                    <a:pt x="10771" y="5745"/>
                  </a:cubicBezTo>
                  <a:cubicBezTo>
                    <a:pt x="10709" y="5591"/>
                    <a:pt x="10648" y="5437"/>
                    <a:pt x="10555" y="5283"/>
                  </a:cubicBezTo>
                  <a:cubicBezTo>
                    <a:pt x="10648" y="5005"/>
                    <a:pt x="10709" y="4727"/>
                    <a:pt x="10771" y="4449"/>
                  </a:cubicBezTo>
                  <a:close/>
                  <a:moveTo>
                    <a:pt x="2377" y="4789"/>
                  </a:moveTo>
                  <a:cubicBezTo>
                    <a:pt x="2469" y="5283"/>
                    <a:pt x="2623" y="5776"/>
                    <a:pt x="2809" y="6270"/>
                  </a:cubicBezTo>
                  <a:cubicBezTo>
                    <a:pt x="2623" y="6764"/>
                    <a:pt x="2469" y="7289"/>
                    <a:pt x="2377" y="7782"/>
                  </a:cubicBezTo>
                  <a:cubicBezTo>
                    <a:pt x="1605" y="7350"/>
                    <a:pt x="1173" y="6795"/>
                    <a:pt x="1173" y="6270"/>
                  </a:cubicBezTo>
                  <a:cubicBezTo>
                    <a:pt x="1173" y="5776"/>
                    <a:pt x="1605" y="5221"/>
                    <a:pt x="2377" y="4789"/>
                  </a:cubicBezTo>
                  <a:close/>
                  <a:moveTo>
                    <a:pt x="11481" y="4789"/>
                  </a:moveTo>
                  <a:cubicBezTo>
                    <a:pt x="12252" y="5252"/>
                    <a:pt x="12654" y="5776"/>
                    <a:pt x="12654" y="6301"/>
                  </a:cubicBezTo>
                  <a:cubicBezTo>
                    <a:pt x="12654" y="6826"/>
                    <a:pt x="12221" y="7350"/>
                    <a:pt x="11450" y="7813"/>
                  </a:cubicBezTo>
                  <a:cubicBezTo>
                    <a:pt x="11357" y="7289"/>
                    <a:pt x="11203" y="6795"/>
                    <a:pt x="11018" y="6301"/>
                  </a:cubicBezTo>
                  <a:cubicBezTo>
                    <a:pt x="11203" y="5807"/>
                    <a:pt x="11357" y="5313"/>
                    <a:pt x="11481" y="4789"/>
                  </a:cubicBezTo>
                  <a:close/>
                  <a:moveTo>
                    <a:pt x="8919" y="3925"/>
                  </a:moveTo>
                  <a:lnTo>
                    <a:pt x="9413" y="4017"/>
                  </a:lnTo>
                  <a:lnTo>
                    <a:pt x="9382" y="4017"/>
                  </a:lnTo>
                  <a:cubicBezTo>
                    <a:pt x="9536" y="4233"/>
                    <a:pt x="9660" y="4449"/>
                    <a:pt x="9783" y="4665"/>
                  </a:cubicBezTo>
                  <a:cubicBezTo>
                    <a:pt x="10370" y="5653"/>
                    <a:pt x="10771" y="6702"/>
                    <a:pt x="11049" y="7844"/>
                  </a:cubicBezTo>
                  <a:cubicBezTo>
                    <a:pt x="11018" y="7834"/>
                    <a:pt x="10990" y="7830"/>
                    <a:pt x="10965" y="7830"/>
                  </a:cubicBezTo>
                  <a:cubicBezTo>
                    <a:pt x="10915" y="7830"/>
                    <a:pt x="10874" y="7844"/>
                    <a:pt x="10833" y="7844"/>
                  </a:cubicBezTo>
                  <a:lnTo>
                    <a:pt x="10709" y="7906"/>
                  </a:lnTo>
                  <a:cubicBezTo>
                    <a:pt x="10462" y="6826"/>
                    <a:pt x="10030" y="5776"/>
                    <a:pt x="9475" y="4820"/>
                  </a:cubicBezTo>
                  <a:cubicBezTo>
                    <a:pt x="9290" y="4511"/>
                    <a:pt x="9104" y="4202"/>
                    <a:pt x="8919" y="3925"/>
                  </a:cubicBezTo>
                  <a:close/>
                  <a:moveTo>
                    <a:pt x="4938" y="3925"/>
                  </a:moveTo>
                  <a:cubicBezTo>
                    <a:pt x="4722" y="4202"/>
                    <a:pt x="4568" y="4511"/>
                    <a:pt x="4352" y="4851"/>
                  </a:cubicBezTo>
                  <a:cubicBezTo>
                    <a:pt x="3920" y="5591"/>
                    <a:pt x="3549" y="6424"/>
                    <a:pt x="3302" y="7289"/>
                  </a:cubicBezTo>
                  <a:cubicBezTo>
                    <a:pt x="3210" y="7566"/>
                    <a:pt x="3148" y="7875"/>
                    <a:pt x="3086" y="8153"/>
                  </a:cubicBezTo>
                  <a:cubicBezTo>
                    <a:pt x="2994" y="8122"/>
                    <a:pt x="2901" y="8091"/>
                    <a:pt x="2809" y="8029"/>
                  </a:cubicBezTo>
                  <a:lnTo>
                    <a:pt x="2747" y="7998"/>
                  </a:lnTo>
                  <a:cubicBezTo>
                    <a:pt x="2870" y="7443"/>
                    <a:pt x="3025" y="6918"/>
                    <a:pt x="3241" y="6394"/>
                  </a:cubicBezTo>
                  <a:cubicBezTo>
                    <a:pt x="3457" y="5776"/>
                    <a:pt x="3734" y="5221"/>
                    <a:pt x="4043" y="4665"/>
                  </a:cubicBezTo>
                  <a:cubicBezTo>
                    <a:pt x="4167" y="4449"/>
                    <a:pt x="4321" y="4233"/>
                    <a:pt x="4444" y="4017"/>
                  </a:cubicBezTo>
                  <a:lnTo>
                    <a:pt x="4938" y="3925"/>
                  </a:lnTo>
                  <a:close/>
                  <a:moveTo>
                    <a:pt x="3549" y="7875"/>
                  </a:moveTo>
                  <a:lnTo>
                    <a:pt x="3704" y="8153"/>
                  </a:lnTo>
                  <a:lnTo>
                    <a:pt x="3858" y="8430"/>
                  </a:lnTo>
                  <a:cubicBezTo>
                    <a:pt x="3734" y="8400"/>
                    <a:pt x="3580" y="8338"/>
                    <a:pt x="3457" y="8307"/>
                  </a:cubicBezTo>
                  <a:cubicBezTo>
                    <a:pt x="3488" y="8153"/>
                    <a:pt x="3518" y="8029"/>
                    <a:pt x="3549" y="7875"/>
                  </a:cubicBezTo>
                  <a:close/>
                  <a:moveTo>
                    <a:pt x="10277" y="7875"/>
                  </a:moveTo>
                  <a:cubicBezTo>
                    <a:pt x="10308" y="7968"/>
                    <a:pt x="10339" y="8091"/>
                    <a:pt x="10339" y="8184"/>
                  </a:cubicBezTo>
                  <a:cubicBezTo>
                    <a:pt x="10308" y="8214"/>
                    <a:pt x="10277" y="8276"/>
                    <a:pt x="10246" y="8369"/>
                  </a:cubicBezTo>
                  <a:lnTo>
                    <a:pt x="9969" y="8430"/>
                  </a:lnTo>
                  <a:cubicBezTo>
                    <a:pt x="10030" y="8338"/>
                    <a:pt x="10092" y="8245"/>
                    <a:pt x="10154" y="8153"/>
                  </a:cubicBezTo>
                  <a:cubicBezTo>
                    <a:pt x="10185" y="8060"/>
                    <a:pt x="10246" y="7968"/>
                    <a:pt x="10277" y="7875"/>
                  </a:cubicBezTo>
                  <a:close/>
                  <a:moveTo>
                    <a:pt x="3889" y="6826"/>
                  </a:moveTo>
                  <a:cubicBezTo>
                    <a:pt x="4043" y="7165"/>
                    <a:pt x="4197" y="7474"/>
                    <a:pt x="4383" y="7782"/>
                  </a:cubicBezTo>
                  <a:cubicBezTo>
                    <a:pt x="4537" y="8091"/>
                    <a:pt x="4753" y="8400"/>
                    <a:pt x="4938" y="8677"/>
                  </a:cubicBezTo>
                  <a:cubicBezTo>
                    <a:pt x="4784" y="8646"/>
                    <a:pt x="4599" y="8616"/>
                    <a:pt x="4444" y="8585"/>
                  </a:cubicBezTo>
                  <a:cubicBezTo>
                    <a:pt x="4321" y="8369"/>
                    <a:pt x="4167" y="8153"/>
                    <a:pt x="4074" y="7937"/>
                  </a:cubicBezTo>
                  <a:cubicBezTo>
                    <a:pt x="3950" y="7721"/>
                    <a:pt x="3827" y="7535"/>
                    <a:pt x="3734" y="7319"/>
                  </a:cubicBezTo>
                  <a:cubicBezTo>
                    <a:pt x="3765" y="7165"/>
                    <a:pt x="3827" y="6980"/>
                    <a:pt x="3889" y="6826"/>
                  </a:cubicBezTo>
                  <a:close/>
                  <a:moveTo>
                    <a:pt x="9969" y="6826"/>
                  </a:moveTo>
                  <a:cubicBezTo>
                    <a:pt x="10030" y="6980"/>
                    <a:pt x="10092" y="7165"/>
                    <a:pt x="10123" y="7319"/>
                  </a:cubicBezTo>
                  <a:cubicBezTo>
                    <a:pt x="10030" y="7535"/>
                    <a:pt x="9907" y="7752"/>
                    <a:pt x="9783" y="7937"/>
                  </a:cubicBezTo>
                  <a:cubicBezTo>
                    <a:pt x="9660" y="8153"/>
                    <a:pt x="9536" y="8369"/>
                    <a:pt x="9413" y="8585"/>
                  </a:cubicBezTo>
                  <a:lnTo>
                    <a:pt x="8919" y="8677"/>
                  </a:lnTo>
                  <a:lnTo>
                    <a:pt x="8888" y="8677"/>
                  </a:lnTo>
                  <a:cubicBezTo>
                    <a:pt x="9104" y="8400"/>
                    <a:pt x="9290" y="8091"/>
                    <a:pt x="9475" y="7782"/>
                  </a:cubicBezTo>
                  <a:cubicBezTo>
                    <a:pt x="9660" y="7474"/>
                    <a:pt x="9814" y="7134"/>
                    <a:pt x="9969" y="6826"/>
                  </a:cubicBezTo>
                  <a:close/>
                  <a:moveTo>
                    <a:pt x="6902" y="3739"/>
                  </a:moveTo>
                  <a:cubicBezTo>
                    <a:pt x="7376" y="3739"/>
                    <a:pt x="7855" y="3770"/>
                    <a:pt x="8333" y="3832"/>
                  </a:cubicBezTo>
                  <a:cubicBezTo>
                    <a:pt x="8611" y="4202"/>
                    <a:pt x="8888" y="4604"/>
                    <a:pt x="9104" y="5005"/>
                  </a:cubicBezTo>
                  <a:cubicBezTo>
                    <a:pt x="9351" y="5437"/>
                    <a:pt x="9567" y="5838"/>
                    <a:pt x="9753" y="6270"/>
                  </a:cubicBezTo>
                  <a:cubicBezTo>
                    <a:pt x="9567" y="6702"/>
                    <a:pt x="9351" y="7134"/>
                    <a:pt x="9104" y="7566"/>
                  </a:cubicBezTo>
                  <a:cubicBezTo>
                    <a:pt x="8888" y="7968"/>
                    <a:pt x="8611" y="8369"/>
                    <a:pt x="8333" y="8739"/>
                  </a:cubicBezTo>
                  <a:cubicBezTo>
                    <a:pt x="7870" y="8801"/>
                    <a:pt x="7376" y="8832"/>
                    <a:pt x="6913" y="8832"/>
                  </a:cubicBezTo>
                  <a:cubicBezTo>
                    <a:pt x="6450" y="8832"/>
                    <a:pt x="5957" y="8801"/>
                    <a:pt x="5494" y="8739"/>
                  </a:cubicBezTo>
                  <a:cubicBezTo>
                    <a:pt x="5216" y="8369"/>
                    <a:pt x="4938" y="7968"/>
                    <a:pt x="4722" y="7566"/>
                  </a:cubicBezTo>
                  <a:cubicBezTo>
                    <a:pt x="4475" y="7134"/>
                    <a:pt x="4259" y="6733"/>
                    <a:pt x="4074" y="6301"/>
                  </a:cubicBezTo>
                  <a:cubicBezTo>
                    <a:pt x="4259" y="5838"/>
                    <a:pt x="4475" y="5437"/>
                    <a:pt x="4722" y="5005"/>
                  </a:cubicBezTo>
                  <a:cubicBezTo>
                    <a:pt x="4938" y="4604"/>
                    <a:pt x="5216" y="4202"/>
                    <a:pt x="5494" y="3832"/>
                  </a:cubicBezTo>
                  <a:cubicBezTo>
                    <a:pt x="5957" y="3770"/>
                    <a:pt x="6427" y="3739"/>
                    <a:pt x="6902" y="3739"/>
                  </a:cubicBezTo>
                  <a:close/>
                  <a:moveTo>
                    <a:pt x="11022" y="8264"/>
                  </a:moveTo>
                  <a:cubicBezTo>
                    <a:pt x="11234" y="8264"/>
                    <a:pt x="11427" y="8432"/>
                    <a:pt x="11481" y="8646"/>
                  </a:cubicBezTo>
                  <a:cubicBezTo>
                    <a:pt x="11481" y="8801"/>
                    <a:pt x="11419" y="8924"/>
                    <a:pt x="11296" y="9017"/>
                  </a:cubicBezTo>
                  <a:lnTo>
                    <a:pt x="11296" y="9048"/>
                  </a:lnTo>
                  <a:cubicBezTo>
                    <a:pt x="11240" y="9095"/>
                    <a:pt x="11183" y="9115"/>
                    <a:pt x="11126" y="9115"/>
                  </a:cubicBezTo>
                  <a:cubicBezTo>
                    <a:pt x="10777" y="9115"/>
                    <a:pt x="10473" y="8329"/>
                    <a:pt x="10925" y="8276"/>
                  </a:cubicBezTo>
                  <a:cubicBezTo>
                    <a:pt x="10958" y="8268"/>
                    <a:pt x="10990" y="8264"/>
                    <a:pt x="11022" y="8264"/>
                  </a:cubicBezTo>
                  <a:close/>
                  <a:moveTo>
                    <a:pt x="7253" y="10004"/>
                  </a:moveTo>
                  <a:cubicBezTo>
                    <a:pt x="7160" y="10097"/>
                    <a:pt x="7037" y="10190"/>
                    <a:pt x="6944" y="10313"/>
                  </a:cubicBezTo>
                  <a:cubicBezTo>
                    <a:pt x="6821" y="10190"/>
                    <a:pt x="6697" y="10097"/>
                    <a:pt x="6605" y="10004"/>
                  </a:cubicBezTo>
                  <a:close/>
                  <a:moveTo>
                    <a:pt x="8395" y="9912"/>
                  </a:moveTo>
                  <a:lnTo>
                    <a:pt x="8395" y="9912"/>
                  </a:lnTo>
                  <a:cubicBezTo>
                    <a:pt x="8117" y="10220"/>
                    <a:pt x="7839" y="10498"/>
                    <a:pt x="7561" y="10776"/>
                  </a:cubicBezTo>
                  <a:cubicBezTo>
                    <a:pt x="7500" y="10745"/>
                    <a:pt x="7438" y="10714"/>
                    <a:pt x="7407" y="10652"/>
                  </a:cubicBezTo>
                  <a:cubicBezTo>
                    <a:pt x="7345" y="10622"/>
                    <a:pt x="7284" y="10591"/>
                    <a:pt x="7253" y="10560"/>
                  </a:cubicBezTo>
                  <a:cubicBezTo>
                    <a:pt x="7469" y="10375"/>
                    <a:pt x="7654" y="10159"/>
                    <a:pt x="7870" y="9974"/>
                  </a:cubicBezTo>
                  <a:lnTo>
                    <a:pt x="7901" y="9974"/>
                  </a:lnTo>
                  <a:lnTo>
                    <a:pt x="8395" y="9912"/>
                  </a:lnTo>
                  <a:close/>
                  <a:moveTo>
                    <a:pt x="3364" y="9480"/>
                  </a:moveTo>
                  <a:lnTo>
                    <a:pt x="3364" y="9480"/>
                  </a:lnTo>
                  <a:cubicBezTo>
                    <a:pt x="3858" y="9634"/>
                    <a:pt x="4352" y="9758"/>
                    <a:pt x="4876" y="9850"/>
                  </a:cubicBezTo>
                  <a:cubicBezTo>
                    <a:pt x="5216" y="10251"/>
                    <a:pt x="5555" y="10622"/>
                    <a:pt x="5957" y="10992"/>
                  </a:cubicBezTo>
                  <a:cubicBezTo>
                    <a:pt x="5555" y="11239"/>
                    <a:pt x="5123" y="11362"/>
                    <a:pt x="4660" y="11393"/>
                  </a:cubicBezTo>
                  <a:cubicBezTo>
                    <a:pt x="4444" y="11393"/>
                    <a:pt x="4259" y="11362"/>
                    <a:pt x="4074" y="11270"/>
                  </a:cubicBezTo>
                  <a:cubicBezTo>
                    <a:pt x="3611" y="10992"/>
                    <a:pt x="3364" y="10375"/>
                    <a:pt x="3364" y="9480"/>
                  </a:cubicBezTo>
                  <a:close/>
                  <a:moveTo>
                    <a:pt x="10493" y="9480"/>
                  </a:moveTo>
                  <a:cubicBezTo>
                    <a:pt x="10493" y="10375"/>
                    <a:pt x="10215" y="10992"/>
                    <a:pt x="9753" y="11270"/>
                  </a:cubicBezTo>
                  <a:cubicBezTo>
                    <a:pt x="9598" y="11362"/>
                    <a:pt x="9382" y="11393"/>
                    <a:pt x="9197" y="11393"/>
                  </a:cubicBezTo>
                  <a:cubicBezTo>
                    <a:pt x="8734" y="11362"/>
                    <a:pt x="8271" y="11239"/>
                    <a:pt x="7901" y="10992"/>
                  </a:cubicBezTo>
                  <a:cubicBezTo>
                    <a:pt x="8271" y="10622"/>
                    <a:pt x="8641" y="10251"/>
                    <a:pt x="8981" y="9850"/>
                  </a:cubicBezTo>
                  <a:cubicBezTo>
                    <a:pt x="9475" y="9758"/>
                    <a:pt x="9999" y="9634"/>
                    <a:pt x="10493" y="9480"/>
                  </a:cubicBezTo>
                  <a:close/>
                  <a:moveTo>
                    <a:pt x="2623" y="9202"/>
                  </a:moveTo>
                  <a:lnTo>
                    <a:pt x="2963" y="9325"/>
                  </a:lnTo>
                  <a:lnTo>
                    <a:pt x="2963" y="9418"/>
                  </a:lnTo>
                  <a:cubicBezTo>
                    <a:pt x="2963" y="10498"/>
                    <a:pt x="3272" y="11270"/>
                    <a:pt x="3889" y="11609"/>
                  </a:cubicBezTo>
                  <a:cubicBezTo>
                    <a:pt x="4105" y="11733"/>
                    <a:pt x="4383" y="11794"/>
                    <a:pt x="4660" y="11794"/>
                  </a:cubicBezTo>
                  <a:cubicBezTo>
                    <a:pt x="5216" y="11764"/>
                    <a:pt x="5771" y="11578"/>
                    <a:pt x="6265" y="11270"/>
                  </a:cubicBezTo>
                  <a:lnTo>
                    <a:pt x="6327" y="11301"/>
                  </a:lnTo>
                  <a:cubicBezTo>
                    <a:pt x="6389" y="11362"/>
                    <a:pt x="6481" y="11424"/>
                    <a:pt x="6574" y="11486"/>
                  </a:cubicBezTo>
                  <a:cubicBezTo>
                    <a:pt x="6018" y="11887"/>
                    <a:pt x="5339" y="12134"/>
                    <a:pt x="4660" y="12165"/>
                  </a:cubicBezTo>
                  <a:cubicBezTo>
                    <a:pt x="4321" y="12165"/>
                    <a:pt x="3981" y="12103"/>
                    <a:pt x="3704" y="11918"/>
                  </a:cubicBezTo>
                  <a:cubicBezTo>
                    <a:pt x="2994" y="11517"/>
                    <a:pt x="2593" y="10622"/>
                    <a:pt x="2593" y="9418"/>
                  </a:cubicBezTo>
                  <a:lnTo>
                    <a:pt x="2593" y="9202"/>
                  </a:lnTo>
                  <a:close/>
                  <a:moveTo>
                    <a:pt x="11265" y="9480"/>
                  </a:moveTo>
                  <a:cubicBezTo>
                    <a:pt x="11265" y="10652"/>
                    <a:pt x="10864" y="11517"/>
                    <a:pt x="10154" y="11918"/>
                  </a:cubicBezTo>
                  <a:cubicBezTo>
                    <a:pt x="9876" y="12103"/>
                    <a:pt x="9536" y="12165"/>
                    <a:pt x="9197" y="12165"/>
                  </a:cubicBezTo>
                  <a:cubicBezTo>
                    <a:pt x="8240" y="12165"/>
                    <a:pt x="7314" y="11609"/>
                    <a:pt x="6605" y="11023"/>
                  </a:cubicBezTo>
                  <a:cubicBezTo>
                    <a:pt x="6173" y="10683"/>
                    <a:pt x="5802" y="10313"/>
                    <a:pt x="5463" y="9912"/>
                  </a:cubicBezTo>
                  <a:lnTo>
                    <a:pt x="5463" y="9912"/>
                  </a:lnTo>
                  <a:lnTo>
                    <a:pt x="5710" y="9943"/>
                  </a:lnTo>
                  <a:lnTo>
                    <a:pt x="5987" y="9974"/>
                  </a:lnTo>
                  <a:cubicBezTo>
                    <a:pt x="6234" y="10220"/>
                    <a:pt x="6512" y="10498"/>
                    <a:pt x="6790" y="10714"/>
                  </a:cubicBezTo>
                  <a:cubicBezTo>
                    <a:pt x="7469" y="11270"/>
                    <a:pt x="8302" y="11825"/>
                    <a:pt x="9197" y="11825"/>
                  </a:cubicBezTo>
                  <a:cubicBezTo>
                    <a:pt x="9475" y="11825"/>
                    <a:pt x="9753" y="11764"/>
                    <a:pt x="9969" y="11609"/>
                  </a:cubicBezTo>
                  <a:cubicBezTo>
                    <a:pt x="10555" y="11301"/>
                    <a:pt x="10894" y="10529"/>
                    <a:pt x="10894" y="9511"/>
                  </a:cubicBezTo>
                  <a:lnTo>
                    <a:pt x="11018" y="9511"/>
                  </a:lnTo>
                  <a:cubicBezTo>
                    <a:pt x="11110" y="9511"/>
                    <a:pt x="11172" y="9511"/>
                    <a:pt x="11265" y="9480"/>
                  </a:cubicBezTo>
                  <a:close/>
                  <a:moveTo>
                    <a:pt x="4528" y="1"/>
                  </a:moveTo>
                  <a:cubicBezTo>
                    <a:pt x="4146" y="1"/>
                    <a:pt x="3792" y="117"/>
                    <a:pt x="3488" y="283"/>
                  </a:cubicBezTo>
                  <a:cubicBezTo>
                    <a:pt x="2654" y="777"/>
                    <a:pt x="2191" y="1795"/>
                    <a:pt x="2191" y="3153"/>
                  </a:cubicBezTo>
                  <a:lnTo>
                    <a:pt x="2191" y="3338"/>
                  </a:lnTo>
                  <a:cubicBezTo>
                    <a:pt x="2099" y="3431"/>
                    <a:pt x="2037" y="3523"/>
                    <a:pt x="2006" y="3647"/>
                  </a:cubicBezTo>
                  <a:cubicBezTo>
                    <a:pt x="710" y="4326"/>
                    <a:pt x="0" y="5252"/>
                    <a:pt x="0" y="6270"/>
                  </a:cubicBezTo>
                  <a:cubicBezTo>
                    <a:pt x="31" y="6918"/>
                    <a:pt x="309" y="7535"/>
                    <a:pt x="772" y="7998"/>
                  </a:cubicBezTo>
                  <a:cubicBezTo>
                    <a:pt x="803" y="8045"/>
                    <a:pt x="849" y="8068"/>
                    <a:pt x="899" y="8068"/>
                  </a:cubicBezTo>
                  <a:cubicBezTo>
                    <a:pt x="949" y="8068"/>
                    <a:pt x="1003" y="8045"/>
                    <a:pt x="1049" y="7998"/>
                  </a:cubicBezTo>
                  <a:cubicBezTo>
                    <a:pt x="1142" y="7937"/>
                    <a:pt x="1142" y="7782"/>
                    <a:pt x="1049" y="7721"/>
                  </a:cubicBezTo>
                  <a:cubicBezTo>
                    <a:pt x="648" y="7350"/>
                    <a:pt x="432" y="6826"/>
                    <a:pt x="401" y="6270"/>
                  </a:cubicBezTo>
                  <a:cubicBezTo>
                    <a:pt x="401" y="5468"/>
                    <a:pt x="957" y="4727"/>
                    <a:pt x="1975" y="4110"/>
                  </a:cubicBezTo>
                  <a:cubicBezTo>
                    <a:pt x="2006" y="4233"/>
                    <a:pt x="2068" y="4357"/>
                    <a:pt x="2130" y="4449"/>
                  </a:cubicBezTo>
                  <a:cubicBezTo>
                    <a:pt x="1266" y="4974"/>
                    <a:pt x="772" y="5622"/>
                    <a:pt x="772" y="6270"/>
                  </a:cubicBezTo>
                  <a:cubicBezTo>
                    <a:pt x="772" y="7042"/>
                    <a:pt x="1389" y="7782"/>
                    <a:pt x="2500" y="8338"/>
                  </a:cubicBezTo>
                  <a:cubicBezTo>
                    <a:pt x="3826" y="8927"/>
                    <a:pt x="5263" y="9235"/>
                    <a:pt x="6707" y="9235"/>
                  </a:cubicBezTo>
                  <a:cubicBezTo>
                    <a:pt x="6775" y="9235"/>
                    <a:pt x="6844" y="9234"/>
                    <a:pt x="6913" y="9233"/>
                  </a:cubicBezTo>
                  <a:cubicBezTo>
                    <a:pt x="7592" y="9233"/>
                    <a:pt x="8271" y="9171"/>
                    <a:pt x="8950" y="9079"/>
                  </a:cubicBezTo>
                  <a:cubicBezTo>
                    <a:pt x="9382" y="8986"/>
                    <a:pt x="9783" y="8893"/>
                    <a:pt x="10185" y="8770"/>
                  </a:cubicBezTo>
                  <a:cubicBezTo>
                    <a:pt x="10185" y="8893"/>
                    <a:pt x="10215" y="9017"/>
                    <a:pt x="10308" y="9109"/>
                  </a:cubicBezTo>
                  <a:cubicBezTo>
                    <a:pt x="9814" y="9264"/>
                    <a:pt x="9320" y="9387"/>
                    <a:pt x="8827" y="9449"/>
                  </a:cubicBezTo>
                  <a:cubicBezTo>
                    <a:pt x="8179" y="9541"/>
                    <a:pt x="7530" y="9603"/>
                    <a:pt x="6913" y="9603"/>
                  </a:cubicBezTo>
                  <a:cubicBezTo>
                    <a:pt x="6847" y="9604"/>
                    <a:pt x="6782" y="9605"/>
                    <a:pt x="6716" y="9605"/>
                  </a:cubicBezTo>
                  <a:cubicBezTo>
                    <a:pt x="5210" y="9605"/>
                    <a:pt x="3737" y="9267"/>
                    <a:pt x="2377" y="8646"/>
                  </a:cubicBezTo>
                  <a:cubicBezTo>
                    <a:pt x="2099" y="8523"/>
                    <a:pt x="1852" y="8369"/>
                    <a:pt x="1605" y="8184"/>
                  </a:cubicBezTo>
                  <a:cubicBezTo>
                    <a:pt x="1572" y="8162"/>
                    <a:pt x="1536" y="8151"/>
                    <a:pt x="1498" y="8151"/>
                  </a:cubicBezTo>
                  <a:cubicBezTo>
                    <a:pt x="1429" y="8151"/>
                    <a:pt x="1356" y="8186"/>
                    <a:pt x="1296" y="8245"/>
                  </a:cubicBezTo>
                  <a:cubicBezTo>
                    <a:pt x="1235" y="8338"/>
                    <a:pt x="1266" y="8461"/>
                    <a:pt x="1358" y="8523"/>
                  </a:cubicBezTo>
                  <a:cubicBezTo>
                    <a:pt x="1605" y="8708"/>
                    <a:pt x="1883" y="8893"/>
                    <a:pt x="2191" y="9048"/>
                  </a:cubicBezTo>
                  <a:lnTo>
                    <a:pt x="2191" y="9418"/>
                  </a:lnTo>
                  <a:cubicBezTo>
                    <a:pt x="2191" y="10776"/>
                    <a:pt x="2654" y="11794"/>
                    <a:pt x="3488" y="12288"/>
                  </a:cubicBezTo>
                  <a:cubicBezTo>
                    <a:pt x="3858" y="12473"/>
                    <a:pt x="4228" y="12566"/>
                    <a:pt x="4660" y="12566"/>
                  </a:cubicBezTo>
                  <a:cubicBezTo>
                    <a:pt x="5463" y="12535"/>
                    <a:pt x="6265" y="12257"/>
                    <a:pt x="6944" y="11764"/>
                  </a:cubicBezTo>
                  <a:cubicBezTo>
                    <a:pt x="7592" y="12257"/>
                    <a:pt x="8395" y="12535"/>
                    <a:pt x="9228" y="12566"/>
                  </a:cubicBezTo>
                  <a:cubicBezTo>
                    <a:pt x="9629" y="12566"/>
                    <a:pt x="10030" y="12473"/>
                    <a:pt x="10370" y="12288"/>
                  </a:cubicBezTo>
                  <a:cubicBezTo>
                    <a:pt x="11203" y="11794"/>
                    <a:pt x="11666" y="10776"/>
                    <a:pt x="11666" y="9418"/>
                  </a:cubicBezTo>
                  <a:lnTo>
                    <a:pt x="11666" y="9233"/>
                  </a:lnTo>
                  <a:cubicBezTo>
                    <a:pt x="11759" y="9140"/>
                    <a:pt x="11820" y="9048"/>
                    <a:pt x="11851" y="8924"/>
                  </a:cubicBezTo>
                  <a:cubicBezTo>
                    <a:pt x="13147" y="8245"/>
                    <a:pt x="13857" y="7289"/>
                    <a:pt x="13857" y="6270"/>
                  </a:cubicBezTo>
                  <a:cubicBezTo>
                    <a:pt x="13826" y="5838"/>
                    <a:pt x="13703" y="5406"/>
                    <a:pt x="13456" y="5036"/>
                  </a:cubicBezTo>
                  <a:cubicBezTo>
                    <a:pt x="13416" y="4976"/>
                    <a:pt x="13350" y="4942"/>
                    <a:pt x="13284" y="4942"/>
                  </a:cubicBezTo>
                  <a:cubicBezTo>
                    <a:pt x="13248" y="4942"/>
                    <a:pt x="13211" y="4952"/>
                    <a:pt x="13178" y="4974"/>
                  </a:cubicBezTo>
                  <a:cubicBezTo>
                    <a:pt x="13086" y="5036"/>
                    <a:pt x="13055" y="5159"/>
                    <a:pt x="13116" y="5252"/>
                  </a:cubicBezTo>
                  <a:cubicBezTo>
                    <a:pt x="13302" y="5560"/>
                    <a:pt x="13425" y="5931"/>
                    <a:pt x="13425" y="6270"/>
                  </a:cubicBezTo>
                  <a:cubicBezTo>
                    <a:pt x="13425" y="7103"/>
                    <a:pt x="12870" y="7844"/>
                    <a:pt x="11851" y="8461"/>
                  </a:cubicBezTo>
                  <a:cubicBezTo>
                    <a:pt x="11820" y="8338"/>
                    <a:pt x="11759" y="8214"/>
                    <a:pt x="11666" y="8122"/>
                  </a:cubicBezTo>
                  <a:cubicBezTo>
                    <a:pt x="12561" y="7597"/>
                    <a:pt x="13055" y="6949"/>
                    <a:pt x="13055" y="6270"/>
                  </a:cubicBezTo>
                  <a:cubicBezTo>
                    <a:pt x="13055" y="5499"/>
                    <a:pt x="12437" y="4789"/>
                    <a:pt x="11296" y="4233"/>
                  </a:cubicBezTo>
                  <a:cubicBezTo>
                    <a:pt x="10000" y="3644"/>
                    <a:pt x="8563" y="3336"/>
                    <a:pt x="7120" y="3336"/>
                  </a:cubicBezTo>
                  <a:cubicBezTo>
                    <a:pt x="7051" y="3336"/>
                    <a:pt x="6982" y="3337"/>
                    <a:pt x="6913" y="3338"/>
                  </a:cubicBezTo>
                  <a:cubicBezTo>
                    <a:pt x="5802" y="3338"/>
                    <a:pt x="4722" y="3462"/>
                    <a:pt x="3642" y="3801"/>
                  </a:cubicBezTo>
                  <a:cubicBezTo>
                    <a:pt x="3642" y="3678"/>
                    <a:pt x="3580" y="3554"/>
                    <a:pt x="3518" y="3462"/>
                  </a:cubicBezTo>
                  <a:cubicBezTo>
                    <a:pt x="4012" y="3307"/>
                    <a:pt x="4506" y="3184"/>
                    <a:pt x="5000" y="3122"/>
                  </a:cubicBezTo>
                  <a:cubicBezTo>
                    <a:pt x="5648" y="3030"/>
                    <a:pt x="6296" y="2968"/>
                    <a:pt x="6944" y="2968"/>
                  </a:cubicBezTo>
                  <a:cubicBezTo>
                    <a:pt x="8179" y="2968"/>
                    <a:pt x="9444" y="3153"/>
                    <a:pt x="10617" y="3554"/>
                  </a:cubicBezTo>
                  <a:cubicBezTo>
                    <a:pt x="11357" y="3801"/>
                    <a:pt x="12036" y="4172"/>
                    <a:pt x="12623" y="4696"/>
                  </a:cubicBezTo>
                  <a:cubicBezTo>
                    <a:pt x="12669" y="4727"/>
                    <a:pt x="12723" y="4742"/>
                    <a:pt x="12777" y="4742"/>
                  </a:cubicBezTo>
                  <a:cubicBezTo>
                    <a:pt x="12831" y="4742"/>
                    <a:pt x="12885" y="4727"/>
                    <a:pt x="12931" y="4696"/>
                  </a:cubicBezTo>
                  <a:cubicBezTo>
                    <a:pt x="12993" y="4604"/>
                    <a:pt x="12993" y="4480"/>
                    <a:pt x="12931" y="4388"/>
                  </a:cubicBezTo>
                  <a:cubicBezTo>
                    <a:pt x="12561" y="4048"/>
                    <a:pt x="12129" y="3770"/>
                    <a:pt x="11666" y="3554"/>
                  </a:cubicBezTo>
                  <a:lnTo>
                    <a:pt x="11666" y="3184"/>
                  </a:lnTo>
                  <a:cubicBezTo>
                    <a:pt x="11666" y="1826"/>
                    <a:pt x="11203" y="808"/>
                    <a:pt x="10370" y="314"/>
                  </a:cubicBezTo>
                  <a:cubicBezTo>
                    <a:pt x="10030" y="129"/>
                    <a:pt x="9629" y="5"/>
                    <a:pt x="9197" y="5"/>
                  </a:cubicBezTo>
                  <a:cubicBezTo>
                    <a:pt x="8395" y="67"/>
                    <a:pt x="7592" y="345"/>
                    <a:pt x="6944" y="838"/>
                  </a:cubicBezTo>
                  <a:cubicBezTo>
                    <a:pt x="6265" y="345"/>
                    <a:pt x="5463" y="36"/>
                    <a:pt x="4660" y="5"/>
                  </a:cubicBezTo>
                  <a:cubicBezTo>
                    <a:pt x="4616" y="2"/>
                    <a:pt x="4571" y="1"/>
                    <a:pt x="45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47" name="Google Shape;18447;p104"/>
          <p:cNvSpPr/>
          <p:nvPr/>
        </p:nvSpPr>
        <p:spPr>
          <a:xfrm>
            <a:off x="2532281" y="3983530"/>
            <a:ext cx="349525" cy="346275"/>
          </a:xfrm>
          <a:custGeom>
            <a:avLst/>
            <a:gdLst/>
            <a:ahLst/>
            <a:cxnLst/>
            <a:rect l="l" t="t" r="r" b="b"/>
            <a:pathLst>
              <a:path w="13981" h="13851" extrusionOk="0">
                <a:moveTo>
                  <a:pt x="11018" y="2011"/>
                </a:moveTo>
                <a:lnTo>
                  <a:pt x="11913" y="2906"/>
                </a:lnTo>
                <a:cubicBezTo>
                  <a:pt x="11758" y="3029"/>
                  <a:pt x="11604" y="3122"/>
                  <a:pt x="11419" y="3214"/>
                </a:cubicBezTo>
                <a:lnTo>
                  <a:pt x="10709" y="2505"/>
                </a:lnTo>
                <a:cubicBezTo>
                  <a:pt x="10802" y="2319"/>
                  <a:pt x="10894" y="2165"/>
                  <a:pt x="11018" y="2011"/>
                </a:cubicBezTo>
                <a:close/>
                <a:moveTo>
                  <a:pt x="10524" y="2906"/>
                </a:moveTo>
                <a:lnTo>
                  <a:pt x="11018" y="3430"/>
                </a:lnTo>
                <a:cubicBezTo>
                  <a:pt x="10802" y="3492"/>
                  <a:pt x="10586" y="3554"/>
                  <a:pt x="10370" y="3554"/>
                </a:cubicBezTo>
                <a:cubicBezTo>
                  <a:pt x="10370" y="3338"/>
                  <a:pt x="10431" y="3091"/>
                  <a:pt x="10524" y="2906"/>
                </a:cubicBezTo>
                <a:close/>
                <a:moveTo>
                  <a:pt x="10482" y="437"/>
                </a:moveTo>
                <a:cubicBezTo>
                  <a:pt x="10563" y="437"/>
                  <a:pt x="10647" y="468"/>
                  <a:pt x="10709" y="530"/>
                </a:cubicBezTo>
                <a:lnTo>
                  <a:pt x="11079" y="900"/>
                </a:lnTo>
                <a:cubicBezTo>
                  <a:pt x="11172" y="1023"/>
                  <a:pt x="11172" y="1208"/>
                  <a:pt x="11079" y="1301"/>
                </a:cubicBezTo>
                <a:cubicBezTo>
                  <a:pt x="10462" y="1918"/>
                  <a:pt x="10061" y="2721"/>
                  <a:pt x="9968" y="3585"/>
                </a:cubicBezTo>
                <a:cubicBezTo>
                  <a:pt x="9567" y="3554"/>
                  <a:pt x="9197" y="3492"/>
                  <a:pt x="8827" y="3430"/>
                </a:cubicBezTo>
                <a:cubicBezTo>
                  <a:pt x="8981" y="2319"/>
                  <a:pt x="9475" y="1301"/>
                  <a:pt x="10246" y="530"/>
                </a:cubicBezTo>
                <a:lnTo>
                  <a:pt x="10277" y="530"/>
                </a:lnTo>
                <a:cubicBezTo>
                  <a:pt x="10323" y="468"/>
                  <a:pt x="10401" y="437"/>
                  <a:pt x="10482" y="437"/>
                </a:cubicBezTo>
                <a:close/>
                <a:moveTo>
                  <a:pt x="7890" y="5239"/>
                </a:moveTo>
                <a:cubicBezTo>
                  <a:pt x="8130" y="5239"/>
                  <a:pt x="8362" y="5268"/>
                  <a:pt x="8611" y="5313"/>
                </a:cubicBezTo>
                <a:lnTo>
                  <a:pt x="8580" y="5313"/>
                </a:lnTo>
                <a:cubicBezTo>
                  <a:pt x="8672" y="5653"/>
                  <a:pt x="8672" y="5961"/>
                  <a:pt x="8672" y="6301"/>
                </a:cubicBezTo>
                <a:lnTo>
                  <a:pt x="7623" y="5251"/>
                </a:lnTo>
                <a:cubicBezTo>
                  <a:pt x="7714" y="5243"/>
                  <a:pt x="7803" y="5239"/>
                  <a:pt x="7890" y="5239"/>
                </a:cubicBezTo>
                <a:close/>
                <a:moveTo>
                  <a:pt x="7160" y="5344"/>
                </a:moveTo>
                <a:lnTo>
                  <a:pt x="8580" y="6764"/>
                </a:lnTo>
                <a:cubicBezTo>
                  <a:pt x="8518" y="6949"/>
                  <a:pt x="8395" y="7134"/>
                  <a:pt x="8302" y="7288"/>
                </a:cubicBezTo>
                <a:lnTo>
                  <a:pt x="6635" y="5622"/>
                </a:lnTo>
                <a:lnTo>
                  <a:pt x="6728" y="5560"/>
                </a:lnTo>
                <a:cubicBezTo>
                  <a:pt x="6851" y="5467"/>
                  <a:pt x="7006" y="5406"/>
                  <a:pt x="7160" y="5344"/>
                </a:cubicBezTo>
                <a:close/>
                <a:moveTo>
                  <a:pt x="6327" y="5869"/>
                </a:moveTo>
                <a:lnTo>
                  <a:pt x="8024" y="7597"/>
                </a:lnTo>
                <a:lnTo>
                  <a:pt x="7870" y="7782"/>
                </a:lnTo>
                <a:lnTo>
                  <a:pt x="7777" y="7875"/>
                </a:lnTo>
                <a:lnTo>
                  <a:pt x="6049" y="6146"/>
                </a:lnTo>
                <a:cubicBezTo>
                  <a:pt x="6049" y="6146"/>
                  <a:pt x="6327" y="5869"/>
                  <a:pt x="6327" y="5869"/>
                </a:cubicBezTo>
                <a:close/>
                <a:moveTo>
                  <a:pt x="5771" y="6455"/>
                </a:moveTo>
                <a:lnTo>
                  <a:pt x="7469" y="8152"/>
                </a:lnTo>
                <a:cubicBezTo>
                  <a:pt x="7314" y="8276"/>
                  <a:pt x="7160" y="8368"/>
                  <a:pt x="6975" y="8430"/>
                </a:cubicBezTo>
                <a:lnTo>
                  <a:pt x="5494" y="6949"/>
                </a:lnTo>
                <a:cubicBezTo>
                  <a:pt x="5524" y="6825"/>
                  <a:pt x="5586" y="6702"/>
                  <a:pt x="5679" y="6609"/>
                </a:cubicBezTo>
                <a:lnTo>
                  <a:pt x="5648" y="6609"/>
                </a:lnTo>
                <a:lnTo>
                  <a:pt x="5771" y="6455"/>
                </a:lnTo>
                <a:close/>
                <a:moveTo>
                  <a:pt x="5339" y="7381"/>
                </a:moveTo>
                <a:lnTo>
                  <a:pt x="6543" y="8584"/>
                </a:lnTo>
                <a:cubicBezTo>
                  <a:pt x="6419" y="8615"/>
                  <a:pt x="6327" y="8615"/>
                  <a:pt x="6203" y="8615"/>
                </a:cubicBezTo>
                <a:cubicBezTo>
                  <a:pt x="5926" y="8615"/>
                  <a:pt x="5648" y="8584"/>
                  <a:pt x="5401" y="8523"/>
                </a:cubicBezTo>
                <a:cubicBezTo>
                  <a:pt x="5308" y="8152"/>
                  <a:pt x="5277" y="7751"/>
                  <a:pt x="5339" y="7381"/>
                </a:cubicBezTo>
                <a:close/>
                <a:moveTo>
                  <a:pt x="9012" y="5406"/>
                </a:moveTo>
                <a:lnTo>
                  <a:pt x="9320" y="5437"/>
                </a:lnTo>
                <a:cubicBezTo>
                  <a:pt x="9598" y="5467"/>
                  <a:pt x="9876" y="5498"/>
                  <a:pt x="10154" y="5498"/>
                </a:cubicBezTo>
                <a:cubicBezTo>
                  <a:pt x="10215" y="5930"/>
                  <a:pt x="10215" y="6331"/>
                  <a:pt x="10154" y="6764"/>
                </a:cubicBezTo>
                <a:cubicBezTo>
                  <a:pt x="9722" y="8368"/>
                  <a:pt x="8456" y="9665"/>
                  <a:pt x="6821" y="10097"/>
                </a:cubicBezTo>
                <a:cubicBezTo>
                  <a:pt x="6635" y="10127"/>
                  <a:pt x="6419" y="10127"/>
                  <a:pt x="6203" y="10127"/>
                </a:cubicBezTo>
                <a:cubicBezTo>
                  <a:pt x="5987" y="10127"/>
                  <a:pt x="5771" y="10127"/>
                  <a:pt x="5586" y="10097"/>
                </a:cubicBezTo>
                <a:cubicBezTo>
                  <a:pt x="5555" y="9695"/>
                  <a:pt x="5524" y="9325"/>
                  <a:pt x="5463" y="8924"/>
                </a:cubicBezTo>
                <a:lnTo>
                  <a:pt x="5463" y="8924"/>
                </a:lnTo>
                <a:cubicBezTo>
                  <a:pt x="5710" y="8986"/>
                  <a:pt x="5956" y="8986"/>
                  <a:pt x="6203" y="9016"/>
                </a:cubicBezTo>
                <a:cubicBezTo>
                  <a:pt x="7129" y="9016"/>
                  <a:pt x="7932" y="8368"/>
                  <a:pt x="8518" y="7659"/>
                </a:cubicBezTo>
                <a:cubicBezTo>
                  <a:pt x="9166" y="6856"/>
                  <a:pt x="9135" y="6208"/>
                  <a:pt x="9012" y="5406"/>
                </a:cubicBezTo>
                <a:close/>
                <a:moveTo>
                  <a:pt x="3611" y="10282"/>
                </a:moveTo>
                <a:lnTo>
                  <a:pt x="3611" y="10282"/>
                </a:lnTo>
                <a:cubicBezTo>
                  <a:pt x="3580" y="10529"/>
                  <a:pt x="3549" y="10745"/>
                  <a:pt x="3457" y="10961"/>
                </a:cubicBezTo>
                <a:lnTo>
                  <a:pt x="2963" y="10436"/>
                </a:lnTo>
                <a:cubicBezTo>
                  <a:pt x="3179" y="10374"/>
                  <a:pt x="3395" y="10313"/>
                  <a:pt x="3611" y="10282"/>
                </a:cubicBezTo>
                <a:close/>
                <a:moveTo>
                  <a:pt x="2562" y="10621"/>
                </a:moveTo>
                <a:lnTo>
                  <a:pt x="3302" y="11362"/>
                </a:lnTo>
                <a:cubicBezTo>
                  <a:pt x="3210" y="11516"/>
                  <a:pt x="3086" y="11671"/>
                  <a:pt x="2963" y="11825"/>
                </a:cubicBezTo>
                <a:lnTo>
                  <a:pt x="2099" y="10930"/>
                </a:lnTo>
                <a:cubicBezTo>
                  <a:pt x="2253" y="10837"/>
                  <a:pt x="2407" y="10714"/>
                  <a:pt x="2562" y="10621"/>
                </a:cubicBezTo>
                <a:close/>
                <a:moveTo>
                  <a:pt x="10461" y="1"/>
                </a:moveTo>
                <a:cubicBezTo>
                  <a:pt x="10271" y="1"/>
                  <a:pt x="10080" y="78"/>
                  <a:pt x="9938" y="221"/>
                </a:cubicBezTo>
                <a:cubicBezTo>
                  <a:pt x="9104" y="1085"/>
                  <a:pt x="8580" y="2165"/>
                  <a:pt x="8425" y="3307"/>
                </a:cubicBezTo>
                <a:cubicBezTo>
                  <a:pt x="8194" y="3276"/>
                  <a:pt x="7970" y="3261"/>
                  <a:pt x="7746" y="3261"/>
                </a:cubicBezTo>
                <a:cubicBezTo>
                  <a:pt x="7523" y="3261"/>
                  <a:pt x="7299" y="3276"/>
                  <a:pt x="7067" y="3307"/>
                </a:cubicBezTo>
                <a:cubicBezTo>
                  <a:pt x="5277" y="3770"/>
                  <a:pt x="3889" y="5190"/>
                  <a:pt x="3426" y="6980"/>
                </a:cubicBezTo>
                <a:cubicBezTo>
                  <a:pt x="3333" y="7412"/>
                  <a:pt x="3333" y="7875"/>
                  <a:pt x="3426" y="8337"/>
                </a:cubicBezTo>
                <a:cubicBezTo>
                  <a:pt x="2932" y="8368"/>
                  <a:pt x="2438" y="8492"/>
                  <a:pt x="1975" y="8708"/>
                </a:cubicBezTo>
                <a:cubicBezTo>
                  <a:pt x="1883" y="8770"/>
                  <a:pt x="1821" y="8862"/>
                  <a:pt x="1883" y="8986"/>
                </a:cubicBezTo>
                <a:cubicBezTo>
                  <a:pt x="1906" y="9055"/>
                  <a:pt x="1981" y="9090"/>
                  <a:pt x="2056" y="9090"/>
                </a:cubicBezTo>
                <a:cubicBezTo>
                  <a:pt x="2081" y="9090"/>
                  <a:pt x="2106" y="9086"/>
                  <a:pt x="2130" y="9078"/>
                </a:cubicBezTo>
                <a:cubicBezTo>
                  <a:pt x="2562" y="8893"/>
                  <a:pt x="3025" y="8770"/>
                  <a:pt x="3487" y="8708"/>
                </a:cubicBezTo>
                <a:cubicBezTo>
                  <a:pt x="3487" y="8831"/>
                  <a:pt x="3642" y="9819"/>
                  <a:pt x="3611" y="9819"/>
                </a:cubicBezTo>
                <a:cubicBezTo>
                  <a:pt x="2778" y="9942"/>
                  <a:pt x="1975" y="10344"/>
                  <a:pt x="1358" y="10961"/>
                </a:cubicBezTo>
                <a:cubicBezTo>
                  <a:pt x="1312" y="11007"/>
                  <a:pt x="1242" y="11030"/>
                  <a:pt x="1169" y="11030"/>
                </a:cubicBezTo>
                <a:cubicBezTo>
                  <a:pt x="1096" y="11030"/>
                  <a:pt x="1019" y="11007"/>
                  <a:pt x="957" y="10961"/>
                </a:cubicBezTo>
                <a:lnTo>
                  <a:pt x="586" y="10560"/>
                </a:lnTo>
                <a:cubicBezTo>
                  <a:pt x="463" y="10436"/>
                  <a:pt x="463" y="10251"/>
                  <a:pt x="586" y="10127"/>
                </a:cubicBezTo>
                <a:cubicBezTo>
                  <a:pt x="864" y="9881"/>
                  <a:pt x="1142" y="9634"/>
                  <a:pt x="1451" y="9449"/>
                </a:cubicBezTo>
                <a:cubicBezTo>
                  <a:pt x="1654" y="9322"/>
                  <a:pt x="1544" y="9070"/>
                  <a:pt x="1361" y="9070"/>
                </a:cubicBezTo>
                <a:cubicBezTo>
                  <a:pt x="1322" y="9070"/>
                  <a:pt x="1279" y="9082"/>
                  <a:pt x="1235" y="9109"/>
                </a:cubicBezTo>
                <a:cubicBezTo>
                  <a:pt x="926" y="9325"/>
                  <a:pt x="617" y="9541"/>
                  <a:pt x="309" y="9819"/>
                </a:cubicBezTo>
                <a:cubicBezTo>
                  <a:pt x="31" y="10097"/>
                  <a:pt x="0" y="10560"/>
                  <a:pt x="278" y="10837"/>
                </a:cubicBezTo>
                <a:lnTo>
                  <a:pt x="648" y="11208"/>
                </a:lnTo>
                <a:cubicBezTo>
                  <a:pt x="802" y="11331"/>
                  <a:pt x="957" y="11424"/>
                  <a:pt x="1142" y="11424"/>
                </a:cubicBezTo>
                <a:lnTo>
                  <a:pt x="1173" y="11485"/>
                </a:lnTo>
                <a:cubicBezTo>
                  <a:pt x="1358" y="11485"/>
                  <a:pt x="1512" y="11424"/>
                  <a:pt x="1636" y="11300"/>
                </a:cubicBezTo>
                <a:lnTo>
                  <a:pt x="1759" y="11208"/>
                </a:lnTo>
                <a:lnTo>
                  <a:pt x="2716" y="12164"/>
                </a:lnTo>
                <a:lnTo>
                  <a:pt x="2623" y="12288"/>
                </a:lnTo>
                <a:cubicBezTo>
                  <a:pt x="2346" y="12566"/>
                  <a:pt x="2376" y="12998"/>
                  <a:pt x="2623" y="13275"/>
                </a:cubicBezTo>
                <a:lnTo>
                  <a:pt x="2994" y="13646"/>
                </a:lnTo>
                <a:cubicBezTo>
                  <a:pt x="3144" y="13781"/>
                  <a:pt x="3331" y="13850"/>
                  <a:pt x="3511" y="13850"/>
                </a:cubicBezTo>
                <a:cubicBezTo>
                  <a:pt x="3702" y="13850"/>
                  <a:pt x="3885" y="13773"/>
                  <a:pt x="4012" y="13615"/>
                </a:cubicBezTo>
                <a:cubicBezTo>
                  <a:pt x="5092" y="12442"/>
                  <a:pt x="5463" y="11424"/>
                  <a:pt x="5555" y="10529"/>
                </a:cubicBezTo>
                <a:cubicBezTo>
                  <a:pt x="5771" y="10560"/>
                  <a:pt x="5995" y="10575"/>
                  <a:pt x="6219" y="10575"/>
                </a:cubicBezTo>
                <a:cubicBezTo>
                  <a:pt x="6443" y="10575"/>
                  <a:pt x="6666" y="10560"/>
                  <a:pt x="6882" y="10529"/>
                </a:cubicBezTo>
                <a:cubicBezTo>
                  <a:pt x="8672" y="10066"/>
                  <a:pt x="10092" y="8677"/>
                  <a:pt x="10555" y="6887"/>
                </a:cubicBezTo>
                <a:cubicBezTo>
                  <a:pt x="10617" y="6424"/>
                  <a:pt x="10617" y="5961"/>
                  <a:pt x="10555" y="5529"/>
                </a:cubicBezTo>
                <a:cubicBezTo>
                  <a:pt x="11018" y="5467"/>
                  <a:pt x="11450" y="5375"/>
                  <a:pt x="11882" y="5190"/>
                </a:cubicBezTo>
                <a:cubicBezTo>
                  <a:pt x="12005" y="5128"/>
                  <a:pt x="12036" y="5004"/>
                  <a:pt x="12005" y="4912"/>
                </a:cubicBezTo>
                <a:cubicBezTo>
                  <a:pt x="11961" y="4845"/>
                  <a:pt x="11884" y="4794"/>
                  <a:pt x="11810" y="4794"/>
                </a:cubicBezTo>
                <a:cubicBezTo>
                  <a:pt x="11782" y="4794"/>
                  <a:pt x="11753" y="4802"/>
                  <a:pt x="11728" y="4819"/>
                </a:cubicBezTo>
                <a:cubicBezTo>
                  <a:pt x="11234" y="5035"/>
                  <a:pt x="10678" y="5128"/>
                  <a:pt x="10154" y="5159"/>
                </a:cubicBezTo>
                <a:cubicBezTo>
                  <a:pt x="9722" y="5128"/>
                  <a:pt x="9320" y="5097"/>
                  <a:pt x="8919" y="5035"/>
                </a:cubicBezTo>
                <a:cubicBezTo>
                  <a:pt x="8540" y="4972"/>
                  <a:pt x="8176" y="4919"/>
                  <a:pt x="7823" y="4919"/>
                </a:cubicBezTo>
                <a:cubicBezTo>
                  <a:pt x="7315" y="4919"/>
                  <a:pt x="6831" y="5029"/>
                  <a:pt x="6358" y="5375"/>
                </a:cubicBezTo>
                <a:cubicBezTo>
                  <a:pt x="5987" y="5653"/>
                  <a:pt x="5648" y="5992"/>
                  <a:pt x="5339" y="6362"/>
                </a:cubicBezTo>
                <a:cubicBezTo>
                  <a:pt x="4753" y="7226"/>
                  <a:pt x="4845" y="7905"/>
                  <a:pt x="5000" y="8800"/>
                </a:cubicBezTo>
                <a:cubicBezTo>
                  <a:pt x="5092" y="9263"/>
                  <a:pt x="5154" y="9757"/>
                  <a:pt x="5154" y="10251"/>
                </a:cubicBezTo>
                <a:cubicBezTo>
                  <a:pt x="5031" y="11424"/>
                  <a:pt x="4537" y="12535"/>
                  <a:pt x="3704" y="13368"/>
                </a:cubicBezTo>
                <a:cubicBezTo>
                  <a:pt x="3642" y="13430"/>
                  <a:pt x="3565" y="13461"/>
                  <a:pt x="3487" y="13461"/>
                </a:cubicBezTo>
                <a:cubicBezTo>
                  <a:pt x="3410" y="13461"/>
                  <a:pt x="3333" y="13430"/>
                  <a:pt x="3271" y="13368"/>
                </a:cubicBezTo>
                <a:lnTo>
                  <a:pt x="2901" y="12967"/>
                </a:lnTo>
                <a:cubicBezTo>
                  <a:pt x="2778" y="12874"/>
                  <a:pt x="2778" y="12689"/>
                  <a:pt x="2901" y="12566"/>
                </a:cubicBezTo>
                <a:cubicBezTo>
                  <a:pt x="3549" y="11887"/>
                  <a:pt x="3950" y="11022"/>
                  <a:pt x="4012" y="10097"/>
                </a:cubicBezTo>
                <a:cubicBezTo>
                  <a:pt x="4012" y="9109"/>
                  <a:pt x="3642" y="8121"/>
                  <a:pt x="3796" y="7103"/>
                </a:cubicBezTo>
                <a:cubicBezTo>
                  <a:pt x="4228" y="5498"/>
                  <a:pt x="5494" y="4202"/>
                  <a:pt x="7129" y="3770"/>
                </a:cubicBezTo>
                <a:cubicBezTo>
                  <a:pt x="7294" y="3745"/>
                  <a:pt x="7459" y="3735"/>
                  <a:pt x="7623" y="3735"/>
                </a:cubicBezTo>
                <a:cubicBezTo>
                  <a:pt x="8431" y="3735"/>
                  <a:pt x="9222" y="3988"/>
                  <a:pt x="10012" y="3988"/>
                </a:cubicBezTo>
                <a:cubicBezTo>
                  <a:pt x="10049" y="3988"/>
                  <a:pt x="10086" y="3987"/>
                  <a:pt x="10123" y="3986"/>
                </a:cubicBezTo>
                <a:cubicBezTo>
                  <a:pt x="11049" y="3924"/>
                  <a:pt x="11913" y="3523"/>
                  <a:pt x="12592" y="2875"/>
                </a:cubicBezTo>
                <a:cubicBezTo>
                  <a:pt x="12653" y="2813"/>
                  <a:pt x="12723" y="2782"/>
                  <a:pt x="12792" y="2782"/>
                </a:cubicBezTo>
                <a:cubicBezTo>
                  <a:pt x="12862" y="2782"/>
                  <a:pt x="12931" y="2813"/>
                  <a:pt x="12993" y="2875"/>
                </a:cubicBezTo>
                <a:lnTo>
                  <a:pt x="13394" y="3245"/>
                </a:lnTo>
                <a:cubicBezTo>
                  <a:pt x="13518" y="3338"/>
                  <a:pt x="13518" y="3554"/>
                  <a:pt x="13394" y="3677"/>
                </a:cubicBezTo>
                <a:cubicBezTo>
                  <a:pt x="13086" y="3924"/>
                  <a:pt x="12777" y="4171"/>
                  <a:pt x="12437" y="4387"/>
                </a:cubicBezTo>
                <a:cubicBezTo>
                  <a:pt x="12234" y="4514"/>
                  <a:pt x="12344" y="4766"/>
                  <a:pt x="12527" y="4766"/>
                </a:cubicBezTo>
                <a:cubicBezTo>
                  <a:pt x="12567" y="4766"/>
                  <a:pt x="12609" y="4754"/>
                  <a:pt x="12653" y="4727"/>
                </a:cubicBezTo>
                <a:cubicBezTo>
                  <a:pt x="12993" y="4511"/>
                  <a:pt x="13332" y="4264"/>
                  <a:pt x="13672" y="3955"/>
                </a:cubicBezTo>
                <a:cubicBezTo>
                  <a:pt x="13950" y="3708"/>
                  <a:pt x="13981" y="3245"/>
                  <a:pt x="13672" y="2937"/>
                </a:cubicBezTo>
                <a:lnTo>
                  <a:pt x="13332" y="2566"/>
                </a:lnTo>
                <a:cubicBezTo>
                  <a:pt x="13189" y="2423"/>
                  <a:pt x="13006" y="2354"/>
                  <a:pt x="12823" y="2354"/>
                </a:cubicBezTo>
                <a:cubicBezTo>
                  <a:pt x="12651" y="2354"/>
                  <a:pt x="12480" y="2416"/>
                  <a:pt x="12345" y="2536"/>
                </a:cubicBezTo>
                <a:lnTo>
                  <a:pt x="12221" y="2628"/>
                </a:lnTo>
                <a:lnTo>
                  <a:pt x="11265" y="1702"/>
                </a:lnTo>
                <a:lnTo>
                  <a:pt x="11357" y="1579"/>
                </a:lnTo>
                <a:cubicBezTo>
                  <a:pt x="11635" y="1301"/>
                  <a:pt x="11604" y="869"/>
                  <a:pt x="11357" y="591"/>
                </a:cubicBezTo>
                <a:lnTo>
                  <a:pt x="10956" y="221"/>
                </a:lnTo>
                <a:cubicBezTo>
                  <a:pt x="10821" y="71"/>
                  <a:pt x="10642" y="1"/>
                  <a:pt x="1046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48" name="Google Shape;18448;p104"/>
          <p:cNvGrpSpPr/>
          <p:nvPr/>
        </p:nvGrpSpPr>
        <p:grpSpPr>
          <a:xfrm>
            <a:off x="3301506" y="3983780"/>
            <a:ext cx="348775" cy="345775"/>
            <a:chOff x="3293488" y="1921231"/>
            <a:chExt cx="348775" cy="345775"/>
          </a:xfrm>
        </p:grpSpPr>
        <p:sp>
          <p:nvSpPr>
            <p:cNvPr id="18449" name="Google Shape;18449;p104"/>
            <p:cNvSpPr/>
            <p:nvPr/>
          </p:nvSpPr>
          <p:spPr>
            <a:xfrm>
              <a:off x="3423113" y="2086131"/>
              <a:ext cx="10050" cy="16375"/>
            </a:xfrm>
            <a:custGeom>
              <a:avLst/>
              <a:gdLst/>
              <a:ahLst/>
              <a:cxnLst/>
              <a:rect l="l" t="t" r="r" b="b"/>
              <a:pathLst>
                <a:path w="402" h="655" extrusionOk="0">
                  <a:moveTo>
                    <a:pt x="170" y="1"/>
                  </a:moveTo>
                  <a:cubicBezTo>
                    <a:pt x="71" y="1"/>
                    <a:pt x="1" y="84"/>
                    <a:pt x="1" y="192"/>
                  </a:cubicBezTo>
                  <a:lnTo>
                    <a:pt x="1" y="469"/>
                  </a:lnTo>
                  <a:cubicBezTo>
                    <a:pt x="1" y="562"/>
                    <a:pt x="93" y="655"/>
                    <a:pt x="217" y="655"/>
                  </a:cubicBezTo>
                  <a:cubicBezTo>
                    <a:pt x="309" y="655"/>
                    <a:pt x="402" y="562"/>
                    <a:pt x="402" y="469"/>
                  </a:cubicBezTo>
                  <a:lnTo>
                    <a:pt x="402" y="192"/>
                  </a:lnTo>
                  <a:cubicBezTo>
                    <a:pt x="402" y="68"/>
                    <a:pt x="309" y="7"/>
                    <a:pt x="217" y="7"/>
                  </a:cubicBezTo>
                  <a:cubicBezTo>
                    <a:pt x="201" y="2"/>
                    <a:pt x="185" y="1"/>
                    <a:pt x="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0" name="Google Shape;18450;p104"/>
            <p:cNvSpPr/>
            <p:nvPr/>
          </p:nvSpPr>
          <p:spPr>
            <a:xfrm>
              <a:off x="3496413" y="2086131"/>
              <a:ext cx="10050" cy="16375"/>
            </a:xfrm>
            <a:custGeom>
              <a:avLst/>
              <a:gdLst/>
              <a:ahLst/>
              <a:cxnLst/>
              <a:rect l="l" t="t" r="r" b="b"/>
              <a:pathLst>
                <a:path w="402" h="655" extrusionOk="0">
                  <a:moveTo>
                    <a:pt x="233" y="1"/>
                  </a:moveTo>
                  <a:cubicBezTo>
                    <a:pt x="218" y="1"/>
                    <a:pt x="202" y="2"/>
                    <a:pt x="186" y="7"/>
                  </a:cubicBezTo>
                  <a:cubicBezTo>
                    <a:pt x="93" y="7"/>
                    <a:pt x="1" y="68"/>
                    <a:pt x="1" y="192"/>
                  </a:cubicBezTo>
                  <a:lnTo>
                    <a:pt x="1" y="469"/>
                  </a:lnTo>
                  <a:cubicBezTo>
                    <a:pt x="1" y="562"/>
                    <a:pt x="93" y="655"/>
                    <a:pt x="186" y="655"/>
                  </a:cubicBezTo>
                  <a:cubicBezTo>
                    <a:pt x="309" y="655"/>
                    <a:pt x="402" y="562"/>
                    <a:pt x="402" y="469"/>
                  </a:cubicBezTo>
                  <a:lnTo>
                    <a:pt x="402" y="192"/>
                  </a:lnTo>
                  <a:cubicBezTo>
                    <a:pt x="402" y="84"/>
                    <a:pt x="332" y="1"/>
                    <a:pt x="2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1" name="Google Shape;18451;p104"/>
            <p:cNvSpPr/>
            <p:nvPr/>
          </p:nvSpPr>
          <p:spPr>
            <a:xfrm>
              <a:off x="3448788" y="2092031"/>
              <a:ext cx="30675" cy="14150"/>
            </a:xfrm>
            <a:custGeom>
              <a:avLst/>
              <a:gdLst/>
              <a:ahLst/>
              <a:cxnLst/>
              <a:rect l="l" t="t" r="r" b="b"/>
              <a:pathLst>
                <a:path w="1227" h="566" extrusionOk="0">
                  <a:moveTo>
                    <a:pt x="273" y="1"/>
                  </a:moveTo>
                  <a:cubicBezTo>
                    <a:pt x="125" y="1"/>
                    <a:pt x="1" y="196"/>
                    <a:pt x="116" y="357"/>
                  </a:cubicBezTo>
                  <a:cubicBezTo>
                    <a:pt x="255" y="496"/>
                    <a:pt x="447" y="565"/>
                    <a:pt x="636" y="565"/>
                  </a:cubicBezTo>
                  <a:cubicBezTo>
                    <a:pt x="825" y="565"/>
                    <a:pt x="1011" y="496"/>
                    <a:pt x="1134" y="357"/>
                  </a:cubicBezTo>
                  <a:cubicBezTo>
                    <a:pt x="1227" y="264"/>
                    <a:pt x="1227" y="141"/>
                    <a:pt x="1134" y="48"/>
                  </a:cubicBezTo>
                  <a:cubicBezTo>
                    <a:pt x="1092" y="21"/>
                    <a:pt x="1045" y="5"/>
                    <a:pt x="999" y="5"/>
                  </a:cubicBezTo>
                  <a:cubicBezTo>
                    <a:pt x="943" y="5"/>
                    <a:pt x="890" y="28"/>
                    <a:pt x="856" y="79"/>
                  </a:cubicBezTo>
                  <a:cubicBezTo>
                    <a:pt x="795" y="141"/>
                    <a:pt x="717" y="172"/>
                    <a:pt x="640" y="172"/>
                  </a:cubicBezTo>
                  <a:cubicBezTo>
                    <a:pt x="563" y="172"/>
                    <a:pt x="486" y="141"/>
                    <a:pt x="424" y="79"/>
                  </a:cubicBezTo>
                  <a:cubicBezTo>
                    <a:pt x="377" y="24"/>
                    <a:pt x="324" y="1"/>
                    <a:pt x="2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2" name="Google Shape;18452;p104"/>
            <p:cNvSpPr/>
            <p:nvPr/>
          </p:nvSpPr>
          <p:spPr>
            <a:xfrm>
              <a:off x="3293488" y="1921231"/>
              <a:ext cx="348775" cy="345775"/>
            </a:xfrm>
            <a:custGeom>
              <a:avLst/>
              <a:gdLst/>
              <a:ahLst/>
              <a:cxnLst/>
              <a:rect l="l" t="t" r="r" b="b"/>
              <a:pathLst>
                <a:path w="13951" h="13831" extrusionOk="0">
                  <a:moveTo>
                    <a:pt x="2069" y="1186"/>
                  </a:moveTo>
                  <a:cubicBezTo>
                    <a:pt x="2616" y="1186"/>
                    <a:pt x="3164" y="1541"/>
                    <a:pt x="3211" y="2251"/>
                  </a:cubicBezTo>
                  <a:cubicBezTo>
                    <a:pt x="3180" y="2868"/>
                    <a:pt x="2686" y="3362"/>
                    <a:pt x="2069" y="3393"/>
                  </a:cubicBezTo>
                  <a:cubicBezTo>
                    <a:pt x="1451" y="3393"/>
                    <a:pt x="927" y="2868"/>
                    <a:pt x="927" y="2251"/>
                  </a:cubicBezTo>
                  <a:cubicBezTo>
                    <a:pt x="973" y="1541"/>
                    <a:pt x="1521" y="1186"/>
                    <a:pt x="2069" y="1186"/>
                  </a:cubicBezTo>
                  <a:close/>
                  <a:moveTo>
                    <a:pt x="3334" y="3115"/>
                  </a:moveTo>
                  <a:lnTo>
                    <a:pt x="5587" y="5368"/>
                  </a:lnTo>
                  <a:cubicBezTo>
                    <a:pt x="5760" y="5566"/>
                    <a:pt x="5577" y="5822"/>
                    <a:pt x="5355" y="5822"/>
                  </a:cubicBezTo>
                  <a:cubicBezTo>
                    <a:pt x="5299" y="5822"/>
                    <a:pt x="5241" y="5806"/>
                    <a:pt x="5186" y="5769"/>
                  </a:cubicBezTo>
                  <a:lnTo>
                    <a:pt x="2933" y="3516"/>
                  </a:lnTo>
                  <a:cubicBezTo>
                    <a:pt x="3087" y="3393"/>
                    <a:pt x="3211" y="3269"/>
                    <a:pt x="3334" y="3115"/>
                  </a:cubicBezTo>
                  <a:close/>
                  <a:moveTo>
                    <a:pt x="9877" y="3609"/>
                  </a:moveTo>
                  <a:cubicBezTo>
                    <a:pt x="10000" y="3763"/>
                    <a:pt x="10124" y="3887"/>
                    <a:pt x="10278" y="4010"/>
                  </a:cubicBezTo>
                  <a:lnTo>
                    <a:pt x="8519" y="5769"/>
                  </a:lnTo>
                  <a:cubicBezTo>
                    <a:pt x="8450" y="5845"/>
                    <a:pt x="8373" y="5876"/>
                    <a:pt x="8299" y="5876"/>
                  </a:cubicBezTo>
                  <a:cubicBezTo>
                    <a:pt x="8073" y="5876"/>
                    <a:pt x="7885" y="5585"/>
                    <a:pt x="8118" y="5399"/>
                  </a:cubicBezTo>
                  <a:lnTo>
                    <a:pt x="9877" y="3609"/>
                  </a:lnTo>
                  <a:close/>
                  <a:moveTo>
                    <a:pt x="6852" y="4519"/>
                  </a:moveTo>
                  <a:cubicBezTo>
                    <a:pt x="7277" y="4519"/>
                    <a:pt x="7701" y="4627"/>
                    <a:pt x="8087" y="4843"/>
                  </a:cubicBezTo>
                  <a:lnTo>
                    <a:pt x="7840" y="5090"/>
                  </a:lnTo>
                  <a:cubicBezTo>
                    <a:pt x="7344" y="5586"/>
                    <a:pt x="7788" y="6263"/>
                    <a:pt x="8314" y="6263"/>
                  </a:cubicBezTo>
                  <a:cubicBezTo>
                    <a:pt x="8475" y="6263"/>
                    <a:pt x="8644" y="6199"/>
                    <a:pt x="8797" y="6047"/>
                  </a:cubicBezTo>
                  <a:lnTo>
                    <a:pt x="9043" y="5831"/>
                  </a:lnTo>
                  <a:cubicBezTo>
                    <a:pt x="9229" y="6170"/>
                    <a:pt x="9321" y="6572"/>
                    <a:pt x="9321" y="7004"/>
                  </a:cubicBezTo>
                  <a:cubicBezTo>
                    <a:pt x="9321" y="8398"/>
                    <a:pt x="8181" y="9489"/>
                    <a:pt x="6849" y="9489"/>
                  </a:cubicBezTo>
                  <a:cubicBezTo>
                    <a:pt x="6648" y="9489"/>
                    <a:pt x="6442" y="9464"/>
                    <a:pt x="6235" y="9411"/>
                  </a:cubicBezTo>
                  <a:cubicBezTo>
                    <a:pt x="4661" y="9010"/>
                    <a:pt x="3890" y="7251"/>
                    <a:pt x="4661" y="5831"/>
                  </a:cubicBezTo>
                  <a:lnTo>
                    <a:pt x="4661" y="5831"/>
                  </a:lnTo>
                  <a:lnTo>
                    <a:pt x="4908" y="6047"/>
                  </a:lnTo>
                  <a:cubicBezTo>
                    <a:pt x="5031" y="6186"/>
                    <a:pt x="5201" y="6255"/>
                    <a:pt x="5375" y="6255"/>
                  </a:cubicBezTo>
                  <a:cubicBezTo>
                    <a:pt x="5548" y="6255"/>
                    <a:pt x="5726" y="6186"/>
                    <a:pt x="5865" y="6047"/>
                  </a:cubicBezTo>
                  <a:cubicBezTo>
                    <a:pt x="6142" y="5800"/>
                    <a:pt x="6142" y="5368"/>
                    <a:pt x="5865" y="5090"/>
                  </a:cubicBezTo>
                  <a:lnTo>
                    <a:pt x="5618" y="4843"/>
                  </a:lnTo>
                  <a:cubicBezTo>
                    <a:pt x="6004" y="4627"/>
                    <a:pt x="6428" y="4519"/>
                    <a:pt x="6852" y="4519"/>
                  </a:cubicBezTo>
                  <a:close/>
                  <a:moveTo>
                    <a:pt x="4630" y="8855"/>
                  </a:moveTo>
                  <a:cubicBezTo>
                    <a:pt x="4754" y="9010"/>
                    <a:pt x="4877" y="9133"/>
                    <a:pt x="5031" y="9257"/>
                  </a:cubicBezTo>
                  <a:lnTo>
                    <a:pt x="3735" y="10553"/>
                  </a:lnTo>
                  <a:cubicBezTo>
                    <a:pt x="3612" y="10399"/>
                    <a:pt x="3488" y="10275"/>
                    <a:pt x="3365" y="10152"/>
                  </a:cubicBezTo>
                  <a:lnTo>
                    <a:pt x="4630" y="8855"/>
                  </a:lnTo>
                  <a:close/>
                  <a:moveTo>
                    <a:pt x="9043" y="8855"/>
                  </a:moveTo>
                  <a:lnTo>
                    <a:pt x="10741" y="10553"/>
                  </a:lnTo>
                  <a:cubicBezTo>
                    <a:pt x="10587" y="10676"/>
                    <a:pt x="10463" y="10800"/>
                    <a:pt x="10371" y="10954"/>
                  </a:cubicBezTo>
                  <a:lnTo>
                    <a:pt x="8673" y="9257"/>
                  </a:lnTo>
                  <a:cubicBezTo>
                    <a:pt x="8797" y="9133"/>
                    <a:pt x="8920" y="9010"/>
                    <a:pt x="9043" y="8855"/>
                  </a:cubicBezTo>
                  <a:close/>
                  <a:moveTo>
                    <a:pt x="11605" y="10707"/>
                  </a:moveTo>
                  <a:cubicBezTo>
                    <a:pt x="12191" y="10707"/>
                    <a:pt x="12685" y="11201"/>
                    <a:pt x="12685" y="11787"/>
                  </a:cubicBezTo>
                  <a:cubicBezTo>
                    <a:pt x="12685" y="12437"/>
                    <a:pt x="12144" y="12874"/>
                    <a:pt x="11584" y="12874"/>
                  </a:cubicBezTo>
                  <a:cubicBezTo>
                    <a:pt x="11320" y="12874"/>
                    <a:pt x="11051" y="12776"/>
                    <a:pt x="10833" y="12559"/>
                  </a:cubicBezTo>
                  <a:cubicBezTo>
                    <a:pt x="10155" y="11880"/>
                    <a:pt x="10648" y="10707"/>
                    <a:pt x="11605" y="10707"/>
                  </a:cubicBezTo>
                  <a:close/>
                  <a:moveTo>
                    <a:pt x="11632" y="0"/>
                  </a:moveTo>
                  <a:cubicBezTo>
                    <a:pt x="10128" y="0"/>
                    <a:pt x="8836" y="1644"/>
                    <a:pt x="9661" y="3269"/>
                  </a:cubicBezTo>
                  <a:lnTo>
                    <a:pt x="8365" y="4566"/>
                  </a:lnTo>
                  <a:cubicBezTo>
                    <a:pt x="7902" y="4272"/>
                    <a:pt x="7369" y="4126"/>
                    <a:pt x="6837" y="4126"/>
                  </a:cubicBezTo>
                  <a:cubicBezTo>
                    <a:pt x="6304" y="4126"/>
                    <a:pt x="5772" y="4272"/>
                    <a:pt x="5309" y="4566"/>
                  </a:cubicBezTo>
                  <a:lnTo>
                    <a:pt x="3519" y="2745"/>
                  </a:lnTo>
                  <a:cubicBezTo>
                    <a:pt x="3581" y="2560"/>
                    <a:pt x="3612" y="2405"/>
                    <a:pt x="3612" y="2251"/>
                  </a:cubicBezTo>
                  <a:cubicBezTo>
                    <a:pt x="3612" y="1309"/>
                    <a:pt x="2845" y="694"/>
                    <a:pt x="2044" y="694"/>
                  </a:cubicBezTo>
                  <a:cubicBezTo>
                    <a:pt x="1663" y="694"/>
                    <a:pt x="1275" y="832"/>
                    <a:pt x="958" y="1140"/>
                  </a:cubicBezTo>
                  <a:cubicBezTo>
                    <a:pt x="1" y="2128"/>
                    <a:pt x="680" y="3763"/>
                    <a:pt x="2069" y="3763"/>
                  </a:cubicBezTo>
                  <a:cubicBezTo>
                    <a:pt x="2223" y="3763"/>
                    <a:pt x="2377" y="3763"/>
                    <a:pt x="2562" y="3702"/>
                  </a:cubicBezTo>
                  <a:lnTo>
                    <a:pt x="4383" y="5522"/>
                  </a:lnTo>
                  <a:cubicBezTo>
                    <a:pt x="4106" y="5954"/>
                    <a:pt x="3951" y="6479"/>
                    <a:pt x="3951" y="7004"/>
                  </a:cubicBezTo>
                  <a:cubicBezTo>
                    <a:pt x="3951" y="7528"/>
                    <a:pt x="4106" y="8084"/>
                    <a:pt x="4383" y="8547"/>
                  </a:cubicBezTo>
                  <a:lnTo>
                    <a:pt x="2995" y="9936"/>
                  </a:lnTo>
                  <a:cubicBezTo>
                    <a:pt x="2717" y="9812"/>
                    <a:pt x="2408" y="9720"/>
                    <a:pt x="2100" y="9720"/>
                  </a:cubicBezTo>
                  <a:cubicBezTo>
                    <a:pt x="958" y="9720"/>
                    <a:pt x="32" y="10645"/>
                    <a:pt x="32" y="11787"/>
                  </a:cubicBezTo>
                  <a:cubicBezTo>
                    <a:pt x="32" y="12250"/>
                    <a:pt x="186" y="12682"/>
                    <a:pt x="464" y="13053"/>
                  </a:cubicBezTo>
                  <a:cubicBezTo>
                    <a:pt x="515" y="13104"/>
                    <a:pt x="575" y="13126"/>
                    <a:pt x="629" y="13126"/>
                  </a:cubicBezTo>
                  <a:cubicBezTo>
                    <a:pt x="674" y="13126"/>
                    <a:pt x="714" y="13111"/>
                    <a:pt x="742" y="13083"/>
                  </a:cubicBezTo>
                  <a:cubicBezTo>
                    <a:pt x="834" y="13022"/>
                    <a:pt x="865" y="12898"/>
                    <a:pt x="803" y="12806"/>
                  </a:cubicBezTo>
                  <a:cubicBezTo>
                    <a:pt x="556" y="12528"/>
                    <a:pt x="433" y="12158"/>
                    <a:pt x="433" y="11787"/>
                  </a:cubicBezTo>
                  <a:cubicBezTo>
                    <a:pt x="433" y="10892"/>
                    <a:pt x="1174" y="10152"/>
                    <a:pt x="2100" y="10152"/>
                  </a:cubicBezTo>
                  <a:cubicBezTo>
                    <a:pt x="2995" y="10152"/>
                    <a:pt x="3735" y="10892"/>
                    <a:pt x="3735" y="11787"/>
                  </a:cubicBezTo>
                  <a:cubicBezTo>
                    <a:pt x="3735" y="12713"/>
                    <a:pt x="2995" y="13454"/>
                    <a:pt x="2100" y="13454"/>
                  </a:cubicBezTo>
                  <a:cubicBezTo>
                    <a:pt x="1822" y="13454"/>
                    <a:pt x="1575" y="13361"/>
                    <a:pt x="1328" y="13269"/>
                  </a:cubicBezTo>
                  <a:cubicBezTo>
                    <a:pt x="1295" y="13247"/>
                    <a:pt x="1259" y="13237"/>
                    <a:pt x="1222" y="13237"/>
                  </a:cubicBezTo>
                  <a:cubicBezTo>
                    <a:pt x="1156" y="13237"/>
                    <a:pt x="1090" y="13271"/>
                    <a:pt x="1050" y="13330"/>
                  </a:cubicBezTo>
                  <a:cubicBezTo>
                    <a:pt x="1019" y="13454"/>
                    <a:pt x="1050" y="13577"/>
                    <a:pt x="1143" y="13608"/>
                  </a:cubicBezTo>
                  <a:cubicBezTo>
                    <a:pt x="1412" y="13742"/>
                    <a:pt x="1680" y="13830"/>
                    <a:pt x="1949" y="13830"/>
                  </a:cubicBezTo>
                  <a:cubicBezTo>
                    <a:pt x="1989" y="13830"/>
                    <a:pt x="2029" y="13828"/>
                    <a:pt x="2069" y="13824"/>
                  </a:cubicBezTo>
                  <a:cubicBezTo>
                    <a:pt x="3211" y="13824"/>
                    <a:pt x="4136" y="12929"/>
                    <a:pt x="4136" y="11787"/>
                  </a:cubicBezTo>
                  <a:cubicBezTo>
                    <a:pt x="4136" y="11479"/>
                    <a:pt x="4075" y="11170"/>
                    <a:pt x="3920" y="10892"/>
                  </a:cubicBezTo>
                  <a:lnTo>
                    <a:pt x="5340" y="9473"/>
                  </a:lnTo>
                  <a:cubicBezTo>
                    <a:pt x="5803" y="9750"/>
                    <a:pt x="6320" y="9889"/>
                    <a:pt x="6833" y="9889"/>
                  </a:cubicBezTo>
                  <a:cubicBezTo>
                    <a:pt x="7346" y="9889"/>
                    <a:pt x="7855" y="9750"/>
                    <a:pt x="8303" y="9473"/>
                  </a:cubicBezTo>
                  <a:lnTo>
                    <a:pt x="10155" y="11324"/>
                  </a:lnTo>
                  <a:cubicBezTo>
                    <a:pt x="9821" y="12414"/>
                    <a:pt x="10690" y="13312"/>
                    <a:pt x="11617" y="13312"/>
                  </a:cubicBezTo>
                  <a:cubicBezTo>
                    <a:pt x="11976" y="13312"/>
                    <a:pt x="12344" y="13178"/>
                    <a:pt x="12654" y="12867"/>
                  </a:cubicBezTo>
                  <a:cubicBezTo>
                    <a:pt x="13639" y="11855"/>
                    <a:pt x="12854" y="10286"/>
                    <a:pt x="11610" y="10286"/>
                  </a:cubicBezTo>
                  <a:cubicBezTo>
                    <a:pt x="11450" y="10286"/>
                    <a:pt x="11283" y="10312"/>
                    <a:pt x="11111" y="10368"/>
                  </a:cubicBezTo>
                  <a:lnTo>
                    <a:pt x="9290" y="8516"/>
                  </a:lnTo>
                  <a:cubicBezTo>
                    <a:pt x="9599" y="8053"/>
                    <a:pt x="9722" y="7528"/>
                    <a:pt x="9722" y="6973"/>
                  </a:cubicBezTo>
                  <a:cubicBezTo>
                    <a:pt x="9722" y="6448"/>
                    <a:pt x="9599" y="5954"/>
                    <a:pt x="9321" y="5492"/>
                  </a:cubicBezTo>
                  <a:lnTo>
                    <a:pt x="10617" y="4195"/>
                  </a:lnTo>
                  <a:cubicBezTo>
                    <a:pt x="10952" y="4369"/>
                    <a:pt x="11300" y="4449"/>
                    <a:pt x="11640" y="4449"/>
                  </a:cubicBezTo>
                  <a:cubicBezTo>
                    <a:pt x="12803" y="4449"/>
                    <a:pt x="13858" y="3510"/>
                    <a:pt x="13858" y="2220"/>
                  </a:cubicBezTo>
                  <a:cubicBezTo>
                    <a:pt x="13858" y="1788"/>
                    <a:pt x="13734" y="1356"/>
                    <a:pt x="13488" y="1017"/>
                  </a:cubicBezTo>
                  <a:cubicBezTo>
                    <a:pt x="13448" y="957"/>
                    <a:pt x="13382" y="923"/>
                    <a:pt x="13316" y="923"/>
                  </a:cubicBezTo>
                  <a:cubicBezTo>
                    <a:pt x="13279" y="923"/>
                    <a:pt x="13243" y="933"/>
                    <a:pt x="13210" y="955"/>
                  </a:cubicBezTo>
                  <a:lnTo>
                    <a:pt x="13210" y="986"/>
                  </a:lnTo>
                  <a:cubicBezTo>
                    <a:pt x="13117" y="1047"/>
                    <a:pt x="13086" y="1171"/>
                    <a:pt x="13148" y="1263"/>
                  </a:cubicBezTo>
                  <a:cubicBezTo>
                    <a:pt x="13951" y="2467"/>
                    <a:pt x="13086" y="4072"/>
                    <a:pt x="11636" y="4072"/>
                  </a:cubicBezTo>
                  <a:cubicBezTo>
                    <a:pt x="10648" y="4072"/>
                    <a:pt x="9815" y="3239"/>
                    <a:pt x="9815" y="2251"/>
                  </a:cubicBezTo>
                  <a:cubicBezTo>
                    <a:pt x="9815" y="1233"/>
                    <a:pt x="10617" y="430"/>
                    <a:pt x="11636" y="430"/>
                  </a:cubicBezTo>
                  <a:cubicBezTo>
                    <a:pt x="12006" y="430"/>
                    <a:pt x="12346" y="554"/>
                    <a:pt x="12654" y="739"/>
                  </a:cubicBezTo>
                  <a:cubicBezTo>
                    <a:pt x="12685" y="765"/>
                    <a:pt x="12718" y="776"/>
                    <a:pt x="12750" y="776"/>
                  </a:cubicBezTo>
                  <a:cubicBezTo>
                    <a:pt x="12909" y="776"/>
                    <a:pt x="13050" y="502"/>
                    <a:pt x="12870" y="399"/>
                  </a:cubicBezTo>
                  <a:cubicBezTo>
                    <a:pt x="12467" y="122"/>
                    <a:pt x="12042" y="0"/>
                    <a:pt x="116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3" name="Google Shape;18453;p104"/>
          <p:cNvGrpSpPr/>
          <p:nvPr/>
        </p:nvGrpSpPr>
        <p:grpSpPr>
          <a:xfrm>
            <a:off x="4094393" y="3984505"/>
            <a:ext cx="252325" cy="344325"/>
            <a:chOff x="6360388" y="4142256"/>
            <a:chExt cx="252325" cy="344325"/>
          </a:xfrm>
        </p:grpSpPr>
        <p:sp>
          <p:nvSpPr>
            <p:cNvPr id="18454" name="Google Shape;18454;p104"/>
            <p:cNvSpPr/>
            <p:nvPr/>
          </p:nvSpPr>
          <p:spPr>
            <a:xfrm>
              <a:off x="6427138" y="4405531"/>
              <a:ext cx="11600" cy="17575"/>
            </a:xfrm>
            <a:custGeom>
              <a:avLst/>
              <a:gdLst/>
              <a:ahLst/>
              <a:cxnLst/>
              <a:rect l="l" t="t" r="r" b="b"/>
              <a:pathLst>
                <a:path w="464" h="703" extrusionOk="0">
                  <a:moveTo>
                    <a:pt x="232" y="1"/>
                  </a:moveTo>
                  <a:cubicBezTo>
                    <a:pt x="116" y="1"/>
                    <a:pt x="0" y="62"/>
                    <a:pt x="47" y="186"/>
                  </a:cubicBezTo>
                  <a:lnTo>
                    <a:pt x="47" y="587"/>
                  </a:lnTo>
                  <a:cubicBezTo>
                    <a:pt x="78" y="664"/>
                    <a:pt x="155" y="703"/>
                    <a:pt x="232" y="703"/>
                  </a:cubicBezTo>
                  <a:cubicBezTo>
                    <a:pt x="309" y="703"/>
                    <a:pt x="386" y="664"/>
                    <a:pt x="417" y="587"/>
                  </a:cubicBezTo>
                  <a:lnTo>
                    <a:pt x="417" y="186"/>
                  </a:lnTo>
                  <a:cubicBezTo>
                    <a:pt x="463" y="62"/>
                    <a:pt x="348" y="1"/>
                    <a:pt x="2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5" name="Google Shape;18455;p104"/>
            <p:cNvSpPr/>
            <p:nvPr/>
          </p:nvSpPr>
          <p:spPr>
            <a:xfrm>
              <a:off x="6534388" y="4406106"/>
              <a:ext cx="10825" cy="18150"/>
            </a:xfrm>
            <a:custGeom>
              <a:avLst/>
              <a:gdLst/>
              <a:ahLst/>
              <a:cxnLst/>
              <a:rect l="l" t="t" r="r" b="b"/>
              <a:pathLst>
                <a:path w="433" h="726" extrusionOk="0">
                  <a:moveTo>
                    <a:pt x="216" y="1"/>
                  </a:moveTo>
                  <a:cubicBezTo>
                    <a:pt x="108" y="1"/>
                    <a:pt x="0" y="55"/>
                    <a:pt x="16" y="163"/>
                  </a:cubicBezTo>
                  <a:lnTo>
                    <a:pt x="16" y="564"/>
                  </a:lnTo>
                  <a:cubicBezTo>
                    <a:pt x="31" y="672"/>
                    <a:pt x="124" y="726"/>
                    <a:pt x="216" y="726"/>
                  </a:cubicBezTo>
                  <a:cubicBezTo>
                    <a:pt x="309" y="726"/>
                    <a:pt x="401" y="672"/>
                    <a:pt x="417" y="564"/>
                  </a:cubicBezTo>
                  <a:lnTo>
                    <a:pt x="417" y="163"/>
                  </a:lnTo>
                  <a:cubicBezTo>
                    <a:pt x="432" y="55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6" name="Google Shape;18456;p104"/>
            <p:cNvSpPr/>
            <p:nvPr/>
          </p:nvSpPr>
          <p:spPr>
            <a:xfrm>
              <a:off x="6466863" y="4413706"/>
              <a:ext cx="37850" cy="15575"/>
            </a:xfrm>
            <a:custGeom>
              <a:avLst/>
              <a:gdLst/>
              <a:ahLst/>
              <a:cxnLst/>
              <a:rect l="l" t="t" r="r" b="b"/>
              <a:pathLst>
                <a:path w="1514" h="623" extrusionOk="0">
                  <a:moveTo>
                    <a:pt x="236" y="1"/>
                  </a:moveTo>
                  <a:cubicBezTo>
                    <a:pt x="192" y="1"/>
                    <a:pt x="152" y="16"/>
                    <a:pt x="124" y="44"/>
                  </a:cubicBezTo>
                  <a:cubicBezTo>
                    <a:pt x="32" y="106"/>
                    <a:pt x="1" y="260"/>
                    <a:pt x="93" y="322"/>
                  </a:cubicBezTo>
                  <a:cubicBezTo>
                    <a:pt x="279" y="522"/>
                    <a:pt x="525" y="623"/>
                    <a:pt x="772" y="623"/>
                  </a:cubicBezTo>
                  <a:cubicBezTo>
                    <a:pt x="1019" y="623"/>
                    <a:pt x="1266" y="522"/>
                    <a:pt x="1451" y="322"/>
                  </a:cubicBezTo>
                  <a:cubicBezTo>
                    <a:pt x="1513" y="260"/>
                    <a:pt x="1513" y="136"/>
                    <a:pt x="1451" y="44"/>
                  </a:cubicBezTo>
                  <a:cubicBezTo>
                    <a:pt x="1410" y="16"/>
                    <a:pt x="1362" y="1"/>
                    <a:pt x="1316" y="1"/>
                  </a:cubicBezTo>
                  <a:cubicBezTo>
                    <a:pt x="1260" y="1"/>
                    <a:pt x="1208" y="24"/>
                    <a:pt x="1174" y="75"/>
                  </a:cubicBezTo>
                  <a:cubicBezTo>
                    <a:pt x="1066" y="183"/>
                    <a:pt x="919" y="237"/>
                    <a:pt x="776" y="237"/>
                  </a:cubicBezTo>
                  <a:cubicBezTo>
                    <a:pt x="633" y="237"/>
                    <a:pt x="495" y="183"/>
                    <a:pt x="402" y="75"/>
                  </a:cubicBezTo>
                  <a:cubicBezTo>
                    <a:pt x="351" y="24"/>
                    <a:pt x="291" y="1"/>
                    <a:pt x="2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7" name="Google Shape;18457;p104"/>
            <p:cNvSpPr/>
            <p:nvPr/>
          </p:nvSpPr>
          <p:spPr>
            <a:xfrm>
              <a:off x="6360388" y="4142256"/>
              <a:ext cx="252325" cy="344325"/>
            </a:xfrm>
            <a:custGeom>
              <a:avLst/>
              <a:gdLst/>
              <a:ahLst/>
              <a:cxnLst/>
              <a:rect l="l" t="t" r="r" b="b"/>
              <a:pathLst>
                <a:path w="10093" h="13773" extrusionOk="0">
                  <a:moveTo>
                    <a:pt x="5031" y="2199"/>
                  </a:moveTo>
                  <a:cubicBezTo>
                    <a:pt x="5525" y="2569"/>
                    <a:pt x="5803" y="3156"/>
                    <a:pt x="5772" y="3773"/>
                  </a:cubicBezTo>
                  <a:cubicBezTo>
                    <a:pt x="5772" y="3896"/>
                    <a:pt x="5772" y="4020"/>
                    <a:pt x="5741" y="4143"/>
                  </a:cubicBezTo>
                  <a:lnTo>
                    <a:pt x="4352" y="4143"/>
                  </a:lnTo>
                  <a:cubicBezTo>
                    <a:pt x="4322" y="4020"/>
                    <a:pt x="4322" y="3896"/>
                    <a:pt x="4322" y="3773"/>
                  </a:cubicBezTo>
                  <a:cubicBezTo>
                    <a:pt x="4291" y="3156"/>
                    <a:pt x="4568" y="2569"/>
                    <a:pt x="5031" y="2199"/>
                  </a:cubicBezTo>
                  <a:close/>
                  <a:moveTo>
                    <a:pt x="6698" y="4544"/>
                  </a:moveTo>
                  <a:cubicBezTo>
                    <a:pt x="7531" y="4544"/>
                    <a:pt x="7531" y="5779"/>
                    <a:pt x="6698" y="5779"/>
                  </a:cubicBezTo>
                  <a:lnTo>
                    <a:pt x="3365" y="5779"/>
                  </a:lnTo>
                  <a:cubicBezTo>
                    <a:pt x="3025" y="5748"/>
                    <a:pt x="2748" y="5501"/>
                    <a:pt x="2748" y="5162"/>
                  </a:cubicBezTo>
                  <a:lnTo>
                    <a:pt x="2778" y="5162"/>
                  </a:lnTo>
                  <a:cubicBezTo>
                    <a:pt x="2778" y="4822"/>
                    <a:pt x="3025" y="4544"/>
                    <a:pt x="3365" y="4544"/>
                  </a:cubicBezTo>
                  <a:close/>
                  <a:moveTo>
                    <a:pt x="3334" y="6179"/>
                  </a:moveTo>
                  <a:cubicBezTo>
                    <a:pt x="3344" y="6179"/>
                    <a:pt x="3355" y="6180"/>
                    <a:pt x="3365" y="6180"/>
                  </a:cubicBezTo>
                  <a:lnTo>
                    <a:pt x="6729" y="6180"/>
                  </a:lnTo>
                  <a:cubicBezTo>
                    <a:pt x="7562" y="6180"/>
                    <a:pt x="7562" y="7384"/>
                    <a:pt x="6729" y="7384"/>
                  </a:cubicBezTo>
                  <a:lnTo>
                    <a:pt x="3365" y="7384"/>
                  </a:lnTo>
                  <a:cubicBezTo>
                    <a:pt x="2542" y="7384"/>
                    <a:pt x="2532" y="6179"/>
                    <a:pt x="3334" y="6179"/>
                  </a:cubicBezTo>
                  <a:close/>
                  <a:moveTo>
                    <a:pt x="5031" y="0"/>
                  </a:moveTo>
                  <a:cubicBezTo>
                    <a:pt x="4954" y="0"/>
                    <a:pt x="4877" y="23"/>
                    <a:pt x="4815" y="69"/>
                  </a:cubicBezTo>
                  <a:cubicBezTo>
                    <a:pt x="4352" y="255"/>
                    <a:pt x="3982" y="532"/>
                    <a:pt x="3704" y="934"/>
                  </a:cubicBezTo>
                  <a:cubicBezTo>
                    <a:pt x="3567" y="1071"/>
                    <a:pt x="3701" y="1259"/>
                    <a:pt x="3855" y="1259"/>
                  </a:cubicBezTo>
                  <a:cubicBezTo>
                    <a:pt x="3909" y="1259"/>
                    <a:pt x="3965" y="1236"/>
                    <a:pt x="4013" y="1180"/>
                  </a:cubicBezTo>
                  <a:cubicBezTo>
                    <a:pt x="4260" y="841"/>
                    <a:pt x="4599" y="594"/>
                    <a:pt x="4970" y="440"/>
                  </a:cubicBezTo>
                  <a:cubicBezTo>
                    <a:pt x="4985" y="424"/>
                    <a:pt x="5008" y="417"/>
                    <a:pt x="5031" y="417"/>
                  </a:cubicBezTo>
                  <a:cubicBezTo>
                    <a:pt x="5054" y="417"/>
                    <a:pt x="5078" y="424"/>
                    <a:pt x="5093" y="440"/>
                  </a:cubicBezTo>
                  <a:cubicBezTo>
                    <a:pt x="5587" y="625"/>
                    <a:pt x="5988" y="995"/>
                    <a:pt x="6266" y="1427"/>
                  </a:cubicBezTo>
                  <a:cubicBezTo>
                    <a:pt x="6544" y="1921"/>
                    <a:pt x="6698" y="2477"/>
                    <a:pt x="6698" y="3032"/>
                  </a:cubicBezTo>
                  <a:cubicBezTo>
                    <a:pt x="6698" y="3433"/>
                    <a:pt x="6636" y="3804"/>
                    <a:pt x="6513" y="4143"/>
                  </a:cubicBezTo>
                  <a:lnTo>
                    <a:pt x="6173" y="4143"/>
                  </a:lnTo>
                  <a:cubicBezTo>
                    <a:pt x="6173" y="4020"/>
                    <a:pt x="6173" y="3896"/>
                    <a:pt x="6173" y="3773"/>
                  </a:cubicBezTo>
                  <a:cubicBezTo>
                    <a:pt x="6204" y="2970"/>
                    <a:pt x="5803" y="2230"/>
                    <a:pt x="5155" y="1798"/>
                  </a:cubicBezTo>
                  <a:cubicBezTo>
                    <a:pt x="5124" y="1767"/>
                    <a:pt x="5085" y="1751"/>
                    <a:pt x="5047" y="1751"/>
                  </a:cubicBezTo>
                  <a:cubicBezTo>
                    <a:pt x="5008" y="1751"/>
                    <a:pt x="4970" y="1767"/>
                    <a:pt x="4939" y="1798"/>
                  </a:cubicBezTo>
                  <a:cubicBezTo>
                    <a:pt x="4167" y="2322"/>
                    <a:pt x="3797" y="3248"/>
                    <a:pt x="3920" y="4143"/>
                  </a:cubicBezTo>
                  <a:lnTo>
                    <a:pt x="3581" y="4143"/>
                  </a:lnTo>
                  <a:cubicBezTo>
                    <a:pt x="3303" y="3403"/>
                    <a:pt x="3303" y="2569"/>
                    <a:pt x="3643" y="1829"/>
                  </a:cubicBezTo>
                  <a:cubicBezTo>
                    <a:pt x="3673" y="1705"/>
                    <a:pt x="3643" y="1582"/>
                    <a:pt x="3519" y="1551"/>
                  </a:cubicBezTo>
                  <a:cubicBezTo>
                    <a:pt x="3493" y="1534"/>
                    <a:pt x="3465" y="1526"/>
                    <a:pt x="3437" y="1526"/>
                  </a:cubicBezTo>
                  <a:cubicBezTo>
                    <a:pt x="3365" y="1526"/>
                    <a:pt x="3294" y="1577"/>
                    <a:pt x="3272" y="1643"/>
                  </a:cubicBezTo>
                  <a:cubicBezTo>
                    <a:pt x="3087" y="2075"/>
                    <a:pt x="2964" y="2538"/>
                    <a:pt x="2964" y="3001"/>
                  </a:cubicBezTo>
                  <a:cubicBezTo>
                    <a:pt x="2964" y="3372"/>
                    <a:pt x="3025" y="3773"/>
                    <a:pt x="3149" y="4143"/>
                  </a:cubicBezTo>
                  <a:cubicBezTo>
                    <a:pt x="2285" y="4328"/>
                    <a:pt x="2069" y="5409"/>
                    <a:pt x="2778" y="5933"/>
                  </a:cubicBezTo>
                  <a:cubicBezTo>
                    <a:pt x="2192" y="6365"/>
                    <a:pt x="2223" y="7198"/>
                    <a:pt x="2809" y="7600"/>
                  </a:cubicBezTo>
                  <a:cubicBezTo>
                    <a:pt x="2408" y="7816"/>
                    <a:pt x="2007" y="8063"/>
                    <a:pt x="1667" y="8371"/>
                  </a:cubicBezTo>
                  <a:cubicBezTo>
                    <a:pt x="649" y="9112"/>
                    <a:pt x="32" y="10285"/>
                    <a:pt x="1" y="11550"/>
                  </a:cubicBezTo>
                  <a:cubicBezTo>
                    <a:pt x="1" y="12754"/>
                    <a:pt x="988" y="13741"/>
                    <a:pt x="2223" y="13741"/>
                  </a:cubicBezTo>
                  <a:lnTo>
                    <a:pt x="2192" y="13772"/>
                  </a:lnTo>
                  <a:lnTo>
                    <a:pt x="7871" y="13772"/>
                  </a:lnTo>
                  <a:cubicBezTo>
                    <a:pt x="9105" y="13772"/>
                    <a:pt x="10093" y="12784"/>
                    <a:pt x="10093" y="11550"/>
                  </a:cubicBezTo>
                  <a:cubicBezTo>
                    <a:pt x="10093" y="11272"/>
                    <a:pt x="10062" y="10964"/>
                    <a:pt x="10000" y="10686"/>
                  </a:cubicBezTo>
                  <a:cubicBezTo>
                    <a:pt x="9969" y="10593"/>
                    <a:pt x="9846" y="10532"/>
                    <a:pt x="9753" y="10532"/>
                  </a:cubicBezTo>
                  <a:cubicBezTo>
                    <a:pt x="9630" y="10562"/>
                    <a:pt x="9568" y="10686"/>
                    <a:pt x="9599" y="10778"/>
                  </a:cubicBezTo>
                  <a:cubicBezTo>
                    <a:pt x="9661" y="11025"/>
                    <a:pt x="9691" y="11303"/>
                    <a:pt x="9691" y="11550"/>
                  </a:cubicBezTo>
                  <a:cubicBezTo>
                    <a:pt x="9691" y="12568"/>
                    <a:pt x="8889" y="13371"/>
                    <a:pt x="7871" y="13371"/>
                  </a:cubicBezTo>
                  <a:lnTo>
                    <a:pt x="2192" y="13371"/>
                  </a:lnTo>
                  <a:cubicBezTo>
                    <a:pt x="1204" y="13371"/>
                    <a:pt x="371" y="12568"/>
                    <a:pt x="371" y="11550"/>
                  </a:cubicBezTo>
                  <a:cubicBezTo>
                    <a:pt x="371" y="10501"/>
                    <a:pt x="896" y="9513"/>
                    <a:pt x="1883" y="8711"/>
                  </a:cubicBezTo>
                  <a:cubicBezTo>
                    <a:pt x="2346" y="8340"/>
                    <a:pt x="2840" y="8032"/>
                    <a:pt x="3365" y="7785"/>
                  </a:cubicBezTo>
                  <a:lnTo>
                    <a:pt x="6698" y="7785"/>
                  </a:lnTo>
                  <a:cubicBezTo>
                    <a:pt x="6945" y="7877"/>
                    <a:pt x="8611" y="8649"/>
                    <a:pt x="9321" y="10099"/>
                  </a:cubicBezTo>
                  <a:cubicBezTo>
                    <a:pt x="9362" y="10182"/>
                    <a:pt x="9431" y="10216"/>
                    <a:pt x="9499" y="10216"/>
                  </a:cubicBezTo>
                  <a:cubicBezTo>
                    <a:pt x="9637" y="10216"/>
                    <a:pt x="9774" y="10079"/>
                    <a:pt x="9691" y="9914"/>
                  </a:cubicBezTo>
                  <a:cubicBezTo>
                    <a:pt x="9136" y="8927"/>
                    <a:pt x="8303" y="8124"/>
                    <a:pt x="7284" y="7631"/>
                  </a:cubicBezTo>
                  <a:cubicBezTo>
                    <a:pt x="7840" y="7229"/>
                    <a:pt x="7871" y="6396"/>
                    <a:pt x="7315" y="5964"/>
                  </a:cubicBezTo>
                  <a:cubicBezTo>
                    <a:pt x="8025" y="5439"/>
                    <a:pt x="7778" y="4328"/>
                    <a:pt x="6914" y="4174"/>
                  </a:cubicBezTo>
                  <a:cubicBezTo>
                    <a:pt x="7253" y="3186"/>
                    <a:pt x="7130" y="2106"/>
                    <a:pt x="6605" y="1211"/>
                  </a:cubicBezTo>
                  <a:cubicBezTo>
                    <a:pt x="6266" y="687"/>
                    <a:pt x="5803" y="285"/>
                    <a:pt x="5247" y="69"/>
                  </a:cubicBezTo>
                  <a:cubicBezTo>
                    <a:pt x="5186" y="23"/>
                    <a:pt x="5109" y="0"/>
                    <a:pt x="50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8" name="Google Shape;18458;p104"/>
          <p:cNvGrpSpPr/>
          <p:nvPr/>
        </p:nvGrpSpPr>
        <p:grpSpPr>
          <a:xfrm>
            <a:off x="1052429" y="1765586"/>
            <a:ext cx="327175" cy="345675"/>
            <a:chOff x="4058863" y="3580756"/>
            <a:chExt cx="327175" cy="345675"/>
          </a:xfrm>
        </p:grpSpPr>
        <p:sp>
          <p:nvSpPr>
            <p:cNvPr id="18459" name="Google Shape;18459;p104"/>
            <p:cNvSpPr/>
            <p:nvPr/>
          </p:nvSpPr>
          <p:spPr>
            <a:xfrm>
              <a:off x="4284163" y="3726581"/>
              <a:ext cx="10050" cy="22400"/>
            </a:xfrm>
            <a:custGeom>
              <a:avLst/>
              <a:gdLst/>
              <a:ahLst/>
              <a:cxnLst/>
              <a:rect l="l" t="t" r="r" b="b"/>
              <a:pathLst>
                <a:path w="402" h="896" extrusionOk="0">
                  <a:moveTo>
                    <a:pt x="217" y="0"/>
                  </a:moveTo>
                  <a:cubicBezTo>
                    <a:pt x="93" y="0"/>
                    <a:pt x="1" y="93"/>
                    <a:pt x="1" y="185"/>
                  </a:cubicBezTo>
                  <a:lnTo>
                    <a:pt x="1" y="710"/>
                  </a:lnTo>
                  <a:cubicBezTo>
                    <a:pt x="1" y="803"/>
                    <a:pt x="93" y="895"/>
                    <a:pt x="217" y="895"/>
                  </a:cubicBezTo>
                  <a:cubicBezTo>
                    <a:pt x="309" y="895"/>
                    <a:pt x="402" y="803"/>
                    <a:pt x="402" y="710"/>
                  </a:cubicBezTo>
                  <a:lnTo>
                    <a:pt x="402" y="185"/>
                  </a:lnTo>
                  <a:cubicBezTo>
                    <a:pt x="402" y="93"/>
                    <a:pt x="309" y="0"/>
                    <a:pt x="2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0" name="Google Shape;18460;p104"/>
            <p:cNvSpPr/>
            <p:nvPr/>
          </p:nvSpPr>
          <p:spPr>
            <a:xfrm>
              <a:off x="4155313" y="3726581"/>
              <a:ext cx="10050" cy="22400"/>
            </a:xfrm>
            <a:custGeom>
              <a:avLst/>
              <a:gdLst/>
              <a:ahLst/>
              <a:cxnLst/>
              <a:rect l="l" t="t" r="r" b="b"/>
              <a:pathLst>
                <a:path w="402" h="896" extrusionOk="0">
                  <a:moveTo>
                    <a:pt x="217" y="0"/>
                  </a:moveTo>
                  <a:cubicBezTo>
                    <a:pt x="93" y="0"/>
                    <a:pt x="1" y="93"/>
                    <a:pt x="1" y="185"/>
                  </a:cubicBezTo>
                  <a:lnTo>
                    <a:pt x="1" y="710"/>
                  </a:lnTo>
                  <a:cubicBezTo>
                    <a:pt x="1" y="803"/>
                    <a:pt x="93" y="895"/>
                    <a:pt x="217" y="895"/>
                  </a:cubicBezTo>
                  <a:cubicBezTo>
                    <a:pt x="309" y="895"/>
                    <a:pt x="402" y="803"/>
                    <a:pt x="402" y="710"/>
                  </a:cubicBezTo>
                  <a:lnTo>
                    <a:pt x="402" y="185"/>
                  </a:lnTo>
                  <a:cubicBezTo>
                    <a:pt x="402" y="93"/>
                    <a:pt x="309" y="0"/>
                    <a:pt x="2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1" name="Google Shape;18461;p104"/>
            <p:cNvSpPr/>
            <p:nvPr/>
          </p:nvSpPr>
          <p:spPr>
            <a:xfrm>
              <a:off x="4206463" y="3757806"/>
              <a:ext cx="35300" cy="15275"/>
            </a:xfrm>
            <a:custGeom>
              <a:avLst/>
              <a:gdLst/>
              <a:ahLst/>
              <a:cxnLst/>
              <a:rect l="l" t="t" r="r" b="b"/>
              <a:pathLst>
                <a:path w="1412" h="611" extrusionOk="0">
                  <a:moveTo>
                    <a:pt x="272" y="0"/>
                  </a:moveTo>
                  <a:cubicBezTo>
                    <a:pt x="125" y="0"/>
                    <a:pt x="0" y="195"/>
                    <a:pt x="115" y="356"/>
                  </a:cubicBezTo>
                  <a:cubicBezTo>
                    <a:pt x="285" y="526"/>
                    <a:pt x="508" y="611"/>
                    <a:pt x="732" y="611"/>
                  </a:cubicBezTo>
                  <a:cubicBezTo>
                    <a:pt x="956" y="611"/>
                    <a:pt x="1180" y="526"/>
                    <a:pt x="1349" y="356"/>
                  </a:cubicBezTo>
                  <a:cubicBezTo>
                    <a:pt x="1411" y="264"/>
                    <a:pt x="1411" y="140"/>
                    <a:pt x="1319" y="48"/>
                  </a:cubicBezTo>
                  <a:lnTo>
                    <a:pt x="1319" y="78"/>
                  </a:lnTo>
                  <a:cubicBezTo>
                    <a:pt x="1288" y="32"/>
                    <a:pt x="1241" y="9"/>
                    <a:pt x="1191" y="9"/>
                  </a:cubicBezTo>
                  <a:cubicBezTo>
                    <a:pt x="1141" y="9"/>
                    <a:pt x="1087" y="32"/>
                    <a:pt x="1041" y="78"/>
                  </a:cubicBezTo>
                  <a:cubicBezTo>
                    <a:pt x="964" y="171"/>
                    <a:pt x="856" y="217"/>
                    <a:pt x="744" y="217"/>
                  </a:cubicBezTo>
                  <a:cubicBezTo>
                    <a:pt x="632" y="217"/>
                    <a:pt x="516" y="171"/>
                    <a:pt x="424" y="78"/>
                  </a:cubicBezTo>
                  <a:cubicBezTo>
                    <a:pt x="376" y="23"/>
                    <a:pt x="323" y="0"/>
                    <a:pt x="2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2" name="Google Shape;18462;p104"/>
            <p:cNvSpPr/>
            <p:nvPr/>
          </p:nvSpPr>
          <p:spPr>
            <a:xfrm>
              <a:off x="4058863" y="3580756"/>
              <a:ext cx="327175" cy="345675"/>
            </a:xfrm>
            <a:custGeom>
              <a:avLst/>
              <a:gdLst/>
              <a:ahLst/>
              <a:cxnLst/>
              <a:rect l="l" t="t" r="r" b="b"/>
              <a:pathLst>
                <a:path w="13087" h="13827" extrusionOk="0">
                  <a:moveTo>
                    <a:pt x="7635" y="2169"/>
                  </a:moveTo>
                  <a:cubicBezTo>
                    <a:pt x="7725" y="2169"/>
                    <a:pt x="7815" y="2209"/>
                    <a:pt x="7871" y="2284"/>
                  </a:cubicBezTo>
                  <a:cubicBezTo>
                    <a:pt x="8550" y="3056"/>
                    <a:pt x="9383" y="3704"/>
                    <a:pt x="10340" y="4136"/>
                  </a:cubicBezTo>
                  <a:lnTo>
                    <a:pt x="3704" y="4136"/>
                  </a:lnTo>
                  <a:cubicBezTo>
                    <a:pt x="5062" y="3673"/>
                    <a:pt x="6328" y="3056"/>
                    <a:pt x="7469" y="2223"/>
                  </a:cubicBezTo>
                  <a:cubicBezTo>
                    <a:pt x="7518" y="2186"/>
                    <a:pt x="7576" y="2169"/>
                    <a:pt x="7635" y="2169"/>
                  </a:cubicBezTo>
                  <a:close/>
                  <a:moveTo>
                    <a:pt x="6636" y="433"/>
                  </a:moveTo>
                  <a:cubicBezTo>
                    <a:pt x="9213" y="433"/>
                    <a:pt x="11428" y="2155"/>
                    <a:pt x="12097" y="4624"/>
                  </a:cubicBezTo>
                  <a:lnTo>
                    <a:pt x="12097" y="4624"/>
                  </a:lnTo>
                  <a:cubicBezTo>
                    <a:pt x="12032" y="4436"/>
                    <a:pt x="11886" y="4281"/>
                    <a:pt x="11698" y="4198"/>
                  </a:cubicBezTo>
                  <a:cubicBezTo>
                    <a:pt x="11605" y="4167"/>
                    <a:pt x="11512" y="4136"/>
                    <a:pt x="11389" y="4136"/>
                  </a:cubicBezTo>
                  <a:cubicBezTo>
                    <a:pt x="10154" y="3735"/>
                    <a:pt x="9043" y="3025"/>
                    <a:pt x="8179" y="2037"/>
                  </a:cubicBezTo>
                  <a:cubicBezTo>
                    <a:pt x="8033" y="1873"/>
                    <a:pt x="7832" y="1784"/>
                    <a:pt x="7629" y="1784"/>
                  </a:cubicBezTo>
                  <a:cubicBezTo>
                    <a:pt x="7489" y="1784"/>
                    <a:pt x="7348" y="1826"/>
                    <a:pt x="7223" y="1914"/>
                  </a:cubicBezTo>
                  <a:cubicBezTo>
                    <a:pt x="6420" y="2500"/>
                    <a:pt x="4291" y="3858"/>
                    <a:pt x="1914" y="4136"/>
                  </a:cubicBezTo>
                  <a:lnTo>
                    <a:pt x="1853" y="4136"/>
                  </a:lnTo>
                  <a:cubicBezTo>
                    <a:pt x="1544" y="4136"/>
                    <a:pt x="1266" y="4352"/>
                    <a:pt x="1174" y="4661"/>
                  </a:cubicBezTo>
                  <a:cubicBezTo>
                    <a:pt x="1143" y="4753"/>
                    <a:pt x="1143" y="4877"/>
                    <a:pt x="1143" y="5000"/>
                  </a:cubicBezTo>
                  <a:lnTo>
                    <a:pt x="1081" y="5031"/>
                  </a:lnTo>
                  <a:cubicBezTo>
                    <a:pt x="1606" y="2346"/>
                    <a:pt x="3920" y="433"/>
                    <a:pt x="6636" y="433"/>
                  </a:cubicBezTo>
                  <a:close/>
                  <a:moveTo>
                    <a:pt x="12122" y="4722"/>
                  </a:moveTo>
                  <a:lnTo>
                    <a:pt x="12122" y="4722"/>
                  </a:lnTo>
                  <a:cubicBezTo>
                    <a:pt x="12148" y="4824"/>
                    <a:pt x="12171" y="4927"/>
                    <a:pt x="12191" y="5031"/>
                  </a:cubicBezTo>
                  <a:lnTo>
                    <a:pt x="12130" y="5000"/>
                  </a:lnTo>
                  <a:lnTo>
                    <a:pt x="12130" y="4907"/>
                  </a:lnTo>
                  <a:cubicBezTo>
                    <a:pt x="12136" y="4844"/>
                    <a:pt x="12133" y="4782"/>
                    <a:pt x="12122" y="4722"/>
                  </a:cubicBezTo>
                  <a:close/>
                  <a:moveTo>
                    <a:pt x="12099" y="5401"/>
                  </a:moveTo>
                  <a:cubicBezTo>
                    <a:pt x="12839" y="5772"/>
                    <a:pt x="12839" y="6821"/>
                    <a:pt x="12099" y="7160"/>
                  </a:cubicBezTo>
                  <a:lnTo>
                    <a:pt x="12130" y="7191"/>
                  </a:lnTo>
                  <a:cubicBezTo>
                    <a:pt x="12006" y="7253"/>
                    <a:pt x="11852" y="7284"/>
                    <a:pt x="11728" y="7284"/>
                  </a:cubicBezTo>
                  <a:cubicBezTo>
                    <a:pt x="11759" y="7130"/>
                    <a:pt x="11790" y="6975"/>
                    <a:pt x="11821" y="6821"/>
                  </a:cubicBezTo>
                  <a:cubicBezTo>
                    <a:pt x="11852" y="6636"/>
                    <a:pt x="11852" y="6420"/>
                    <a:pt x="11883" y="6235"/>
                  </a:cubicBezTo>
                  <a:cubicBezTo>
                    <a:pt x="11975" y="5957"/>
                    <a:pt x="12037" y="5710"/>
                    <a:pt x="12068" y="5432"/>
                  </a:cubicBezTo>
                  <a:lnTo>
                    <a:pt x="12068" y="5401"/>
                  </a:lnTo>
                  <a:close/>
                  <a:moveTo>
                    <a:pt x="1205" y="5432"/>
                  </a:moveTo>
                  <a:cubicBezTo>
                    <a:pt x="1235" y="5710"/>
                    <a:pt x="1297" y="5957"/>
                    <a:pt x="1390" y="6204"/>
                  </a:cubicBezTo>
                  <a:lnTo>
                    <a:pt x="1421" y="6265"/>
                  </a:lnTo>
                  <a:lnTo>
                    <a:pt x="1421" y="6358"/>
                  </a:lnTo>
                  <a:cubicBezTo>
                    <a:pt x="1421" y="6512"/>
                    <a:pt x="1421" y="6667"/>
                    <a:pt x="1451" y="6790"/>
                  </a:cubicBezTo>
                  <a:cubicBezTo>
                    <a:pt x="1482" y="6975"/>
                    <a:pt x="1513" y="7130"/>
                    <a:pt x="1544" y="7315"/>
                  </a:cubicBezTo>
                  <a:cubicBezTo>
                    <a:pt x="1421" y="7315"/>
                    <a:pt x="1266" y="7284"/>
                    <a:pt x="1174" y="7222"/>
                  </a:cubicBezTo>
                  <a:cubicBezTo>
                    <a:pt x="834" y="7037"/>
                    <a:pt x="618" y="6697"/>
                    <a:pt x="618" y="6327"/>
                  </a:cubicBezTo>
                  <a:lnTo>
                    <a:pt x="618" y="6296"/>
                  </a:lnTo>
                  <a:cubicBezTo>
                    <a:pt x="618" y="6018"/>
                    <a:pt x="742" y="5741"/>
                    <a:pt x="958" y="5556"/>
                  </a:cubicBezTo>
                  <a:cubicBezTo>
                    <a:pt x="1019" y="5494"/>
                    <a:pt x="1112" y="5463"/>
                    <a:pt x="1174" y="5432"/>
                  </a:cubicBezTo>
                  <a:close/>
                  <a:moveTo>
                    <a:pt x="11420" y="4537"/>
                  </a:moveTo>
                  <a:cubicBezTo>
                    <a:pt x="11605" y="4537"/>
                    <a:pt x="11759" y="4722"/>
                    <a:pt x="11728" y="4877"/>
                  </a:cubicBezTo>
                  <a:lnTo>
                    <a:pt x="11728" y="5062"/>
                  </a:lnTo>
                  <a:lnTo>
                    <a:pt x="3396" y="5062"/>
                  </a:lnTo>
                  <a:cubicBezTo>
                    <a:pt x="3272" y="5062"/>
                    <a:pt x="3180" y="5154"/>
                    <a:pt x="3211" y="5278"/>
                  </a:cubicBezTo>
                  <a:cubicBezTo>
                    <a:pt x="3211" y="5401"/>
                    <a:pt x="3272" y="5494"/>
                    <a:pt x="3396" y="5494"/>
                  </a:cubicBezTo>
                  <a:lnTo>
                    <a:pt x="11667" y="5494"/>
                  </a:lnTo>
                  <a:cubicBezTo>
                    <a:pt x="11636" y="5586"/>
                    <a:pt x="11605" y="5710"/>
                    <a:pt x="11574" y="5802"/>
                  </a:cubicBezTo>
                  <a:cubicBezTo>
                    <a:pt x="11543" y="5926"/>
                    <a:pt x="11512" y="6049"/>
                    <a:pt x="11451" y="6173"/>
                  </a:cubicBezTo>
                  <a:cubicBezTo>
                    <a:pt x="11296" y="6667"/>
                    <a:pt x="10957" y="7068"/>
                    <a:pt x="10494" y="7346"/>
                  </a:cubicBezTo>
                  <a:cubicBezTo>
                    <a:pt x="10206" y="7496"/>
                    <a:pt x="9888" y="7570"/>
                    <a:pt x="9568" y="7570"/>
                  </a:cubicBezTo>
                  <a:cubicBezTo>
                    <a:pt x="9099" y="7570"/>
                    <a:pt x="8626" y="7411"/>
                    <a:pt x="8241" y="7099"/>
                  </a:cubicBezTo>
                  <a:cubicBezTo>
                    <a:pt x="7778" y="6667"/>
                    <a:pt x="7346" y="6111"/>
                    <a:pt x="6636" y="6111"/>
                  </a:cubicBezTo>
                  <a:cubicBezTo>
                    <a:pt x="5957" y="6111"/>
                    <a:pt x="5525" y="6667"/>
                    <a:pt x="5031" y="7099"/>
                  </a:cubicBezTo>
                  <a:cubicBezTo>
                    <a:pt x="4667" y="7411"/>
                    <a:pt x="4205" y="7567"/>
                    <a:pt x="3738" y="7567"/>
                  </a:cubicBezTo>
                  <a:cubicBezTo>
                    <a:pt x="3375" y="7567"/>
                    <a:pt x="3010" y="7473"/>
                    <a:pt x="2686" y="7284"/>
                  </a:cubicBezTo>
                  <a:cubicBezTo>
                    <a:pt x="2192" y="6913"/>
                    <a:pt x="1822" y="6389"/>
                    <a:pt x="1698" y="5802"/>
                  </a:cubicBezTo>
                  <a:cubicBezTo>
                    <a:pt x="1667" y="5710"/>
                    <a:pt x="1637" y="5586"/>
                    <a:pt x="1637" y="5463"/>
                  </a:cubicBezTo>
                  <a:lnTo>
                    <a:pt x="2624" y="5463"/>
                  </a:lnTo>
                  <a:cubicBezTo>
                    <a:pt x="2717" y="5463"/>
                    <a:pt x="2809" y="5370"/>
                    <a:pt x="2809" y="5278"/>
                  </a:cubicBezTo>
                  <a:cubicBezTo>
                    <a:pt x="2809" y="5154"/>
                    <a:pt x="2717" y="5062"/>
                    <a:pt x="2624" y="5062"/>
                  </a:cubicBezTo>
                  <a:lnTo>
                    <a:pt x="1575" y="5062"/>
                  </a:lnTo>
                  <a:cubicBezTo>
                    <a:pt x="1575" y="5000"/>
                    <a:pt x="1575" y="4938"/>
                    <a:pt x="1544" y="4877"/>
                  </a:cubicBezTo>
                  <a:cubicBezTo>
                    <a:pt x="1544" y="4691"/>
                    <a:pt x="1667" y="4537"/>
                    <a:pt x="1853" y="4537"/>
                  </a:cubicBezTo>
                  <a:close/>
                  <a:moveTo>
                    <a:pt x="5926" y="11234"/>
                  </a:moveTo>
                  <a:lnTo>
                    <a:pt x="6173" y="11265"/>
                  </a:lnTo>
                  <a:lnTo>
                    <a:pt x="6173" y="11296"/>
                  </a:lnTo>
                  <a:lnTo>
                    <a:pt x="6914" y="11296"/>
                  </a:lnTo>
                  <a:cubicBezTo>
                    <a:pt x="7068" y="11296"/>
                    <a:pt x="7223" y="11265"/>
                    <a:pt x="7377" y="11234"/>
                  </a:cubicBezTo>
                  <a:lnTo>
                    <a:pt x="7377" y="11234"/>
                  </a:lnTo>
                  <a:cubicBezTo>
                    <a:pt x="7331" y="11666"/>
                    <a:pt x="6991" y="11882"/>
                    <a:pt x="6652" y="11882"/>
                  </a:cubicBezTo>
                  <a:cubicBezTo>
                    <a:pt x="6312" y="11882"/>
                    <a:pt x="5973" y="11666"/>
                    <a:pt x="5926" y="11234"/>
                  </a:cubicBezTo>
                  <a:close/>
                  <a:moveTo>
                    <a:pt x="1297" y="7654"/>
                  </a:moveTo>
                  <a:cubicBezTo>
                    <a:pt x="1390" y="7685"/>
                    <a:pt x="1513" y="7685"/>
                    <a:pt x="1606" y="7685"/>
                  </a:cubicBezTo>
                  <a:lnTo>
                    <a:pt x="1667" y="7685"/>
                  </a:lnTo>
                  <a:cubicBezTo>
                    <a:pt x="2130" y="9074"/>
                    <a:pt x="3149" y="10216"/>
                    <a:pt x="4476" y="10833"/>
                  </a:cubicBezTo>
                  <a:cubicBezTo>
                    <a:pt x="3982" y="11388"/>
                    <a:pt x="3612" y="12067"/>
                    <a:pt x="3457" y="12777"/>
                  </a:cubicBezTo>
                  <a:cubicBezTo>
                    <a:pt x="3087" y="12561"/>
                    <a:pt x="2840" y="12160"/>
                    <a:pt x="2840" y="11728"/>
                  </a:cubicBezTo>
                  <a:lnTo>
                    <a:pt x="2840" y="11759"/>
                  </a:lnTo>
                  <a:cubicBezTo>
                    <a:pt x="2840" y="11450"/>
                    <a:pt x="2717" y="11172"/>
                    <a:pt x="2501" y="10956"/>
                  </a:cubicBezTo>
                  <a:cubicBezTo>
                    <a:pt x="2223" y="10709"/>
                    <a:pt x="2007" y="10432"/>
                    <a:pt x="1822" y="10123"/>
                  </a:cubicBezTo>
                  <a:cubicBezTo>
                    <a:pt x="1421" y="9352"/>
                    <a:pt x="1205" y="8518"/>
                    <a:pt x="1235" y="7654"/>
                  </a:cubicBezTo>
                  <a:close/>
                  <a:moveTo>
                    <a:pt x="6636" y="6512"/>
                  </a:moveTo>
                  <a:cubicBezTo>
                    <a:pt x="7037" y="6574"/>
                    <a:pt x="7408" y="6790"/>
                    <a:pt x="7655" y="7099"/>
                  </a:cubicBezTo>
                  <a:cubicBezTo>
                    <a:pt x="8087" y="7562"/>
                    <a:pt x="8642" y="7870"/>
                    <a:pt x="9229" y="7994"/>
                  </a:cubicBezTo>
                  <a:cubicBezTo>
                    <a:pt x="9310" y="8001"/>
                    <a:pt x="9392" y="8005"/>
                    <a:pt x="9473" y="8005"/>
                  </a:cubicBezTo>
                  <a:cubicBezTo>
                    <a:pt x="10038" y="8005"/>
                    <a:pt x="10587" y="7820"/>
                    <a:pt x="11019" y="7469"/>
                  </a:cubicBezTo>
                  <a:cubicBezTo>
                    <a:pt x="11142" y="7376"/>
                    <a:pt x="11266" y="7284"/>
                    <a:pt x="11358" y="7160"/>
                  </a:cubicBezTo>
                  <a:lnTo>
                    <a:pt x="11358" y="7160"/>
                  </a:lnTo>
                  <a:cubicBezTo>
                    <a:pt x="11358" y="7222"/>
                    <a:pt x="11327" y="7284"/>
                    <a:pt x="11296" y="7346"/>
                  </a:cubicBezTo>
                  <a:cubicBezTo>
                    <a:pt x="11111" y="8117"/>
                    <a:pt x="10710" y="8827"/>
                    <a:pt x="10154" y="9413"/>
                  </a:cubicBezTo>
                  <a:cubicBezTo>
                    <a:pt x="10062" y="9475"/>
                    <a:pt x="10062" y="9598"/>
                    <a:pt x="10154" y="9691"/>
                  </a:cubicBezTo>
                  <a:cubicBezTo>
                    <a:pt x="10201" y="9722"/>
                    <a:pt x="10255" y="9737"/>
                    <a:pt x="10305" y="9737"/>
                  </a:cubicBezTo>
                  <a:cubicBezTo>
                    <a:pt x="10355" y="9737"/>
                    <a:pt x="10401" y="9722"/>
                    <a:pt x="10432" y="9691"/>
                  </a:cubicBezTo>
                  <a:cubicBezTo>
                    <a:pt x="10803" y="9290"/>
                    <a:pt x="11111" y="8858"/>
                    <a:pt x="11327" y="8364"/>
                  </a:cubicBezTo>
                  <a:cubicBezTo>
                    <a:pt x="11389" y="8271"/>
                    <a:pt x="11451" y="8148"/>
                    <a:pt x="11482" y="8025"/>
                  </a:cubicBezTo>
                  <a:cubicBezTo>
                    <a:pt x="11543" y="7932"/>
                    <a:pt x="11574" y="7808"/>
                    <a:pt x="11605" y="7716"/>
                  </a:cubicBezTo>
                  <a:lnTo>
                    <a:pt x="11667" y="7716"/>
                  </a:lnTo>
                  <a:cubicBezTo>
                    <a:pt x="11759" y="7716"/>
                    <a:pt x="11883" y="7685"/>
                    <a:pt x="11975" y="7654"/>
                  </a:cubicBezTo>
                  <a:lnTo>
                    <a:pt x="12006" y="7654"/>
                  </a:lnTo>
                  <a:cubicBezTo>
                    <a:pt x="12068" y="8518"/>
                    <a:pt x="11852" y="9382"/>
                    <a:pt x="11451" y="10123"/>
                  </a:cubicBezTo>
                  <a:cubicBezTo>
                    <a:pt x="11266" y="10432"/>
                    <a:pt x="11049" y="10709"/>
                    <a:pt x="10772" y="10956"/>
                  </a:cubicBezTo>
                  <a:cubicBezTo>
                    <a:pt x="10556" y="11172"/>
                    <a:pt x="10432" y="11450"/>
                    <a:pt x="10432" y="11759"/>
                  </a:cubicBezTo>
                  <a:cubicBezTo>
                    <a:pt x="10432" y="12191"/>
                    <a:pt x="10216" y="12592"/>
                    <a:pt x="9815" y="12808"/>
                  </a:cubicBezTo>
                  <a:cubicBezTo>
                    <a:pt x="9630" y="12067"/>
                    <a:pt x="9290" y="11419"/>
                    <a:pt x="8797" y="10864"/>
                  </a:cubicBezTo>
                  <a:cubicBezTo>
                    <a:pt x="9105" y="10709"/>
                    <a:pt x="9414" y="10524"/>
                    <a:pt x="9722" y="10339"/>
                  </a:cubicBezTo>
                  <a:lnTo>
                    <a:pt x="9846" y="10247"/>
                  </a:lnTo>
                  <a:cubicBezTo>
                    <a:pt x="10021" y="10096"/>
                    <a:pt x="9892" y="9865"/>
                    <a:pt x="9722" y="9865"/>
                  </a:cubicBezTo>
                  <a:cubicBezTo>
                    <a:pt x="9682" y="9865"/>
                    <a:pt x="9640" y="9878"/>
                    <a:pt x="9599" y="9907"/>
                  </a:cubicBezTo>
                  <a:cubicBezTo>
                    <a:pt x="9229" y="10216"/>
                    <a:pt x="8797" y="10432"/>
                    <a:pt x="8364" y="10617"/>
                  </a:cubicBezTo>
                  <a:cubicBezTo>
                    <a:pt x="7826" y="10819"/>
                    <a:pt x="7260" y="10920"/>
                    <a:pt x="6691" y="10920"/>
                  </a:cubicBezTo>
                  <a:cubicBezTo>
                    <a:pt x="6217" y="10920"/>
                    <a:pt x="5741" y="10850"/>
                    <a:pt x="5278" y="10709"/>
                  </a:cubicBezTo>
                  <a:cubicBezTo>
                    <a:pt x="3704" y="10247"/>
                    <a:pt x="2470" y="9012"/>
                    <a:pt x="2007" y="7438"/>
                  </a:cubicBezTo>
                  <a:cubicBezTo>
                    <a:pt x="1976" y="7346"/>
                    <a:pt x="1945" y="7253"/>
                    <a:pt x="1945" y="7191"/>
                  </a:cubicBezTo>
                  <a:lnTo>
                    <a:pt x="1945" y="7191"/>
                  </a:lnTo>
                  <a:cubicBezTo>
                    <a:pt x="2254" y="7531"/>
                    <a:pt x="2655" y="7808"/>
                    <a:pt x="3087" y="7932"/>
                  </a:cubicBezTo>
                  <a:cubicBezTo>
                    <a:pt x="3303" y="7978"/>
                    <a:pt x="3519" y="8001"/>
                    <a:pt x="3731" y="8001"/>
                  </a:cubicBezTo>
                  <a:cubicBezTo>
                    <a:pt x="3944" y="8001"/>
                    <a:pt x="4152" y="7978"/>
                    <a:pt x="4352" y="7932"/>
                  </a:cubicBezTo>
                  <a:cubicBezTo>
                    <a:pt x="4846" y="7778"/>
                    <a:pt x="5278" y="7500"/>
                    <a:pt x="5618" y="7099"/>
                  </a:cubicBezTo>
                  <a:cubicBezTo>
                    <a:pt x="5865" y="6790"/>
                    <a:pt x="6235" y="6574"/>
                    <a:pt x="6636" y="6512"/>
                  </a:cubicBezTo>
                  <a:close/>
                  <a:moveTo>
                    <a:pt x="4877" y="11018"/>
                  </a:moveTo>
                  <a:cubicBezTo>
                    <a:pt x="5001" y="11049"/>
                    <a:pt x="5093" y="11080"/>
                    <a:pt x="5217" y="11111"/>
                  </a:cubicBezTo>
                  <a:lnTo>
                    <a:pt x="5217" y="13394"/>
                  </a:lnTo>
                  <a:lnTo>
                    <a:pt x="4692" y="13394"/>
                  </a:lnTo>
                  <a:lnTo>
                    <a:pt x="4692" y="12623"/>
                  </a:lnTo>
                  <a:cubicBezTo>
                    <a:pt x="4661" y="12530"/>
                    <a:pt x="4576" y="12484"/>
                    <a:pt x="4491" y="12484"/>
                  </a:cubicBezTo>
                  <a:cubicBezTo>
                    <a:pt x="4406" y="12484"/>
                    <a:pt x="4322" y="12530"/>
                    <a:pt x="4291" y="12623"/>
                  </a:cubicBezTo>
                  <a:lnTo>
                    <a:pt x="4291" y="13394"/>
                  </a:lnTo>
                  <a:lnTo>
                    <a:pt x="3766" y="13394"/>
                  </a:lnTo>
                  <a:cubicBezTo>
                    <a:pt x="3859" y="12499"/>
                    <a:pt x="4260" y="11666"/>
                    <a:pt x="4877" y="11018"/>
                  </a:cubicBezTo>
                  <a:close/>
                  <a:moveTo>
                    <a:pt x="5618" y="11543"/>
                  </a:moveTo>
                  <a:cubicBezTo>
                    <a:pt x="5834" y="11913"/>
                    <a:pt x="6173" y="12191"/>
                    <a:pt x="6605" y="12314"/>
                  </a:cubicBezTo>
                  <a:lnTo>
                    <a:pt x="6667" y="12314"/>
                  </a:lnTo>
                  <a:cubicBezTo>
                    <a:pt x="7068" y="12191"/>
                    <a:pt x="7439" y="11913"/>
                    <a:pt x="7655" y="11574"/>
                  </a:cubicBezTo>
                  <a:lnTo>
                    <a:pt x="7655" y="13394"/>
                  </a:lnTo>
                  <a:lnTo>
                    <a:pt x="5618" y="13394"/>
                  </a:lnTo>
                  <a:lnTo>
                    <a:pt x="5618" y="11543"/>
                  </a:lnTo>
                  <a:close/>
                  <a:moveTo>
                    <a:pt x="8395" y="11018"/>
                  </a:moveTo>
                  <a:lnTo>
                    <a:pt x="8395" y="11049"/>
                  </a:lnTo>
                  <a:cubicBezTo>
                    <a:pt x="8920" y="11574"/>
                    <a:pt x="9259" y="12222"/>
                    <a:pt x="9445" y="12932"/>
                  </a:cubicBezTo>
                  <a:cubicBezTo>
                    <a:pt x="9445" y="12962"/>
                    <a:pt x="9445" y="12993"/>
                    <a:pt x="9445" y="13024"/>
                  </a:cubicBezTo>
                  <a:cubicBezTo>
                    <a:pt x="9460" y="13040"/>
                    <a:pt x="9460" y="13040"/>
                    <a:pt x="9456" y="13040"/>
                  </a:cubicBezTo>
                  <a:cubicBezTo>
                    <a:pt x="9452" y="13040"/>
                    <a:pt x="9445" y="13040"/>
                    <a:pt x="9445" y="13055"/>
                  </a:cubicBezTo>
                  <a:cubicBezTo>
                    <a:pt x="9445" y="13178"/>
                    <a:pt x="9476" y="13271"/>
                    <a:pt x="9506" y="13394"/>
                  </a:cubicBezTo>
                  <a:lnTo>
                    <a:pt x="8982" y="13394"/>
                  </a:lnTo>
                  <a:lnTo>
                    <a:pt x="8982" y="12623"/>
                  </a:lnTo>
                  <a:cubicBezTo>
                    <a:pt x="8982" y="12530"/>
                    <a:pt x="8889" y="12438"/>
                    <a:pt x="8766" y="12438"/>
                  </a:cubicBezTo>
                  <a:cubicBezTo>
                    <a:pt x="8673" y="12438"/>
                    <a:pt x="8581" y="12530"/>
                    <a:pt x="8581" y="12623"/>
                  </a:cubicBezTo>
                  <a:lnTo>
                    <a:pt x="8581" y="13394"/>
                  </a:lnTo>
                  <a:lnTo>
                    <a:pt x="8056" y="13394"/>
                  </a:lnTo>
                  <a:lnTo>
                    <a:pt x="8056" y="11111"/>
                  </a:lnTo>
                  <a:cubicBezTo>
                    <a:pt x="8148" y="11111"/>
                    <a:pt x="8272" y="11049"/>
                    <a:pt x="8395" y="11018"/>
                  </a:cubicBezTo>
                  <a:close/>
                  <a:moveTo>
                    <a:pt x="6636" y="0"/>
                  </a:moveTo>
                  <a:cubicBezTo>
                    <a:pt x="3581" y="0"/>
                    <a:pt x="989" y="2284"/>
                    <a:pt x="618" y="5340"/>
                  </a:cubicBezTo>
                  <a:cubicBezTo>
                    <a:pt x="1" y="5957"/>
                    <a:pt x="94" y="7006"/>
                    <a:pt x="865" y="7469"/>
                  </a:cubicBezTo>
                  <a:cubicBezTo>
                    <a:pt x="772" y="8457"/>
                    <a:pt x="1019" y="9444"/>
                    <a:pt x="1482" y="10339"/>
                  </a:cubicBezTo>
                  <a:cubicBezTo>
                    <a:pt x="1698" y="10679"/>
                    <a:pt x="1945" y="11018"/>
                    <a:pt x="2254" y="11265"/>
                  </a:cubicBezTo>
                  <a:cubicBezTo>
                    <a:pt x="2377" y="11419"/>
                    <a:pt x="2439" y="11604"/>
                    <a:pt x="2439" y="11790"/>
                  </a:cubicBezTo>
                  <a:cubicBezTo>
                    <a:pt x="2470" y="12253"/>
                    <a:pt x="2562" y="12715"/>
                    <a:pt x="3365" y="13240"/>
                  </a:cubicBezTo>
                  <a:cubicBezTo>
                    <a:pt x="3365" y="13364"/>
                    <a:pt x="3365" y="13487"/>
                    <a:pt x="3365" y="13610"/>
                  </a:cubicBezTo>
                  <a:cubicBezTo>
                    <a:pt x="3365" y="13734"/>
                    <a:pt x="3457" y="13826"/>
                    <a:pt x="3550" y="13826"/>
                  </a:cubicBezTo>
                  <a:lnTo>
                    <a:pt x="9722" y="13826"/>
                  </a:lnTo>
                  <a:cubicBezTo>
                    <a:pt x="9815" y="13826"/>
                    <a:pt x="9908" y="13734"/>
                    <a:pt x="9908" y="13610"/>
                  </a:cubicBezTo>
                  <a:cubicBezTo>
                    <a:pt x="9908" y="13487"/>
                    <a:pt x="9908" y="13364"/>
                    <a:pt x="9908" y="13240"/>
                  </a:cubicBezTo>
                  <a:cubicBezTo>
                    <a:pt x="10710" y="12715"/>
                    <a:pt x="10803" y="12283"/>
                    <a:pt x="10864" y="11790"/>
                  </a:cubicBezTo>
                  <a:cubicBezTo>
                    <a:pt x="10864" y="11604"/>
                    <a:pt x="10926" y="11419"/>
                    <a:pt x="11019" y="11265"/>
                  </a:cubicBezTo>
                  <a:cubicBezTo>
                    <a:pt x="11327" y="11018"/>
                    <a:pt x="11605" y="10709"/>
                    <a:pt x="11790" y="10339"/>
                  </a:cubicBezTo>
                  <a:cubicBezTo>
                    <a:pt x="12284" y="9475"/>
                    <a:pt x="12500" y="8487"/>
                    <a:pt x="12438" y="7500"/>
                  </a:cubicBezTo>
                  <a:cubicBezTo>
                    <a:pt x="12839" y="7222"/>
                    <a:pt x="13055" y="6790"/>
                    <a:pt x="13086" y="6327"/>
                  </a:cubicBezTo>
                  <a:lnTo>
                    <a:pt x="13055" y="6296"/>
                  </a:lnTo>
                  <a:cubicBezTo>
                    <a:pt x="13055" y="5926"/>
                    <a:pt x="12901" y="5586"/>
                    <a:pt x="12654" y="5340"/>
                  </a:cubicBezTo>
                  <a:cubicBezTo>
                    <a:pt x="12284" y="2284"/>
                    <a:pt x="9692" y="0"/>
                    <a:pt x="66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" name="Google Shape;4700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3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PLAN AND</a:t>
            </a:r>
            <a:r>
              <a:rPr lang="en-US" dirty="0"/>
              <a:t> ACHIEVE IN STUDY</a:t>
            </a:r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98BC8FC-1767-C571-5199-39EFA4493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592960"/>
              </p:ext>
            </p:extLst>
          </p:nvPr>
        </p:nvGraphicFramePr>
        <p:xfrm>
          <a:off x="342899" y="1635919"/>
          <a:ext cx="8443913" cy="3221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79" name="Google Shape;19179;p10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1750219" y="1779975"/>
            <a:ext cx="5762231" cy="21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Able to complete the plan set out in jogging (plan in the first chart).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 Can control stress.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3. Evaluate my ability in jogging.</a:t>
            </a: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GOALS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" name="Google Shape;4700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3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 AND ACHIEVE IN JOGGING</a:t>
            </a:r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98BC8FC-1767-C571-5199-39EFA4493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74897"/>
              </p:ext>
            </p:extLst>
          </p:nvPr>
        </p:nvGraphicFramePr>
        <p:xfrm>
          <a:off x="342899" y="1635919"/>
          <a:ext cx="8443913" cy="3221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357C272-F205-4B8F-AC76-B596501BF2EF}"/>
              </a:ext>
            </a:extLst>
          </p:cNvPr>
          <p:cNvSpPr txBox="1"/>
          <p:nvPr/>
        </p:nvSpPr>
        <p:spPr>
          <a:xfrm>
            <a:off x="257312" y="1328142"/>
            <a:ext cx="46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6969"/>
                </a:solidFill>
              </a:rPr>
              <a:t>Km</a:t>
            </a:r>
          </a:p>
        </p:txBody>
      </p:sp>
    </p:spTree>
    <p:extLst>
      <p:ext uri="{BB962C8B-B14F-4D97-AF65-F5344CB8AC3E}">
        <p14:creationId xmlns:p14="http://schemas.microsoft.com/office/powerpoint/2010/main" val="178008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" name="Google Shape;4700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3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Stress Observation Chart</a:t>
            </a:r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98BC8FC-1767-C571-5199-39EFA4493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7567566"/>
              </p:ext>
            </p:extLst>
          </p:nvPr>
        </p:nvGraphicFramePr>
        <p:xfrm>
          <a:off x="342899" y="1635919"/>
          <a:ext cx="8443913" cy="3221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A67FF2-404D-A64C-89EA-2EF827C78508}"/>
              </a:ext>
            </a:extLst>
          </p:cNvPr>
          <p:cNvSpPr txBox="1"/>
          <p:nvPr/>
        </p:nvSpPr>
        <p:spPr>
          <a:xfrm>
            <a:off x="342899" y="132814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6969"/>
                </a:solidFill>
              </a:rPr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110915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1750219" y="1779975"/>
            <a:ext cx="5762231" cy="21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first of all, as you see in the first chart from week 1 to week 7 the progress is pretty good but after that it very bad.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+ The plan did not increase and the total number of kilometers completed also decreased.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=&gt; Target 1 is failed</a:t>
            </a: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CONCLUDE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4252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1750219" y="1779975"/>
            <a:ext cx="5762231" cy="21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When I try to run more, the stress also increases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+ The most obvious is in the 1st to 5th week and from week 8 to week 10 based on the first and second chart.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en-US" dirty="0"/>
              <a:t>Target 2 is failed. I can't get control my stress.</a:t>
            </a: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CONCLUDE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4370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1750219" y="1779975"/>
            <a:ext cx="5762231" cy="21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Now I can evaluate my ability in jogging 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10 km/week and 6 km/week.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=&gt; Target 3 is successful.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CONCLUDE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2225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1631550" y="2308860"/>
            <a:ext cx="5880899" cy="1672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have any question I be pleased to answer your question</a:t>
            </a: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6561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7" name="Google Shape;18467;p105"/>
          <p:cNvGrpSpPr/>
          <p:nvPr/>
        </p:nvGrpSpPr>
        <p:grpSpPr>
          <a:xfrm>
            <a:off x="1052575" y="1765913"/>
            <a:ext cx="363425" cy="363425"/>
            <a:chOff x="6243125" y="3052825"/>
            <a:chExt cx="363425" cy="363425"/>
          </a:xfrm>
        </p:grpSpPr>
        <p:sp>
          <p:nvSpPr>
            <p:cNvPr id="18468" name="Google Shape;18468;p105"/>
            <p:cNvSpPr/>
            <p:nvPr/>
          </p:nvSpPr>
          <p:spPr>
            <a:xfrm>
              <a:off x="6243125" y="3052825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13673" y="556"/>
                  </a:moveTo>
                  <a:cubicBezTo>
                    <a:pt x="13827" y="556"/>
                    <a:pt x="13951" y="711"/>
                    <a:pt x="13951" y="865"/>
                  </a:cubicBezTo>
                  <a:lnTo>
                    <a:pt x="13951" y="10401"/>
                  </a:lnTo>
                  <a:lnTo>
                    <a:pt x="8550" y="10401"/>
                  </a:lnTo>
                  <a:cubicBezTo>
                    <a:pt x="8531" y="10399"/>
                    <a:pt x="8513" y="10397"/>
                    <a:pt x="8496" y="10397"/>
                  </a:cubicBezTo>
                  <a:cubicBezTo>
                    <a:pt x="8136" y="10397"/>
                    <a:pt x="8136" y="10961"/>
                    <a:pt x="8496" y="10961"/>
                  </a:cubicBezTo>
                  <a:cubicBezTo>
                    <a:pt x="8513" y="10961"/>
                    <a:pt x="8531" y="10960"/>
                    <a:pt x="8550" y="10957"/>
                  </a:cubicBezTo>
                  <a:lnTo>
                    <a:pt x="13951" y="10957"/>
                  </a:lnTo>
                  <a:lnTo>
                    <a:pt x="13951" y="11790"/>
                  </a:lnTo>
                  <a:cubicBezTo>
                    <a:pt x="13951" y="11975"/>
                    <a:pt x="13827" y="12099"/>
                    <a:pt x="13673" y="12099"/>
                  </a:cubicBezTo>
                  <a:lnTo>
                    <a:pt x="834" y="12099"/>
                  </a:lnTo>
                  <a:cubicBezTo>
                    <a:pt x="680" y="12099"/>
                    <a:pt x="556" y="11975"/>
                    <a:pt x="556" y="11821"/>
                  </a:cubicBezTo>
                  <a:lnTo>
                    <a:pt x="556" y="10957"/>
                  </a:lnTo>
                  <a:lnTo>
                    <a:pt x="5957" y="10957"/>
                  </a:lnTo>
                  <a:cubicBezTo>
                    <a:pt x="6297" y="10926"/>
                    <a:pt x="6297" y="10432"/>
                    <a:pt x="5957" y="10401"/>
                  </a:cubicBezTo>
                  <a:lnTo>
                    <a:pt x="556" y="10401"/>
                  </a:lnTo>
                  <a:lnTo>
                    <a:pt x="556" y="865"/>
                  </a:lnTo>
                  <a:cubicBezTo>
                    <a:pt x="556" y="711"/>
                    <a:pt x="680" y="556"/>
                    <a:pt x="834" y="556"/>
                  </a:cubicBezTo>
                  <a:close/>
                  <a:moveTo>
                    <a:pt x="8673" y="12685"/>
                  </a:moveTo>
                  <a:lnTo>
                    <a:pt x="8673" y="13981"/>
                  </a:lnTo>
                  <a:lnTo>
                    <a:pt x="5834" y="13981"/>
                  </a:lnTo>
                  <a:lnTo>
                    <a:pt x="5834" y="12685"/>
                  </a:lnTo>
                  <a:close/>
                  <a:moveTo>
                    <a:pt x="13673" y="1"/>
                  </a:moveTo>
                  <a:lnTo>
                    <a:pt x="13673" y="32"/>
                  </a:lnTo>
                  <a:lnTo>
                    <a:pt x="834" y="32"/>
                  </a:lnTo>
                  <a:cubicBezTo>
                    <a:pt x="371" y="32"/>
                    <a:pt x="1" y="402"/>
                    <a:pt x="1" y="865"/>
                  </a:cubicBezTo>
                  <a:lnTo>
                    <a:pt x="1" y="11821"/>
                  </a:lnTo>
                  <a:cubicBezTo>
                    <a:pt x="1" y="12284"/>
                    <a:pt x="371" y="12685"/>
                    <a:pt x="834" y="12685"/>
                  </a:cubicBezTo>
                  <a:lnTo>
                    <a:pt x="5278" y="12685"/>
                  </a:lnTo>
                  <a:lnTo>
                    <a:pt x="5278" y="13981"/>
                  </a:lnTo>
                  <a:lnTo>
                    <a:pt x="3859" y="13981"/>
                  </a:lnTo>
                  <a:cubicBezTo>
                    <a:pt x="3704" y="13981"/>
                    <a:pt x="3550" y="14105"/>
                    <a:pt x="3581" y="14259"/>
                  </a:cubicBezTo>
                  <a:cubicBezTo>
                    <a:pt x="3581" y="14413"/>
                    <a:pt x="3704" y="14537"/>
                    <a:pt x="3859" y="14537"/>
                  </a:cubicBezTo>
                  <a:lnTo>
                    <a:pt x="10648" y="14537"/>
                  </a:lnTo>
                  <a:cubicBezTo>
                    <a:pt x="10833" y="14537"/>
                    <a:pt x="10957" y="14413"/>
                    <a:pt x="10957" y="14259"/>
                  </a:cubicBezTo>
                  <a:cubicBezTo>
                    <a:pt x="10957" y="14105"/>
                    <a:pt x="10833" y="13981"/>
                    <a:pt x="10648" y="13981"/>
                  </a:cubicBezTo>
                  <a:lnTo>
                    <a:pt x="9260" y="13981"/>
                  </a:lnTo>
                  <a:lnTo>
                    <a:pt x="9260" y="12685"/>
                  </a:lnTo>
                  <a:lnTo>
                    <a:pt x="13673" y="12685"/>
                  </a:lnTo>
                  <a:cubicBezTo>
                    <a:pt x="14136" y="12685"/>
                    <a:pt x="14537" y="12284"/>
                    <a:pt x="14537" y="11821"/>
                  </a:cubicBezTo>
                  <a:lnTo>
                    <a:pt x="14537" y="865"/>
                  </a:lnTo>
                  <a:cubicBezTo>
                    <a:pt x="14537" y="371"/>
                    <a:pt x="14136" y="1"/>
                    <a:pt x="136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9" name="Google Shape;18469;p105"/>
            <p:cNvSpPr/>
            <p:nvPr/>
          </p:nvSpPr>
          <p:spPr>
            <a:xfrm>
              <a:off x="6285575" y="3097575"/>
              <a:ext cx="277775" cy="78725"/>
            </a:xfrm>
            <a:custGeom>
              <a:avLst/>
              <a:gdLst/>
              <a:ahLst/>
              <a:cxnLst/>
              <a:rect l="l" t="t" r="r" b="b"/>
              <a:pathLst>
                <a:path w="11111" h="3149" extrusionOk="0">
                  <a:moveTo>
                    <a:pt x="10555" y="556"/>
                  </a:moveTo>
                  <a:lnTo>
                    <a:pt x="10555" y="2562"/>
                  </a:lnTo>
                  <a:lnTo>
                    <a:pt x="556" y="2562"/>
                  </a:lnTo>
                  <a:lnTo>
                    <a:pt x="556" y="556"/>
                  </a:lnTo>
                  <a:close/>
                  <a:moveTo>
                    <a:pt x="278" y="1"/>
                  </a:moveTo>
                  <a:cubicBezTo>
                    <a:pt x="124" y="1"/>
                    <a:pt x="0" y="124"/>
                    <a:pt x="0" y="279"/>
                  </a:cubicBezTo>
                  <a:lnTo>
                    <a:pt x="0" y="2871"/>
                  </a:lnTo>
                  <a:cubicBezTo>
                    <a:pt x="0" y="3025"/>
                    <a:pt x="124" y="3149"/>
                    <a:pt x="278" y="3149"/>
                  </a:cubicBezTo>
                  <a:lnTo>
                    <a:pt x="278" y="3118"/>
                  </a:lnTo>
                  <a:lnTo>
                    <a:pt x="10833" y="3118"/>
                  </a:lnTo>
                  <a:cubicBezTo>
                    <a:pt x="10987" y="3118"/>
                    <a:pt x="11111" y="2995"/>
                    <a:pt x="11111" y="2840"/>
                  </a:cubicBezTo>
                  <a:lnTo>
                    <a:pt x="11111" y="279"/>
                  </a:lnTo>
                  <a:cubicBezTo>
                    <a:pt x="11111" y="124"/>
                    <a:pt x="10987" y="1"/>
                    <a:pt x="108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0" name="Google Shape;18470;p105"/>
            <p:cNvSpPr/>
            <p:nvPr/>
          </p:nvSpPr>
          <p:spPr>
            <a:xfrm>
              <a:off x="6285575" y="3204050"/>
              <a:ext cx="125000" cy="77950"/>
            </a:xfrm>
            <a:custGeom>
              <a:avLst/>
              <a:gdLst/>
              <a:ahLst/>
              <a:cxnLst/>
              <a:rect l="l" t="t" r="r" b="b"/>
              <a:pathLst>
                <a:path w="5000" h="3118" extrusionOk="0">
                  <a:moveTo>
                    <a:pt x="4414" y="556"/>
                  </a:moveTo>
                  <a:lnTo>
                    <a:pt x="4414" y="2562"/>
                  </a:lnTo>
                  <a:lnTo>
                    <a:pt x="556" y="2562"/>
                  </a:lnTo>
                  <a:lnTo>
                    <a:pt x="556" y="556"/>
                  </a:lnTo>
                  <a:close/>
                  <a:moveTo>
                    <a:pt x="278" y="1"/>
                  </a:moveTo>
                  <a:cubicBezTo>
                    <a:pt x="124" y="1"/>
                    <a:pt x="0" y="124"/>
                    <a:pt x="0" y="279"/>
                  </a:cubicBezTo>
                  <a:lnTo>
                    <a:pt x="0" y="2840"/>
                  </a:lnTo>
                  <a:cubicBezTo>
                    <a:pt x="0" y="2994"/>
                    <a:pt x="124" y="3118"/>
                    <a:pt x="278" y="3118"/>
                  </a:cubicBezTo>
                  <a:lnTo>
                    <a:pt x="4722" y="3118"/>
                  </a:lnTo>
                  <a:cubicBezTo>
                    <a:pt x="4877" y="3118"/>
                    <a:pt x="5000" y="2994"/>
                    <a:pt x="5000" y="2840"/>
                  </a:cubicBezTo>
                  <a:lnTo>
                    <a:pt x="5000" y="279"/>
                  </a:lnTo>
                  <a:cubicBezTo>
                    <a:pt x="5000" y="124"/>
                    <a:pt x="4877" y="1"/>
                    <a:pt x="47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1" name="Google Shape;18471;p105"/>
            <p:cNvSpPr/>
            <p:nvPr/>
          </p:nvSpPr>
          <p:spPr>
            <a:xfrm>
              <a:off x="6438350" y="3204050"/>
              <a:ext cx="125000" cy="77950"/>
            </a:xfrm>
            <a:custGeom>
              <a:avLst/>
              <a:gdLst/>
              <a:ahLst/>
              <a:cxnLst/>
              <a:rect l="l" t="t" r="r" b="b"/>
              <a:pathLst>
                <a:path w="5000" h="3118" extrusionOk="0">
                  <a:moveTo>
                    <a:pt x="4444" y="556"/>
                  </a:moveTo>
                  <a:lnTo>
                    <a:pt x="4444" y="2562"/>
                  </a:lnTo>
                  <a:lnTo>
                    <a:pt x="586" y="2562"/>
                  </a:lnTo>
                  <a:lnTo>
                    <a:pt x="586" y="556"/>
                  </a:lnTo>
                  <a:close/>
                  <a:moveTo>
                    <a:pt x="309" y="1"/>
                  </a:moveTo>
                  <a:cubicBezTo>
                    <a:pt x="154" y="1"/>
                    <a:pt x="0" y="124"/>
                    <a:pt x="0" y="279"/>
                  </a:cubicBezTo>
                  <a:lnTo>
                    <a:pt x="0" y="2840"/>
                  </a:lnTo>
                  <a:cubicBezTo>
                    <a:pt x="0" y="2994"/>
                    <a:pt x="154" y="3118"/>
                    <a:pt x="309" y="3118"/>
                  </a:cubicBezTo>
                  <a:lnTo>
                    <a:pt x="4722" y="3118"/>
                  </a:lnTo>
                  <a:cubicBezTo>
                    <a:pt x="4876" y="3118"/>
                    <a:pt x="5000" y="2994"/>
                    <a:pt x="5000" y="2840"/>
                  </a:cubicBezTo>
                  <a:lnTo>
                    <a:pt x="5000" y="279"/>
                  </a:lnTo>
                  <a:cubicBezTo>
                    <a:pt x="5000" y="124"/>
                    <a:pt x="4876" y="1"/>
                    <a:pt x="47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2" name="Google Shape;18472;p105"/>
            <p:cNvSpPr/>
            <p:nvPr/>
          </p:nvSpPr>
          <p:spPr>
            <a:xfrm>
              <a:off x="6416650" y="3312350"/>
              <a:ext cx="15625" cy="14125"/>
            </a:xfrm>
            <a:custGeom>
              <a:avLst/>
              <a:gdLst/>
              <a:ahLst/>
              <a:cxnLst/>
              <a:rect l="l" t="t" r="r" b="b"/>
              <a:pathLst>
                <a:path w="625" h="565" extrusionOk="0">
                  <a:moveTo>
                    <a:pt x="318" y="1"/>
                  </a:moveTo>
                  <a:cubicBezTo>
                    <a:pt x="160" y="1"/>
                    <a:pt x="0" y="121"/>
                    <a:pt x="35" y="329"/>
                  </a:cubicBezTo>
                  <a:cubicBezTo>
                    <a:pt x="62" y="491"/>
                    <a:pt x="184" y="565"/>
                    <a:pt x="307" y="565"/>
                  </a:cubicBezTo>
                  <a:cubicBezTo>
                    <a:pt x="465" y="565"/>
                    <a:pt x="625" y="444"/>
                    <a:pt x="590" y="236"/>
                  </a:cubicBezTo>
                  <a:cubicBezTo>
                    <a:pt x="563" y="74"/>
                    <a:pt x="441" y="1"/>
                    <a:pt x="3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3" name="Google Shape;18473;p105"/>
          <p:cNvGrpSpPr/>
          <p:nvPr/>
        </p:nvGrpSpPr>
        <p:grpSpPr>
          <a:xfrm>
            <a:off x="1703363" y="1765913"/>
            <a:ext cx="387325" cy="363425"/>
            <a:chOff x="5481625" y="3052825"/>
            <a:chExt cx="387325" cy="363425"/>
          </a:xfrm>
        </p:grpSpPr>
        <p:sp>
          <p:nvSpPr>
            <p:cNvPr id="18474" name="Google Shape;18474;p105"/>
            <p:cNvSpPr/>
            <p:nvPr/>
          </p:nvSpPr>
          <p:spPr>
            <a:xfrm>
              <a:off x="5650600" y="3095400"/>
              <a:ext cx="66375" cy="57000"/>
            </a:xfrm>
            <a:custGeom>
              <a:avLst/>
              <a:gdLst/>
              <a:ahLst/>
              <a:cxnLst/>
              <a:rect l="l" t="t" r="r" b="b"/>
              <a:pathLst>
                <a:path w="2655" h="2280" extrusionOk="0">
                  <a:moveTo>
                    <a:pt x="1142" y="582"/>
                  </a:moveTo>
                  <a:cubicBezTo>
                    <a:pt x="1636" y="582"/>
                    <a:pt x="1883" y="1168"/>
                    <a:pt x="1512" y="1538"/>
                  </a:cubicBezTo>
                  <a:cubicBezTo>
                    <a:pt x="1404" y="1657"/>
                    <a:pt x="1267" y="1709"/>
                    <a:pt x="1131" y="1709"/>
                  </a:cubicBezTo>
                  <a:cubicBezTo>
                    <a:pt x="841" y="1709"/>
                    <a:pt x="556" y="1473"/>
                    <a:pt x="556" y="1137"/>
                  </a:cubicBezTo>
                  <a:cubicBezTo>
                    <a:pt x="556" y="829"/>
                    <a:pt x="802" y="582"/>
                    <a:pt x="1142" y="582"/>
                  </a:cubicBezTo>
                  <a:close/>
                  <a:moveTo>
                    <a:pt x="1134" y="1"/>
                  </a:moveTo>
                  <a:cubicBezTo>
                    <a:pt x="549" y="1"/>
                    <a:pt x="0" y="449"/>
                    <a:pt x="0" y="1137"/>
                  </a:cubicBezTo>
                  <a:cubicBezTo>
                    <a:pt x="0" y="1754"/>
                    <a:pt x="494" y="2279"/>
                    <a:pt x="1142" y="2279"/>
                  </a:cubicBezTo>
                  <a:cubicBezTo>
                    <a:pt x="2130" y="2279"/>
                    <a:pt x="2654" y="1045"/>
                    <a:pt x="1944" y="335"/>
                  </a:cubicBezTo>
                  <a:cubicBezTo>
                    <a:pt x="1704" y="104"/>
                    <a:pt x="1415" y="1"/>
                    <a:pt x="11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5" name="Google Shape;18475;p105"/>
            <p:cNvSpPr/>
            <p:nvPr/>
          </p:nvSpPr>
          <p:spPr>
            <a:xfrm>
              <a:off x="5550300" y="3295250"/>
              <a:ext cx="66375" cy="56975"/>
            </a:xfrm>
            <a:custGeom>
              <a:avLst/>
              <a:gdLst/>
              <a:ahLst/>
              <a:cxnLst/>
              <a:rect l="l" t="t" r="r" b="b"/>
              <a:pathLst>
                <a:path w="2655" h="2279" extrusionOk="0">
                  <a:moveTo>
                    <a:pt x="1142" y="581"/>
                  </a:moveTo>
                  <a:cubicBezTo>
                    <a:pt x="1636" y="581"/>
                    <a:pt x="1913" y="1198"/>
                    <a:pt x="1543" y="1538"/>
                  </a:cubicBezTo>
                  <a:cubicBezTo>
                    <a:pt x="1421" y="1660"/>
                    <a:pt x="1272" y="1715"/>
                    <a:pt x="1127" y="1715"/>
                  </a:cubicBezTo>
                  <a:cubicBezTo>
                    <a:pt x="833" y="1715"/>
                    <a:pt x="556" y="1488"/>
                    <a:pt x="556" y="1136"/>
                  </a:cubicBezTo>
                  <a:cubicBezTo>
                    <a:pt x="556" y="828"/>
                    <a:pt x="833" y="581"/>
                    <a:pt x="1142" y="581"/>
                  </a:cubicBezTo>
                  <a:close/>
                  <a:moveTo>
                    <a:pt x="1147" y="0"/>
                  </a:moveTo>
                  <a:cubicBezTo>
                    <a:pt x="563" y="0"/>
                    <a:pt x="0" y="449"/>
                    <a:pt x="0" y="1136"/>
                  </a:cubicBezTo>
                  <a:cubicBezTo>
                    <a:pt x="0" y="1754"/>
                    <a:pt x="525" y="2278"/>
                    <a:pt x="1142" y="2278"/>
                  </a:cubicBezTo>
                  <a:cubicBezTo>
                    <a:pt x="2160" y="2278"/>
                    <a:pt x="2654" y="1044"/>
                    <a:pt x="1944" y="334"/>
                  </a:cubicBezTo>
                  <a:cubicBezTo>
                    <a:pt x="1714" y="104"/>
                    <a:pt x="1428" y="0"/>
                    <a:pt x="11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6" name="Google Shape;18476;p105"/>
            <p:cNvSpPr/>
            <p:nvPr/>
          </p:nvSpPr>
          <p:spPr>
            <a:xfrm>
              <a:off x="5481625" y="3059950"/>
              <a:ext cx="387325" cy="356300"/>
            </a:xfrm>
            <a:custGeom>
              <a:avLst/>
              <a:gdLst/>
              <a:ahLst/>
              <a:cxnLst/>
              <a:rect l="l" t="t" r="r" b="b"/>
              <a:pathLst>
                <a:path w="15493" h="14252" extrusionOk="0">
                  <a:moveTo>
                    <a:pt x="7901" y="4530"/>
                  </a:moveTo>
                  <a:cubicBezTo>
                    <a:pt x="8426" y="4530"/>
                    <a:pt x="8919" y="4870"/>
                    <a:pt x="9166" y="5364"/>
                  </a:cubicBezTo>
                  <a:cubicBezTo>
                    <a:pt x="8765" y="5580"/>
                    <a:pt x="8325" y="5688"/>
                    <a:pt x="7886" y="5688"/>
                  </a:cubicBezTo>
                  <a:cubicBezTo>
                    <a:pt x="7446" y="5688"/>
                    <a:pt x="7006" y="5580"/>
                    <a:pt x="6605" y="5364"/>
                  </a:cubicBezTo>
                  <a:cubicBezTo>
                    <a:pt x="6852" y="4870"/>
                    <a:pt x="7345" y="4530"/>
                    <a:pt x="7901" y="4530"/>
                  </a:cubicBezTo>
                  <a:close/>
                  <a:moveTo>
                    <a:pt x="3889" y="8296"/>
                  </a:moveTo>
                  <a:cubicBezTo>
                    <a:pt x="4630" y="8296"/>
                    <a:pt x="5339" y="8573"/>
                    <a:pt x="5833" y="9129"/>
                  </a:cubicBezTo>
                  <a:cubicBezTo>
                    <a:pt x="6882" y="10240"/>
                    <a:pt x="6790" y="12030"/>
                    <a:pt x="5648" y="13017"/>
                  </a:cubicBezTo>
                  <a:cubicBezTo>
                    <a:pt x="5262" y="12323"/>
                    <a:pt x="4568" y="11976"/>
                    <a:pt x="3877" y="11976"/>
                  </a:cubicBezTo>
                  <a:cubicBezTo>
                    <a:pt x="3187" y="11976"/>
                    <a:pt x="2500" y="12323"/>
                    <a:pt x="2130" y="13017"/>
                  </a:cubicBezTo>
                  <a:cubicBezTo>
                    <a:pt x="247" y="11382"/>
                    <a:pt x="1389" y="8296"/>
                    <a:pt x="3889" y="8296"/>
                  </a:cubicBezTo>
                  <a:close/>
                  <a:moveTo>
                    <a:pt x="11859" y="8306"/>
                  </a:moveTo>
                  <a:cubicBezTo>
                    <a:pt x="13233" y="8306"/>
                    <a:pt x="14546" y="9365"/>
                    <a:pt x="14567" y="10981"/>
                  </a:cubicBezTo>
                  <a:lnTo>
                    <a:pt x="14598" y="10981"/>
                  </a:lnTo>
                  <a:cubicBezTo>
                    <a:pt x="14567" y="11783"/>
                    <a:pt x="14228" y="12524"/>
                    <a:pt x="13641" y="13017"/>
                  </a:cubicBezTo>
                  <a:cubicBezTo>
                    <a:pt x="13271" y="12323"/>
                    <a:pt x="12584" y="11976"/>
                    <a:pt x="11894" y="11976"/>
                  </a:cubicBezTo>
                  <a:cubicBezTo>
                    <a:pt x="11203" y="11976"/>
                    <a:pt x="10509" y="12323"/>
                    <a:pt x="10123" y="13017"/>
                  </a:cubicBezTo>
                  <a:cubicBezTo>
                    <a:pt x="8950" y="12030"/>
                    <a:pt x="8889" y="10240"/>
                    <a:pt x="9938" y="9129"/>
                  </a:cubicBezTo>
                  <a:cubicBezTo>
                    <a:pt x="10496" y="8560"/>
                    <a:pt x="11185" y="8306"/>
                    <a:pt x="11859" y="8306"/>
                  </a:cubicBezTo>
                  <a:close/>
                  <a:moveTo>
                    <a:pt x="3904" y="12547"/>
                  </a:moveTo>
                  <a:cubicBezTo>
                    <a:pt x="4414" y="12547"/>
                    <a:pt x="4923" y="12817"/>
                    <a:pt x="5185" y="13357"/>
                  </a:cubicBezTo>
                  <a:cubicBezTo>
                    <a:pt x="4784" y="13573"/>
                    <a:pt x="4344" y="13681"/>
                    <a:pt x="3904" y="13681"/>
                  </a:cubicBezTo>
                  <a:cubicBezTo>
                    <a:pt x="3465" y="13681"/>
                    <a:pt x="3025" y="13573"/>
                    <a:pt x="2624" y="13357"/>
                  </a:cubicBezTo>
                  <a:cubicBezTo>
                    <a:pt x="2886" y="12817"/>
                    <a:pt x="3395" y="12547"/>
                    <a:pt x="3904" y="12547"/>
                  </a:cubicBezTo>
                  <a:close/>
                  <a:moveTo>
                    <a:pt x="11909" y="12547"/>
                  </a:moveTo>
                  <a:cubicBezTo>
                    <a:pt x="12422" y="12547"/>
                    <a:pt x="12931" y="12817"/>
                    <a:pt x="13178" y="13357"/>
                  </a:cubicBezTo>
                  <a:cubicBezTo>
                    <a:pt x="12777" y="13573"/>
                    <a:pt x="12337" y="13681"/>
                    <a:pt x="11898" y="13681"/>
                  </a:cubicBezTo>
                  <a:cubicBezTo>
                    <a:pt x="11458" y="13681"/>
                    <a:pt x="11018" y="13573"/>
                    <a:pt x="10617" y="13357"/>
                  </a:cubicBezTo>
                  <a:cubicBezTo>
                    <a:pt x="10879" y="12817"/>
                    <a:pt x="11396" y="12547"/>
                    <a:pt x="11909" y="12547"/>
                  </a:cubicBezTo>
                  <a:close/>
                  <a:moveTo>
                    <a:pt x="6621" y="0"/>
                  </a:moveTo>
                  <a:cubicBezTo>
                    <a:pt x="6583" y="0"/>
                    <a:pt x="6545" y="8"/>
                    <a:pt x="6512" y="25"/>
                  </a:cubicBezTo>
                  <a:cubicBezTo>
                    <a:pt x="3457" y="1413"/>
                    <a:pt x="4259" y="5950"/>
                    <a:pt x="7592" y="6228"/>
                  </a:cubicBezTo>
                  <a:lnTo>
                    <a:pt x="7592" y="7833"/>
                  </a:lnTo>
                  <a:lnTo>
                    <a:pt x="6111" y="8573"/>
                  </a:lnTo>
                  <a:cubicBezTo>
                    <a:pt x="5470" y="7991"/>
                    <a:pt x="4680" y="7716"/>
                    <a:pt x="3899" y="7716"/>
                  </a:cubicBezTo>
                  <a:cubicBezTo>
                    <a:pt x="2612" y="7716"/>
                    <a:pt x="1352" y="8463"/>
                    <a:pt x="834" y="9808"/>
                  </a:cubicBezTo>
                  <a:cubicBezTo>
                    <a:pt x="0" y="11937"/>
                    <a:pt x="1574" y="14252"/>
                    <a:pt x="3889" y="14252"/>
                  </a:cubicBezTo>
                  <a:cubicBezTo>
                    <a:pt x="5679" y="14252"/>
                    <a:pt x="7160" y="12801"/>
                    <a:pt x="7160" y="10981"/>
                  </a:cubicBezTo>
                  <a:cubicBezTo>
                    <a:pt x="7160" y="10271"/>
                    <a:pt x="6913" y="9592"/>
                    <a:pt x="6481" y="9005"/>
                  </a:cubicBezTo>
                  <a:lnTo>
                    <a:pt x="7901" y="8326"/>
                  </a:lnTo>
                  <a:lnTo>
                    <a:pt x="9290" y="9005"/>
                  </a:lnTo>
                  <a:cubicBezTo>
                    <a:pt x="8271" y="10425"/>
                    <a:pt x="8518" y="12400"/>
                    <a:pt x="9876" y="13480"/>
                  </a:cubicBezTo>
                  <a:cubicBezTo>
                    <a:pt x="10472" y="13954"/>
                    <a:pt x="11186" y="14184"/>
                    <a:pt x="11896" y="14184"/>
                  </a:cubicBezTo>
                  <a:cubicBezTo>
                    <a:pt x="12806" y="14184"/>
                    <a:pt x="13710" y="13807"/>
                    <a:pt x="14351" y="13079"/>
                  </a:cubicBezTo>
                  <a:cubicBezTo>
                    <a:pt x="15493" y="11783"/>
                    <a:pt x="15400" y="9808"/>
                    <a:pt x="14166" y="8604"/>
                  </a:cubicBezTo>
                  <a:cubicBezTo>
                    <a:pt x="13525" y="7995"/>
                    <a:pt x="12702" y="7686"/>
                    <a:pt x="11882" y="7686"/>
                  </a:cubicBezTo>
                  <a:cubicBezTo>
                    <a:pt x="11082" y="7686"/>
                    <a:pt x="10285" y="7979"/>
                    <a:pt x="9660" y="8573"/>
                  </a:cubicBezTo>
                  <a:lnTo>
                    <a:pt x="8179" y="7833"/>
                  </a:lnTo>
                  <a:lnTo>
                    <a:pt x="8179" y="6228"/>
                  </a:lnTo>
                  <a:cubicBezTo>
                    <a:pt x="11512" y="5950"/>
                    <a:pt x="12283" y="1413"/>
                    <a:pt x="9259" y="25"/>
                  </a:cubicBezTo>
                  <a:cubicBezTo>
                    <a:pt x="9218" y="8"/>
                    <a:pt x="9176" y="0"/>
                    <a:pt x="9136" y="0"/>
                  </a:cubicBezTo>
                  <a:cubicBezTo>
                    <a:pt x="9026" y="0"/>
                    <a:pt x="8925" y="58"/>
                    <a:pt x="8858" y="148"/>
                  </a:cubicBezTo>
                  <a:cubicBezTo>
                    <a:pt x="8796" y="302"/>
                    <a:pt x="8858" y="488"/>
                    <a:pt x="9012" y="549"/>
                  </a:cubicBezTo>
                  <a:cubicBezTo>
                    <a:pt x="10802" y="1383"/>
                    <a:pt x="11111" y="3759"/>
                    <a:pt x="9629" y="5055"/>
                  </a:cubicBezTo>
                  <a:cubicBezTo>
                    <a:pt x="9259" y="4345"/>
                    <a:pt x="8572" y="3990"/>
                    <a:pt x="7886" y="3990"/>
                  </a:cubicBezTo>
                  <a:cubicBezTo>
                    <a:pt x="7199" y="3990"/>
                    <a:pt x="6512" y="4345"/>
                    <a:pt x="6142" y="5055"/>
                  </a:cubicBezTo>
                  <a:cubicBezTo>
                    <a:pt x="4630" y="3759"/>
                    <a:pt x="4969" y="1383"/>
                    <a:pt x="6759" y="549"/>
                  </a:cubicBezTo>
                  <a:cubicBezTo>
                    <a:pt x="6913" y="488"/>
                    <a:pt x="6975" y="302"/>
                    <a:pt x="6882" y="148"/>
                  </a:cubicBezTo>
                  <a:cubicBezTo>
                    <a:pt x="6837" y="58"/>
                    <a:pt x="6726" y="0"/>
                    <a:pt x="66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7" name="Google Shape;18477;p105"/>
            <p:cNvSpPr/>
            <p:nvPr/>
          </p:nvSpPr>
          <p:spPr>
            <a:xfrm>
              <a:off x="5750125" y="3295250"/>
              <a:ext cx="66375" cy="56975"/>
            </a:xfrm>
            <a:custGeom>
              <a:avLst/>
              <a:gdLst/>
              <a:ahLst/>
              <a:cxnLst/>
              <a:rect l="l" t="t" r="r" b="b"/>
              <a:pathLst>
                <a:path w="2655" h="2279" extrusionOk="0">
                  <a:moveTo>
                    <a:pt x="1142" y="581"/>
                  </a:moveTo>
                  <a:cubicBezTo>
                    <a:pt x="1667" y="581"/>
                    <a:pt x="1914" y="1198"/>
                    <a:pt x="1543" y="1538"/>
                  </a:cubicBezTo>
                  <a:cubicBezTo>
                    <a:pt x="1431" y="1660"/>
                    <a:pt x="1289" y="1715"/>
                    <a:pt x="1149" y="1715"/>
                  </a:cubicBezTo>
                  <a:cubicBezTo>
                    <a:pt x="864" y="1715"/>
                    <a:pt x="587" y="1488"/>
                    <a:pt x="587" y="1136"/>
                  </a:cubicBezTo>
                  <a:cubicBezTo>
                    <a:pt x="587" y="828"/>
                    <a:pt x="833" y="581"/>
                    <a:pt x="1142" y="581"/>
                  </a:cubicBezTo>
                  <a:close/>
                  <a:moveTo>
                    <a:pt x="1148" y="0"/>
                  </a:moveTo>
                  <a:cubicBezTo>
                    <a:pt x="563" y="0"/>
                    <a:pt x="0" y="449"/>
                    <a:pt x="0" y="1136"/>
                  </a:cubicBezTo>
                  <a:cubicBezTo>
                    <a:pt x="0" y="1754"/>
                    <a:pt x="525" y="2278"/>
                    <a:pt x="1142" y="2278"/>
                  </a:cubicBezTo>
                  <a:cubicBezTo>
                    <a:pt x="2161" y="2278"/>
                    <a:pt x="2654" y="1044"/>
                    <a:pt x="1945" y="334"/>
                  </a:cubicBezTo>
                  <a:cubicBezTo>
                    <a:pt x="1714" y="104"/>
                    <a:pt x="1428" y="0"/>
                    <a:pt x="11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8" name="Google Shape;18478;p105"/>
            <p:cNvSpPr/>
            <p:nvPr/>
          </p:nvSpPr>
          <p:spPr>
            <a:xfrm>
              <a:off x="5669100" y="3052825"/>
              <a:ext cx="17000" cy="14425"/>
            </a:xfrm>
            <a:custGeom>
              <a:avLst/>
              <a:gdLst/>
              <a:ahLst/>
              <a:cxnLst/>
              <a:rect l="l" t="t" r="r" b="b"/>
              <a:pathLst>
                <a:path w="680" h="577" extrusionOk="0">
                  <a:moveTo>
                    <a:pt x="402" y="1"/>
                  </a:moveTo>
                  <a:cubicBezTo>
                    <a:pt x="124" y="1"/>
                    <a:pt x="1" y="310"/>
                    <a:pt x="186" y="495"/>
                  </a:cubicBezTo>
                  <a:cubicBezTo>
                    <a:pt x="243" y="552"/>
                    <a:pt x="311" y="576"/>
                    <a:pt x="379" y="576"/>
                  </a:cubicBezTo>
                  <a:cubicBezTo>
                    <a:pt x="531" y="576"/>
                    <a:pt x="680" y="450"/>
                    <a:pt x="680" y="279"/>
                  </a:cubicBezTo>
                  <a:cubicBezTo>
                    <a:pt x="680" y="124"/>
                    <a:pt x="556" y="1"/>
                    <a:pt x="4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9" name="Google Shape;18479;p105"/>
          <p:cNvGrpSpPr/>
          <p:nvPr/>
        </p:nvGrpSpPr>
        <p:grpSpPr>
          <a:xfrm>
            <a:off x="2482750" y="1765575"/>
            <a:ext cx="312900" cy="364100"/>
            <a:chOff x="2518100" y="3601800"/>
            <a:chExt cx="312900" cy="364100"/>
          </a:xfrm>
        </p:grpSpPr>
        <p:sp>
          <p:nvSpPr>
            <p:cNvPr id="18480" name="Google Shape;18480;p105"/>
            <p:cNvSpPr/>
            <p:nvPr/>
          </p:nvSpPr>
          <p:spPr>
            <a:xfrm>
              <a:off x="2560550" y="3734875"/>
              <a:ext cx="156650" cy="141725"/>
            </a:xfrm>
            <a:custGeom>
              <a:avLst/>
              <a:gdLst/>
              <a:ahLst/>
              <a:cxnLst/>
              <a:rect l="l" t="t" r="r" b="b"/>
              <a:pathLst>
                <a:path w="6266" h="5669" extrusionOk="0">
                  <a:moveTo>
                    <a:pt x="3426" y="556"/>
                  </a:moveTo>
                  <a:lnTo>
                    <a:pt x="3426" y="1698"/>
                  </a:lnTo>
                  <a:cubicBezTo>
                    <a:pt x="2531" y="1822"/>
                    <a:pt x="1852" y="2531"/>
                    <a:pt x="1729" y="3396"/>
                  </a:cubicBezTo>
                  <a:lnTo>
                    <a:pt x="587" y="3396"/>
                  </a:lnTo>
                  <a:lnTo>
                    <a:pt x="587" y="556"/>
                  </a:lnTo>
                  <a:close/>
                  <a:moveTo>
                    <a:pt x="3426" y="2285"/>
                  </a:moveTo>
                  <a:lnTo>
                    <a:pt x="3426" y="3396"/>
                  </a:lnTo>
                  <a:lnTo>
                    <a:pt x="2315" y="3396"/>
                  </a:lnTo>
                  <a:cubicBezTo>
                    <a:pt x="2407" y="2840"/>
                    <a:pt x="2870" y="2408"/>
                    <a:pt x="3426" y="2285"/>
                  </a:cubicBezTo>
                  <a:close/>
                  <a:moveTo>
                    <a:pt x="3981" y="2285"/>
                  </a:moveTo>
                  <a:cubicBezTo>
                    <a:pt x="4630" y="2408"/>
                    <a:pt x="5123" y="2994"/>
                    <a:pt x="5123" y="3673"/>
                  </a:cubicBezTo>
                  <a:cubicBezTo>
                    <a:pt x="5107" y="4588"/>
                    <a:pt x="4391" y="5081"/>
                    <a:pt x="3682" y="5081"/>
                  </a:cubicBezTo>
                  <a:cubicBezTo>
                    <a:pt x="3074" y="5081"/>
                    <a:pt x="2471" y="4720"/>
                    <a:pt x="2315" y="3951"/>
                  </a:cubicBezTo>
                  <a:lnTo>
                    <a:pt x="3704" y="3951"/>
                  </a:lnTo>
                  <a:cubicBezTo>
                    <a:pt x="3858" y="3951"/>
                    <a:pt x="3981" y="3828"/>
                    <a:pt x="3981" y="3673"/>
                  </a:cubicBezTo>
                  <a:lnTo>
                    <a:pt x="3981" y="2285"/>
                  </a:lnTo>
                  <a:close/>
                  <a:moveTo>
                    <a:pt x="309" y="1"/>
                  </a:moveTo>
                  <a:cubicBezTo>
                    <a:pt x="124" y="1"/>
                    <a:pt x="0" y="124"/>
                    <a:pt x="0" y="279"/>
                  </a:cubicBezTo>
                  <a:lnTo>
                    <a:pt x="0" y="3673"/>
                  </a:lnTo>
                  <a:cubicBezTo>
                    <a:pt x="0" y="3828"/>
                    <a:pt x="124" y="3951"/>
                    <a:pt x="309" y="3951"/>
                  </a:cubicBezTo>
                  <a:lnTo>
                    <a:pt x="1729" y="3951"/>
                  </a:lnTo>
                  <a:cubicBezTo>
                    <a:pt x="1890" y="5021"/>
                    <a:pt x="2791" y="5669"/>
                    <a:pt x="3715" y="5669"/>
                  </a:cubicBezTo>
                  <a:cubicBezTo>
                    <a:pt x="4203" y="5669"/>
                    <a:pt x="4698" y="5488"/>
                    <a:pt x="5092" y="5093"/>
                  </a:cubicBezTo>
                  <a:cubicBezTo>
                    <a:pt x="6265" y="3920"/>
                    <a:pt x="5586" y="1945"/>
                    <a:pt x="3981" y="1698"/>
                  </a:cubicBezTo>
                  <a:lnTo>
                    <a:pt x="3981" y="279"/>
                  </a:lnTo>
                  <a:cubicBezTo>
                    <a:pt x="3981" y="124"/>
                    <a:pt x="3858" y="1"/>
                    <a:pt x="37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1" name="Google Shape;18481;p105"/>
            <p:cNvSpPr/>
            <p:nvPr/>
          </p:nvSpPr>
          <p:spPr>
            <a:xfrm>
              <a:off x="2557900" y="3904525"/>
              <a:ext cx="144625" cy="14100"/>
            </a:xfrm>
            <a:custGeom>
              <a:avLst/>
              <a:gdLst/>
              <a:ahLst/>
              <a:cxnLst/>
              <a:rect l="l" t="t" r="r" b="b"/>
              <a:pathLst>
                <a:path w="5785" h="564" extrusionOk="0">
                  <a:moveTo>
                    <a:pt x="361" y="0"/>
                  </a:moveTo>
                  <a:cubicBezTo>
                    <a:pt x="1" y="0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5507" y="560"/>
                  </a:lnTo>
                  <a:cubicBezTo>
                    <a:pt x="5661" y="560"/>
                    <a:pt x="5785" y="436"/>
                    <a:pt x="5785" y="282"/>
                  </a:cubicBezTo>
                  <a:cubicBezTo>
                    <a:pt x="5785" y="128"/>
                    <a:pt x="5661" y="4"/>
                    <a:pt x="5507" y="4"/>
                  </a:cubicBezTo>
                  <a:lnTo>
                    <a:pt x="415" y="4"/>
                  </a:lnTo>
                  <a:cubicBezTo>
                    <a:pt x="396" y="2"/>
                    <a:pt x="378" y="0"/>
                    <a:pt x="3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2" name="Google Shape;18482;p105"/>
            <p:cNvSpPr/>
            <p:nvPr/>
          </p:nvSpPr>
          <p:spPr>
            <a:xfrm>
              <a:off x="2772325" y="3669300"/>
              <a:ext cx="58675" cy="250000"/>
            </a:xfrm>
            <a:custGeom>
              <a:avLst/>
              <a:gdLst/>
              <a:ahLst/>
              <a:cxnLst/>
              <a:rect l="l" t="t" r="r" b="b"/>
              <a:pathLst>
                <a:path w="2347" h="10000" extrusionOk="0">
                  <a:moveTo>
                    <a:pt x="1189" y="587"/>
                  </a:moveTo>
                  <a:cubicBezTo>
                    <a:pt x="1498" y="587"/>
                    <a:pt x="1745" y="865"/>
                    <a:pt x="1745" y="1173"/>
                  </a:cubicBezTo>
                  <a:lnTo>
                    <a:pt x="1745" y="1729"/>
                  </a:lnTo>
                  <a:lnTo>
                    <a:pt x="634" y="1729"/>
                  </a:lnTo>
                  <a:lnTo>
                    <a:pt x="634" y="1204"/>
                  </a:lnTo>
                  <a:cubicBezTo>
                    <a:pt x="604" y="911"/>
                    <a:pt x="853" y="646"/>
                    <a:pt x="1142" y="646"/>
                  </a:cubicBezTo>
                  <a:cubicBezTo>
                    <a:pt x="1158" y="646"/>
                    <a:pt x="1173" y="647"/>
                    <a:pt x="1189" y="649"/>
                  </a:cubicBezTo>
                  <a:lnTo>
                    <a:pt x="1189" y="587"/>
                  </a:lnTo>
                  <a:close/>
                  <a:moveTo>
                    <a:pt x="1745" y="2315"/>
                  </a:moveTo>
                  <a:lnTo>
                    <a:pt x="1745" y="6852"/>
                  </a:lnTo>
                  <a:lnTo>
                    <a:pt x="634" y="6852"/>
                  </a:lnTo>
                  <a:lnTo>
                    <a:pt x="634" y="2315"/>
                  </a:lnTo>
                  <a:close/>
                  <a:moveTo>
                    <a:pt x="1652" y="7407"/>
                  </a:moveTo>
                  <a:lnTo>
                    <a:pt x="1189" y="8796"/>
                  </a:lnTo>
                  <a:lnTo>
                    <a:pt x="726" y="7407"/>
                  </a:lnTo>
                  <a:close/>
                  <a:moveTo>
                    <a:pt x="1174" y="1"/>
                  </a:moveTo>
                  <a:cubicBezTo>
                    <a:pt x="587" y="1"/>
                    <a:pt x="1" y="402"/>
                    <a:pt x="47" y="1204"/>
                  </a:cubicBezTo>
                  <a:lnTo>
                    <a:pt x="47" y="7160"/>
                  </a:lnTo>
                  <a:cubicBezTo>
                    <a:pt x="16" y="7191"/>
                    <a:pt x="16" y="7222"/>
                    <a:pt x="47" y="7253"/>
                  </a:cubicBezTo>
                  <a:lnTo>
                    <a:pt x="78" y="7253"/>
                  </a:lnTo>
                  <a:lnTo>
                    <a:pt x="911" y="9784"/>
                  </a:lnTo>
                  <a:cubicBezTo>
                    <a:pt x="942" y="9907"/>
                    <a:pt x="1066" y="10000"/>
                    <a:pt x="1189" y="10000"/>
                  </a:cubicBezTo>
                  <a:cubicBezTo>
                    <a:pt x="1312" y="10000"/>
                    <a:pt x="1405" y="9907"/>
                    <a:pt x="1467" y="9784"/>
                  </a:cubicBezTo>
                  <a:lnTo>
                    <a:pt x="2300" y="7253"/>
                  </a:lnTo>
                  <a:cubicBezTo>
                    <a:pt x="2300" y="7222"/>
                    <a:pt x="2300" y="7191"/>
                    <a:pt x="2300" y="7160"/>
                  </a:cubicBezTo>
                  <a:lnTo>
                    <a:pt x="2300" y="1204"/>
                  </a:lnTo>
                  <a:cubicBezTo>
                    <a:pt x="2346" y="402"/>
                    <a:pt x="1760" y="1"/>
                    <a:pt x="11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3" name="Google Shape;18483;p105"/>
            <p:cNvSpPr/>
            <p:nvPr/>
          </p:nvSpPr>
          <p:spPr>
            <a:xfrm>
              <a:off x="2621325" y="3951675"/>
              <a:ext cx="18725" cy="14225"/>
            </a:xfrm>
            <a:custGeom>
              <a:avLst/>
              <a:gdLst/>
              <a:ahLst/>
              <a:cxnLst/>
              <a:rect l="l" t="t" r="r" b="b"/>
              <a:pathLst>
                <a:path w="749" h="569" extrusionOk="0">
                  <a:moveTo>
                    <a:pt x="415" y="1"/>
                  </a:moveTo>
                  <a:cubicBezTo>
                    <a:pt x="371" y="1"/>
                    <a:pt x="326" y="11"/>
                    <a:pt x="285" y="32"/>
                  </a:cubicBezTo>
                  <a:cubicBezTo>
                    <a:pt x="0" y="213"/>
                    <a:pt x="172" y="568"/>
                    <a:pt x="417" y="568"/>
                  </a:cubicBezTo>
                  <a:cubicBezTo>
                    <a:pt x="464" y="568"/>
                    <a:pt x="513" y="555"/>
                    <a:pt x="563" y="526"/>
                  </a:cubicBezTo>
                  <a:cubicBezTo>
                    <a:pt x="686" y="433"/>
                    <a:pt x="748" y="279"/>
                    <a:pt x="655" y="124"/>
                  </a:cubicBezTo>
                  <a:cubicBezTo>
                    <a:pt x="594" y="42"/>
                    <a:pt x="505" y="1"/>
                    <a:pt x="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4" name="Google Shape;18484;p105"/>
            <p:cNvSpPr/>
            <p:nvPr/>
          </p:nvSpPr>
          <p:spPr>
            <a:xfrm>
              <a:off x="2518100" y="3601800"/>
              <a:ext cx="226875" cy="363800"/>
            </a:xfrm>
            <a:custGeom>
              <a:avLst/>
              <a:gdLst/>
              <a:ahLst/>
              <a:cxnLst/>
              <a:rect l="l" t="t" r="r" b="b"/>
              <a:pathLst>
                <a:path w="9075" h="14552" extrusionOk="0">
                  <a:moveTo>
                    <a:pt x="8241" y="1435"/>
                  </a:moveTo>
                  <a:cubicBezTo>
                    <a:pt x="8395" y="1435"/>
                    <a:pt x="8519" y="1559"/>
                    <a:pt x="8519" y="1744"/>
                  </a:cubicBezTo>
                  <a:lnTo>
                    <a:pt x="8519" y="3441"/>
                  </a:lnTo>
                  <a:lnTo>
                    <a:pt x="587" y="3441"/>
                  </a:lnTo>
                  <a:lnTo>
                    <a:pt x="587" y="1744"/>
                  </a:lnTo>
                  <a:cubicBezTo>
                    <a:pt x="587" y="1559"/>
                    <a:pt x="711" y="1435"/>
                    <a:pt x="865" y="1435"/>
                  </a:cubicBezTo>
                  <a:lnTo>
                    <a:pt x="1698" y="1435"/>
                  </a:lnTo>
                  <a:lnTo>
                    <a:pt x="1698" y="2022"/>
                  </a:lnTo>
                  <a:cubicBezTo>
                    <a:pt x="1683" y="2238"/>
                    <a:pt x="1837" y="2346"/>
                    <a:pt x="1991" y="2346"/>
                  </a:cubicBezTo>
                  <a:cubicBezTo>
                    <a:pt x="2146" y="2346"/>
                    <a:pt x="2300" y="2238"/>
                    <a:pt x="2285" y="2022"/>
                  </a:cubicBezTo>
                  <a:lnTo>
                    <a:pt x="2285" y="1435"/>
                  </a:lnTo>
                  <a:lnTo>
                    <a:pt x="3396" y="1435"/>
                  </a:lnTo>
                  <a:lnTo>
                    <a:pt x="3396" y="2022"/>
                  </a:lnTo>
                  <a:cubicBezTo>
                    <a:pt x="3396" y="2176"/>
                    <a:pt x="3550" y="2299"/>
                    <a:pt x="3704" y="2299"/>
                  </a:cubicBezTo>
                  <a:cubicBezTo>
                    <a:pt x="3859" y="2299"/>
                    <a:pt x="3982" y="2176"/>
                    <a:pt x="3982" y="2022"/>
                  </a:cubicBezTo>
                  <a:lnTo>
                    <a:pt x="3982" y="1435"/>
                  </a:lnTo>
                  <a:lnTo>
                    <a:pt x="5124" y="1435"/>
                  </a:lnTo>
                  <a:lnTo>
                    <a:pt x="5124" y="2022"/>
                  </a:lnTo>
                  <a:cubicBezTo>
                    <a:pt x="5093" y="2238"/>
                    <a:pt x="5247" y="2346"/>
                    <a:pt x="5402" y="2346"/>
                  </a:cubicBezTo>
                  <a:cubicBezTo>
                    <a:pt x="5556" y="2346"/>
                    <a:pt x="5710" y="2238"/>
                    <a:pt x="5679" y="2022"/>
                  </a:cubicBezTo>
                  <a:lnTo>
                    <a:pt x="5679" y="1435"/>
                  </a:lnTo>
                  <a:lnTo>
                    <a:pt x="6821" y="1435"/>
                  </a:lnTo>
                  <a:lnTo>
                    <a:pt x="6821" y="2022"/>
                  </a:lnTo>
                  <a:cubicBezTo>
                    <a:pt x="6790" y="2238"/>
                    <a:pt x="6945" y="2346"/>
                    <a:pt x="7099" y="2346"/>
                  </a:cubicBezTo>
                  <a:cubicBezTo>
                    <a:pt x="7253" y="2346"/>
                    <a:pt x="7408" y="2238"/>
                    <a:pt x="7377" y="2022"/>
                  </a:cubicBezTo>
                  <a:lnTo>
                    <a:pt x="7377" y="1435"/>
                  </a:lnTo>
                  <a:close/>
                  <a:moveTo>
                    <a:pt x="1991" y="0"/>
                  </a:moveTo>
                  <a:cubicBezTo>
                    <a:pt x="1837" y="0"/>
                    <a:pt x="1683" y="108"/>
                    <a:pt x="1698" y="324"/>
                  </a:cubicBezTo>
                  <a:lnTo>
                    <a:pt x="1698" y="880"/>
                  </a:lnTo>
                  <a:lnTo>
                    <a:pt x="865" y="880"/>
                  </a:lnTo>
                  <a:cubicBezTo>
                    <a:pt x="371" y="880"/>
                    <a:pt x="1" y="1250"/>
                    <a:pt x="1" y="1744"/>
                  </a:cubicBezTo>
                  <a:lnTo>
                    <a:pt x="1" y="14274"/>
                  </a:lnTo>
                  <a:cubicBezTo>
                    <a:pt x="1" y="14428"/>
                    <a:pt x="124" y="14551"/>
                    <a:pt x="279" y="14551"/>
                  </a:cubicBezTo>
                  <a:lnTo>
                    <a:pt x="3272" y="14551"/>
                  </a:lnTo>
                  <a:cubicBezTo>
                    <a:pt x="3427" y="14551"/>
                    <a:pt x="3550" y="14428"/>
                    <a:pt x="3550" y="14274"/>
                  </a:cubicBezTo>
                  <a:cubicBezTo>
                    <a:pt x="3550" y="14119"/>
                    <a:pt x="3427" y="13996"/>
                    <a:pt x="3272" y="13996"/>
                  </a:cubicBezTo>
                  <a:lnTo>
                    <a:pt x="556" y="13996"/>
                  </a:lnTo>
                  <a:lnTo>
                    <a:pt x="556" y="3997"/>
                  </a:lnTo>
                  <a:lnTo>
                    <a:pt x="8519" y="3997"/>
                  </a:lnTo>
                  <a:lnTo>
                    <a:pt x="8519" y="13996"/>
                  </a:lnTo>
                  <a:lnTo>
                    <a:pt x="5834" y="13996"/>
                  </a:lnTo>
                  <a:cubicBezTo>
                    <a:pt x="5649" y="13996"/>
                    <a:pt x="5525" y="14119"/>
                    <a:pt x="5525" y="14274"/>
                  </a:cubicBezTo>
                  <a:cubicBezTo>
                    <a:pt x="5525" y="14428"/>
                    <a:pt x="5649" y="14551"/>
                    <a:pt x="5834" y="14551"/>
                  </a:cubicBezTo>
                  <a:lnTo>
                    <a:pt x="8797" y="14551"/>
                  </a:lnTo>
                  <a:cubicBezTo>
                    <a:pt x="8951" y="14551"/>
                    <a:pt x="9074" y="14428"/>
                    <a:pt x="9074" y="14274"/>
                  </a:cubicBezTo>
                  <a:lnTo>
                    <a:pt x="9074" y="1744"/>
                  </a:lnTo>
                  <a:cubicBezTo>
                    <a:pt x="9074" y="1250"/>
                    <a:pt x="8704" y="880"/>
                    <a:pt x="8241" y="880"/>
                  </a:cubicBezTo>
                  <a:lnTo>
                    <a:pt x="7377" y="880"/>
                  </a:lnTo>
                  <a:lnTo>
                    <a:pt x="7377" y="324"/>
                  </a:lnTo>
                  <a:cubicBezTo>
                    <a:pt x="7408" y="108"/>
                    <a:pt x="7253" y="0"/>
                    <a:pt x="7099" y="0"/>
                  </a:cubicBezTo>
                  <a:cubicBezTo>
                    <a:pt x="6945" y="0"/>
                    <a:pt x="6790" y="108"/>
                    <a:pt x="6821" y="324"/>
                  </a:cubicBezTo>
                  <a:lnTo>
                    <a:pt x="6821" y="880"/>
                  </a:lnTo>
                  <a:lnTo>
                    <a:pt x="5679" y="880"/>
                  </a:lnTo>
                  <a:lnTo>
                    <a:pt x="5679" y="324"/>
                  </a:lnTo>
                  <a:cubicBezTo>
                    <a:pt x="5695" y="108"/>
                    <a:pt x="5541" y="0"/>
                    <a:pt x="5390" y="0"/>
                  </a:cubicBezTo>
                  <a:cubicBezTo>
                    <a:pt x="5240" y="0"/>
                    <a:pt x="5093" y="108"/>
                    <a:pt x="5124" y="324"/>
                  </a:cubicBezTo>
                  <a:lnTo>
                    <a:pt x="5124" y="880"/>
                  </a:lnTo>
                  <a:lnTo>
                    <a:pt x="3982" y="880"/>
                  </a:lnTo>
                  <a:lnTo>
                    <a:pt x="3982" y="324"/>
                  </a:lnTo>
                  <a:cubicBezTo>
                    <a:pt x="3982" y="170"/>
                    <a:pt x="3859" y="16"/>
                    <a:pt x="3704" y="16"/>
                  </a:cubicBezTo>
                  <a:cubicBezTo>
                    <a:pt x="3519" y="16"/>
                    <a:pt x="3396" y="170"/>
                    <a:pt x="3396" y="324"/>
                  </a:cubicBezTo>
                  <a:lnTo>
                    <a:pt x="3396" y="880"/>
                  </a:lnTo>
                  <a:lnTo>
                    <a:pt x="2285" y="880"/>
                  </a:lnTo>
                  <a:lnTo>
                    <a:pt x="2285" y="324"/>
                  </a:lnTo>
                  <a:cubicBezTo>
                    <a:pt x="2300" y="108"/>
                    <a:pt x="2146" y="0"/>
                    <a:pt x="19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5" name="Google Shape;18485;p105"/>
          <p:cNvGrpSpPr/>
          <p:nvPr/>
        </p:nvGrpSpPr>
        <p:grpSpPr>
          <a:xfrm>
            <a:off x="3234350" y="1765913"/>
            <a:ext cx="370375" cy="363425"/>
            <a:chOff x="4747100" y="3052825"/>
            <a:chExt cx="370375" cy="363425"/>
          </a:xfrm>
        </p:grpSpPr>
        <p:sp>
          <p:nvSpPr>
            <p:cNvPr id="18486" name="Google Shape;18486;p105"/>
            <p:cNvSpPr/>
            <p:nvPr/>
          </p:nvSpPr>
          <p:spPr>
            <a:xfrm>
              <a:off x="4983200" y="3354500"/>
              <a:ext cx="16225" cy="14600"/>
            </a:xfrm>
            <a:custGeom>
              <a:avLst/>
              <a:gdLst/>
              <a:ahLst/>
              <a:cxnLst/>
              <a:rect l="l" t="t" r="r" b="b"/>
              <a:pathLst>
                <a:path w="649" h="584" extrusionOk="0">
                  <a:moveTo>
                    <a:pt x="371" y="1"/>
                  </a:moveTo>
                  <a:cubicBezTo>
                    <a:pt x="124" y="1"/>
                    <a:pt x="1" y="310"/>
                    <a:pt x="155" y="495"/>
                  </a:cubicBezTo>
                  <a:cubicBezTo>
                    <a:pt x="217" y="556"/>
                    <a:pt x="292" y="584"/>
                    <a:pt x="365" y="584"/>
                  </a:cubicBezTo>
                  <a:cubicBezTo>
                    <a:pt x="511" y="584"/>
                    <a:pt x="649" y="474"/>
                    <a:pt x="649" y="310"/>
                  </a:cubicBezTo>
                  <a:cubicBezTo>
                    <a:pt x="649" y="124"/>
                    <a:pt x="525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7" name="Google Shape;18487;p105"/>
            <p:cNvSpPr/>
            <p:nvPr/>
          </p:nvSpPr>
          <p:spPr>
            <a:xfrm>
              <a:off x="4747100" y="3052825"/>
              <a:ext cx="370375" cy="363425"/>
            </a:xfrm>
            <a:custGeom>
              <a:avLst/>
              <a:gdLst/>
              <a:ahLst/>
              <a:cxnLst/>
              <a:rect l="l" t="t" r="r" b="b"/>
              <a:pathLst>
                <a:path w="14815" h="14537" extrusionOk="0">
                  <a:moveTo>
                    <a:pt x="13395" y="5865"/>
                  </a:moveTo>
                  <a:cubicBezTo>
                    <a:pt x="14105" y="5896"/>
                    <a:pt x="14105" y="6945"/>
                    <a:pt x="13395" y="7007"/>
                  </a:cubicBezTo>
                  <a:lnTo>
                    <a:pt x="12562" y="7007"/>
                  </a:lnTo>
                  <a:cubicBezTo>
                    <a:pt x="11852" y="6945"/>
                    <a:pt x="11852" y="5896"/>
                    <a:pt x="12562" y="5865"/>
                  </a:cubicBezTo>
                  <a:close/>
                  <a:moveTo>
                    <a:pt x="13395" y="7562"/>
                  </a:moveTo>
                  <a:cubicBezTo>
                    <a:pt x="13703" y="7562"/>
                    <a:pt x="13981" y="7809"/>
                    <a:pt x="13981" y="8118"/>
                  </a:cubicBezTo>
                  <a:cubicBezTo>
                    <a:pt x="13981" y="8426"/>
                    <a:pt x="13703" y="8704"/>
                    <a:pt x="13395" y="8704"/>
                  </a:cubicBezTo>
                  <a:lnTo>
                    <a:pt x="12562" y="8704"/>
                  </a:lnTo>
                  <a:cubicBezTo>
                    <a:pt x="11790" y="8704"/>
                    <a:pt x="11790" y="7562"/>
                    <a:pt x="12562" y="7562"/>
                  </a:cubicBezTo>
                  <a:close/>
                  <a:moveTo>
                    <a:pt x="13395" y="9260"/>
                  </a:moveTo>
                  <a:cubicBezTo>
                    <a:pt x="13703" y="9260"/>
                    <a:pt x="13981" y="9506"/>
                    <a:pt x="13981" y="9815"/>
                  </a:cubicBezTo>
                  <a:cubicBezTo>
                    <a:pt x="13981" y="10154"/>
                    <a:pt x="13703" y="10401"/>
                    <a:pt x="13395" y="10401"/>
                  </a:cubicBezTo>
                  <a:lnTo>
                    <a:pt x="12562" y="10401"/>
                  </a:lnTo>
                  <a:cubicBezTo>
                    <a:pt x="11852" y="10340"/>
                    <a:pt x="11852" y="9321"/>
                    <a:pt x="12562" y="9260"/>
                  </a:cubicBezTo>
                  <a:close/>
                  <a:moveTo>
                    <a:pt x="1698" y="6698"/>
                  </a:moveTo>
                  <a:lnTo>
                    <a:pt x="1698" y="12099"/>
                  </a:lnTo>
                  <a:lnTo>
                    <a:pt x="556" y="12099"/>
                  </a:lnTo>
                  <a:lnTo>
                    <a:pt x="556" y="6698"/>
                  </a:lnTo>
                  <a:close/>
                  <a:moveTo>
                    <a:pt x="8488" y="5001"/>
                  </a:moveTo>
                  <a:cubicBezTo>
                    <a:pt x="8334" y="5649"/>
                    <a:pt x="7747" y="6142"/>
                    <a:pt x="7099" y="6142"/>
                  </a:cubicBezTo>
                  <a:lnTo>
                    <a:pt x="6266" y="6142"/>
                  </a:lnTo>
                  <a:cubicBezTo>
                    <a:pt x="6081" y="6142"/>
                    <a:pt x="5957" y="6266"/>
                    <a:pt x="5957" y="6420"/>
                  </a:cubicBezTo>
                  <a:lnTo>
                    <a:pt x="5957" y="7253"/>
                  </a:lnTo>
                  <a:cubicBezTo>
                    <a:pt x="5957" y="8056"/>
                    <a:pt x="5340" y="8673"/>
                    <a:pt x="4537" y="8673"/>
                  </a:cubicBezTo>
                  <a:cubicBezTo>
                    <a:pt x="4528" y="8672"/>
                    <a:pt x="4519" y="8672"/>
                    <a:pt x="4510" y="8672"/>
                  </a:cubicBezTo>
                  <a:cubicBezTo>
                    <a:pt x="4145" y="8672"/>
                    <a:pt x="4145" y="9261"/>
                    <a:pt x="4510" y="9261"/>
                  </a:cubicBezTo>
                  <a:cubicBezTo>
                    <a:pt x="4519" y="9261"/>
                    <a:pt x="4528" y="9260"/>
                    <a:pt x="4537" y="9260"/>
                  </a:cubicBezTo>
                  <a:cubicBezTo>
                    <a:pt x="5093" y="9260"/>
                    <a:pt x="5587" y="9043"/>
                    <a:pt x="5957" y="8642"/>
                  </a:cubicBezTo>
                  <a:lnTo>
                    <a:pt x="5957" y="12099"/>
                  </a:lnTo>
                  <a:lnTo>
                    <a:pt x="5155" y="12099"/>
                  </a:lnTo>
                  <a:cubicBezTo>
                    <a:pt x="4846" y="12099"/>
                    <a:pt x="4537" y="11975"/>
                    <a:pt x="4321" y="11759"/>
                  </a:cubicBezTo>
                  <a:cubicBezTo>
                    <a:pt x="3982" y="11420"/>
                    <a:pt x="3550" y="11235"/>
                    <a:pt x="3087" y="11235"/>
                  </a:cubicBezTo>
                  <a:lnTo>
                    <a:pt x="2285" y="11235"/>
                  </a:lnTo>
                  <a:lnTo>
                    <a:pt x="2285" y="7531"/>
                  </a:lnTo>
                  <a:cubicBezTo>
                    <a:pt x="3303" y="7439"/>
                    <a:pt x="4167" y="6729"/>
                    <a:pt x="4507" y="5741"/>
                  </a:cubicBezTo>
                  <a:cubicBezTo>
                    <a:pt x="4661" y="5309"/>
                    <a:pt x="5062" y="5001"/>
                    <a:pt x="5525" y="5001"/>
                  </a:cubicBezTo>
                  <a:close/>
                  <a:moveTo>
                    <a:pt x="13395" y="10957"/>
                  </a:moveTo>
                  <a:cubicBezTo>
                    <a:pt x="13703" y="10957"/>
                    <a:pt x="13981" y="11204"/>
                    <a:pt x="13981" y="11543"/>
                  </a:cubicBezTo>
                  <a:cubicBezTo>
                    <a:pt x="13981" y="11852"/>
                    <a:pt x="13703" y="12099"/>
                    <a:pt x="13395" y="12099"/>
                  </a:cubicBezTo>
                  <a:lnTo>
                    <a:pt x="12562" y="12099"/>
                  </a:lnTo>
                  <a:cubicBezTo>
                    <a:pt x="11790" y="12099"/>
                    <a:pt x="11790" y="10957"/>
                    <a:pt x="12562" y="10957"/>
                  </a:cubicBezTo>
                  <a:close/>
                  <a:moveTo>
                    <a:pt x="7099" y="1"/>
                  </a:moveTo>
                  <a:cubicBezTo>
                    <a:pt x="6482" y="1"/>
                    <a:pt x="5957" y="526"/>
                    <a:pt x="5957" y="1143"/>
                  </a:cubicBezTo>
                  <a:lnTo>
                    <a:pt x="5957" y="4445"/>
                  </a:lnTo>
                  <a:lnTo>
                    <a:pt x="5525" y="4445"/>
                  </a:lnTo>
                  <a:cubicBezTo>
                    <a:pt x="5503" y="4444"/>
                    <a:pt x="5480" y="4444"/>
                    <a:pt x="5458" y="4444"/>
                  </a:cubicBezTo>
                  <a:cubicBezTo>
                    <a:pt x="4777" y="4444"/>
                    <a:pt x="4190" y="4899"/>
                    <a:pt x="3951" y="5556"/>
                  </a:cubicBezTo>
                  <a:cubicBezTo>
                    <a:pt x="3704" y="6297"/>
                    <a:pt x="3056" y="6852"/>
                    <a:pt x="2285" y="6976"/>
                  </a:cubicBezTo>
                  <a:lnTo>
                    <a:pt x="2285" y="6420"/>
                  </a:lnTo>
                  <a:cubicBezTo>
                    <a:pt x="2285" y="6266"/>
                    <a:pt x="2130" y="6142"/>
                    <a:pt x="1976" y="6142"/>
                  </a:cubicBezTo>
                  <a:lnTo>
                    <a:pt x="279" y="6142"/>
                  </a:lnTo>
                  <a:cubicBezTo>
                    <a:pt x="124" y="6142"/>
                    <a:pt x="1" y="6266"/>
                    <a:pt x="1" y="6420"/>
                  </a:cubicBezTo>
                  <a:lnTo>
                    <a:pt x="1" y="12377"/>
                  </a:lnTo>
                  <a:cubicBezTo>
                    <a:pt x="1" y="12531"/>
                    <a:pt x="124" y="12654"/>
                    <a:pt x="279" y="12654"/>
                  </a:cubicBezTo>
                  <a:lnTo>
                    <a:pt x="1976" y="12654"/>
                  </a:lnTo>
                  <a:cubicBezTo>
                    <a:pt x="2130" y="12654"/>
                    <a:pt x="2254" y="12531"/>
                    <a:pt x="2285" y="12377"/>
                  </a:cubicBezTo>
                  <a:lnTo>
                    <a:pt x="2285" y="11790"/>
                  </a:lnTo>
                  <a:lnTo>
                    <a:pt x="3087" y="11790"/>
                  </a:lnTo>
                  <a:cubicBezTo>
                    <a:pt x="3396" y="11790"/>
                    <a:pt x="3673" y="11914"/>
                    <a:pt x="3889" y="12130"/>
                  </a:cubicBezTo>
                  <a:cubicBezTo>
                    <a:pt x="4229" y="12469"/>
                    <a:pt x="4661" y="12654"/>
                    <a:pt x="5124" y="12654"/>
                  </a:cubicBezTo>
                  <a:lnTo>
                    <a:pt x="5957" y="12654"/>
                  </a:lnTo>
                  <a:lnTo>
                    <a:pt x="5957" y="13364"/>
                  </a:lnTo>
                  <a:cubicBezTo>
                    <a:pt x="5957" y="14012"/>
                    <a:pt x="6451" y="14506"/>
                    <a:pt x="7068" y="14506"/>
                  </a:cubicBezTo>
                  <a:lnTo>
                    <a:pt x="8519" y="14506"/>
                  </a:lnTo>
                  <a:cubicBezTo>
                    <a:pt x="8673" y="14506"/>
                    <a:pt x="8796" y="14383"/>
                    <a:pt x="8796" y="14228"/>
                  </a:cubicBezTo>
                  <a:cubicBezTo>
                    <a:pt x="8796" y="14074"/>
                    <a:pt x="8673" y="13950"/>
                    <a:pt x="8519" y="13950"/>
                  </a:cubicBezTo>
                  <a:lnTo>
                    <a:pt x="7068" y="13950"/>
                  </a:lnTo>
                  <a:cubicBezTo>
                    <a:pt x="6760" y="13950"/>
                    <a:pt x="6513" y="13704"/>
                    <a:pt x="6513" y="13364"/>
                  </a:cubicBezTo>
                  <a:lnTo>
                    <a:pt x="6513" y="6698"/>
                  </a:lnTo>
                  <a:lnTo>
                    <a:pt x="7068" y="6698"/>
                  </a:lnTo>
                  <a:cubicBezTo>
                    <a:pt x="8179" y="6698"/>
                    <a:pt x="9074" y="5803"/>
                    <a:pt x="9074" y="4723"/>
                  </a:cubicBezTo>
                  <a:cubicBezTo>
                    <a:pt x="9074" y="4582"/>
                    <a:pt x="8971" y="4441"/>
                    <a:pt x="8813" y="4441"/>
                  </a:cubicBezTo>
                  <a:cubicBezTo>
                    <a:pt x="8797" y="4441"/>
                    <a:pt x="8782" y="4442"/>
                    <a:pt x="8766" y="4445"/>
                  </a:cubicBezTo>
                  <a:lnTo>
                    <a:pt x="6544" y="4445"/>
                  </a:lnTo>
                  <a:lnTo>
                    <a:pt x="6544" y="1143"/>
                  </a:lnTo>
                  <a:cubicBezTo>
                    <a:pt x="6544" y="834"/>
                    <a:pt x="6790" y="556"/>
                    <a:pt x="7130" y="556"/>
                  </a:cubicBezTo>
                  <a:lnTo>
                    <a:pt x="12562" y="556"/>
                  </a:lnTo>
                  <a:cubicBezTo>
                    <a:pt x="12870" y="587"/>
                    <a:pt x="13117" y="834"/>
                    <a:pt x="13117" y="1143"/>
                  </a:cubicBezTo>
                  <a:lnTo>
                    <a:pt x="13117" y="5278"/>
                  </a:lnTo>
                  <a:lnTo>
                    <a:pt x="12531" y="5278"/>
                  </a:lnTo>
                  <a:cubicBezTo>
                    <a:pt x="11481" y="5278"/>
                    <a:pt x="10988" y="6575"/>
                    <a:pt x="11790" y="7253"/>
                  </a:cubicBezTo>
                  <a:cubicBezTo>
                    <a:pt x="11265" y="7716"/>
                    <a:pt x="11265" y="8519"/>
                    <a:pt x="11790" y="8982"/>
                  </a:cubicBezTo>
                  <a:cubicBezTo>
                    <a:pt x="11265" y="9414"/>
                    <a:pt x="11265" y="10216"/>
                    <a:pt x="11790" y="10679"/>
                  </a:cubicBezTo>
                  <a:cubicBezTo>
                    <a:pt x="10988" y="11358"/>
                    <a:pt x="11481" y="12654"/>
                    <a:pt x="12531" y="12654"/>
                  </a:cubicBezTo>
                  <a:lnTo>
                    <a:pt x="13117" y="12654"/>
                  </a:lnTo>
                  <a:lnTo>
                    <a:pt x="13117" y="13395"/>
                  </a:lnTo>
                  <a:cubicBezTo>
                    <a:pt x="13117" y="13704"/>
                    <a:pt x="12839" y="13981"/>
                    <a:pt x="12531" y="13981"/>
                  </a:cubicBezTo>
                  <a:lnTo>
                    <a:pt x="11111" y="13981"/>
                  </a:lnTo>
                  <a:cubicBezTo>
                    <a:pt x="11095" y="13979"/>
                    <a:pt x="11079" y="13977"/>
                    <a:pt x="11064" y="13977"/>
                  </a:cubicBezTo>
                  <a:cubicBezTo>
                    <a:pt x="10905" y="13977"/>
                    <a:pt x="10802" y="14118"/>
                    <a:pt x="10802" y="14259"/>
                  </a:cubicBezTo>
                  <a:cubicBezTo>
                    <a:pt x="10802" y="14413"/>
                    <a:pt x="10926" y="14537"/>
                    <a:pt x="11111" y="14537"/>
                  </a:cubicBezTo>
                  <a:lnTo>
                    <a:pt x="12531" y="14537"/>
                  </a:lnTo>
                  <a:cubicBezTo>
                    <a:pt x="13179" y="14506"/>
                    <a:pt x="13673" y="14012"/>
                    <a:pt x="13673" y="13395"/>
                  </a:cubicBezTo>
                  <a:lnTo>
                    <a:pt x="13673" y="12623"/>
                  </a:lnTo>
                  <a:cubicBezTo>
                    <a:pt x="14568" y="12407"/>
                    <a:pt x="14814" y="11266"/>
                    <a:pt x="14136" y="10679"/>
                  </a:cubicBezTo>
                  <a:cubicBezTo>
                    <a:pt x="14660" y="10216"/>
                    <a:pt x="14660" y="9414"/>
                    <a:pt x="14136" y="8982"/>
                  </a:cubicBezTo>
                  <a:cubicBezTo>
                    <a:pt x="14660" y="8519"/>
                    <a:pt x="14660" y="7716"/>
                    <a:pt x="14136" y="7253"/>
                  </a:cubicBezTo>
                  <a:cubicBezTo>
                    <a:pt x="14382" y="7037"/>
                    <a:pt x="14537" y="6729"/>
                    <a:pt x="14537" y="6420"/>
                  </a:cubicBezTo>
                  <a:cubicBezTo>
                    <a:pt x="14537" y="5896"/>
                    <a:pt x="14166" y="5433"/>
                    <a:pt x="13673" y="5309"/>
                  </a:cubicBezTo>
                  <a:lnTo>
                    <a:pt x="13673" y="1143"/>
                  </a:lnTo>
                  <a:cubicBezTo>
                    <a:pt x="13673" y="495"/>
                    <a:pt x="13179" y="1"/>
                    <a:pt x="125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8" name="Google Shape;18488;p105"/>
            <p:cNvSpPr/>
            <p:nvPr/>
          </p:nvSpPr>
          <p:spPr>
            <a:xfrm>
              <a:off x="4961600" y="3095275"/>
              <a:ext cx="59425" cy="14675"/>
            </a:xfrm>
            <a:custGeom>
              <a:avLst/>
              <a:gdLst/>
              <a:ahLst/>
              <a:cxnLst/>
              <a:rect l="l" t="t" r="r" b="b"/>
              <a:pathLst>
                <a:path w="2377" h="587" extrusionOk="0">
                  <a:moveTo>
                    <a:pt x="402" y="0"/>
                  </a:moveTo>
                  <a:cubicBezTo>
                    <a:pt x="0" y="0"/>
                    <a:pt x="0" y="587"/>
                    <a:pt x="402" y="587"/>
                  </a:cubicBezTo>
                  <a:lnTo>
                    <a:pt x="2099" y="587"/>
                  </a:lnTo>
                  <a:cubicBezTo>
                    <a:pt x="2253" y="587"/>
                    <a:pt x="2377" y="432"/>
                    <a:pt x="2377" y="278"/>
                  </a:cubicBezTo>
                  <a:cubicBezTo>
                    <a:pt x="2377" y="124"/>
                    <a:pt x="2253" y="0"/>
                    <a:pt x="20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9" name="Google Shape;18489;p105"/>
            <p:cNvSpPr/>
            <p:nvPr/>
          </p:nvSpPr>
          <p:spPr>
            <a:xfrm>
              <a:off x="4983200" y="3402150"/>
              <a:ext cx="19325" cy="14100"/>
            </a:xfrm>
            <a:custGeom>
              <a:avLst/>
              <a:gdLst/>
              <a:ahLst/>
              <a:cxnLst/>
              <a:rect l="l" t="t" r="r" b="b"/>
              <a:pathLst>
                <a:path w="773" h="564" extrusionOk="0">
                  <a:moveTo>
                    <a:pt x="386" y="1"/>
                  </a:moveTo>
                  <a:cubicBezTo>
                    <a:pt x="317" y="1"/>
                    <a:pt x="247" y="24"/>
                    <a:pt x="186" y="70"/>
                  </a:cubicBezTo>
                  <a:cubicBezTo>
                    <a:pt x="1" y="255"/>
                    <a:pt x="124" y="564"/>
                    <a:pt x="371" y="564"/>
                  </a:cubicBezTo>
                  <a:cubicBezTo>
                    <a:pt x="649" y="564"/>
                    <a:pt x="772" y="255"/>
                    <a:pt x="587" y="70"/>
                  </a:cubicBezTo>
                  <a:cubicBezTo>
                    <a:pt x="525" y="24"/>
                    <a:pt x="456" y="1"/>
                    <a:pt x="3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90" name="Google Shape;18490;p105"/>
          <p:cNvGrpSpPr/>
          <p:nvPr/>
        </p:nvGrpSpPr>
        <p:grpSpPr>
          <a:xfrm>
            <a:off x="4015600" y="1765913"/>
            <a:ext cx="313275" cy="363425"/>
            <a:chOff x="1758900" y="3602950"/>
            <a:chExt cx="313275" cy="363425"/>
          </a:xfrm>
        </p:grpSpPr>
        <p:sp>
          <p:nvSpPr>
            <p:cNvPr id="18491" name="Google Shape;18491;p105"/>
            <p:cNvSpPr/>
            <p:nvPr/>
          </p:nvSpPr>
          <p:spPr>
            <a:xfrm>
              <a:off x="1926575" y="3817400"/>
              <a:ext cx="103950" cy="14750"/>
            </a:xfrm>
            <a:custGeom>
              <a:avLst/>
              <a:gdLst/>
              <a:ahLst/>
              <a:cxnLst/>
              <a:rect l="l" t="t" r="r" b="b"/>
              <a:pathLst>
                <a:path w="4158" h="590" extrusionOk="0">
                  <a:moveTo>
                    <a:pt x="393" y="1"/>
                  </a:moveTo>
                  <a:cubicBezTo>
                    <a:pt x="1" y="1"/>
                    <a:pt x="1" y="589"/>
                    <a:pt x="393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3818" y="588"/>
                  </a:lnTo>
                  <a:cubicBezTo>
                    <a:pt x="4157" y="527"/>
                    <a:pt x="4157" y="33"/>
                    <a:pt x="3818" y="2"/>
                  </a:cubicBezTo>
                  <a:lnTo>
                    <a:pt x="423" y="2"/>
                  </a:lnTo>
                  <a:cubicBezTo>
                    <a:pt x="413" y="1"/>
                    <a:pt x="403" y="1"/>
                    <a:pt x="3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2" name="Google Shape;18492;p105"/>
            <p:cNvSpPr/>
            <p:nvPr/>
          </p:nvSpPr>
          <p:spPr>
            <a:xfrm>
              <a:off x="1926775" y="3774900"/>
              <a:ext cx="63175" cy="14125"/>
            </a:xfrm>
            <a:custGeom>
              <a:avLst/>
              <a:gdLst/>
              <a:ahLst/>
              <a:cxnLst/>
              <a:rect l="l" t="t" r="r" b="b"/>
              <a:pathLst>
                <a:path w="2527" h="565" extrusionOk="0">
                  <a:moveTo>
                    <a:pt x="361" y="1"/>
                  </a:moveTo>
                  <a:cubicBezTo>
                    <a:pt x="1" y="1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2112" y="560"/>
                  </a:lnTo>
                  <a:cubicBezTo>
                    <a:pt x="2131" y="563"/>
                    <a:pt x="2149" y="564"/>
                    <a:pt x="2166" y="564"/>
                  </a:cubicBezTo>
                  <a:cubicBezTo>
                    <a:pt x="2526" y="564"/>
                    <a:pt x="2526" y="1"/>
                    <a:pt x="2166" y="1"/>
                  </a:cubicBezTo>
                  <a:cubicBezTo>
                    <a:pt x="2149" y="1"/>
                    <a:pt x="2131" y="2"/>
                    <a:pt x="2112" y="5"/>
                  </a:cubicBezTo>
                  <a:lnTo>
                    <a:pt x="415" y="5"/>
                  </a:lnTo>
                  <a:cubicBezTo>
                    <a:pt x="396" y="2"/>
                    <a:pt x="378" y="1"/>
                    <a:pt x="3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3" name="Google Shape;18493;p105"/>
            <p:cNvSpPr/>
            <p:nvPr/>
          </p:nvSpPr>
          <p:spPr>
            <a:xfrm>
              <a:off x="1758900" y="3602950"/>
              <a:ext cx="313275" cy="363425"/>
            </a:xfrm>
            <a:custGeom>
              <a:avLst/>
              <a:gdLst/>
              <a:ahLst/>
              <a:cxnLst/>
              <a:rect l="l" t="t" r="r" b="b"/>
              <a:pathLst>
                <a:path w="12531" h="14537" extrusionOk="0">
                  <a:moveTo>
                    <a:pt x="4352" y="556"/>
                  </a:moveTo>
                  <a:cubicBezTo>
                    <a:pt x="4414" y="556"/>
                    <a:pt x="4476" y="587"/>
                    <a:pt x="4537" y="649"/>
                  </a:cubicBezTo>
                  <a:lnTo>
                    <a:pt x="5587" y="1698"/>
                  </a:lnTo>
                  <a:lnTo>
                    <a:pt x="2038" y="1698"/>
                  </a:lnTo>
                  <a:cubicBezTo>
                    <a:pt x="1853" y="1698"/>
                    <a:pt x="1729" y="1821"/>
                    <a:pt x="1729" y="1976"/>
                  </a:cubicBezTo>
                  <a:lnTo>
                    <a:pt x="1729" y="4259"/>
                  </a:lnTo>
                  <a:lnTo>
                    <a:pt x="618" y="4259"/>
                  </a:lnTo>
                  <a:lnTo>
                    <a:pt x="618" y="834"/>
                  </a:lnTo>
                  <a:cubicBezTo>
                    <a:pt x="587" y="679"/>
                    <a:pt x="741" y="556"/>
                    <a:pt x="896" y="556"/>
                  </a:cubicBezTo>
                  <a:close/>
                  <a:moveTo>
                    <a:pt x="11667" y="3117"/>
                  </a:moveTo>
                  <a:cubicBezTo>
                    <a:pt x="11821" y="3117"/>
                    <a:pt x="11944" y="3241"/>
                    <a:pt x="11944" y="3395"/>
                  </a:cubicBezTo>
                  <a:lnTo>
                    <a:pt x="11944" y="4259"/>
                  </a:lnTo>
                  <a:lnTo>
                    <a:pt x="10802" y="4259"/>
                  </a:lnTo>
                  <a:lnTo>
                    <a:pt x="10802" y="3117"/>
                  </a:lnTo>
                  <a:close/>
                  <a:moveTo>
                    <a:pt x="10247" y="2253"/>
                  </a:moveTo>
                  <a:lnTo>
                    <a:pt x="10247" y="4259"/>
                  </a:lnTo>
                  <a:lnTo>
                    <a:pt x="7531" y="4259"/>
                  </a:lnTo>
                  <a:cubicBezTo>
                    <a:pt x="7518" y="4257"/>
                    <a:pt x="7504" y="4255"/>
                    <a:pt x="7492" y="4255"/>
                  </a:cubicBezTo>
                  <a:cubicBezTo>
                    <a:pt x="7356" y="4255"/>
                    <a:pt x="7253" y="4396"/>
                    <a:pt x="7253" y="4537"/>
                  </a:cubicBezTo>
                  <a:cubicBezTo>
                    <a:pt x="7253" y="4691"/>
                    <a:pt x="7377" y="4815"/>
                    <a:pt x="7531" y="4815"/>
                  </a:cubicBezTo>
                  <a:lnTo>
                    <a:pt x="11944" y="4815"/>
                  </a:lnTo>
                  <a:lnTo>
                    <a:pt x="11944" y="10370"/>
                  </a:lnTo>
                  <a:lnTo>
                    <a:pt x="618" y="10370"/>
                  </a:lnTo>
                  <a:lnTo>
                    <a:pt x="587" y="4784"/>
                  </a:lnTo>
                  <a:lnTo>
                    <a:pt x="5000" y="4784"/>
                  </a:lnTo>
                  <a:cubicBezTo>
                    <a:pt x="5155" y="4784"/>
                    <a:pt x="5278" y="4661"/>
                    <a:pt x="5278" y="4506"/>
                  </a:cubicBezTo>
                  <a:cubicBezTo>
                    <a:pt x="5278" y="4352"/>
                    <a:pt x="5155" y="4229"/>
                    <a:pt x="5000" y="4229"/>
                  </a:cubicBezTo>
                  <a:lnTo>
                    <a:pt x="2285" y="4229"/>
                  </a:lnTo>
                  <a:lnTo>
                    <a:pt x="2285" y="2253"/>
                  </a:lnTo>
                  <a:close/>
                  <a:moveTo>
                    <a:pt x="1149" y="12806"/>
                  </a:moveTo>
                  <a:cubicBezTo>
                    <a:pt x="1440" y="12806"/>
                    <a:pt x="1729" y="13035"/>
                    <a:pt x="1729" y="13394"/>
                  </a:cubicBezTo>
                  <a:cubicBezTo>
                    <a:pt x="1729" y="13703"/>
                    <a:pt x="1482" y="13950"/>
                    <a:pt x="1174" y="13950"/>
                  </a:cubicBezTo>
                  <a:cubicBezTo>
                    <a:pt x="649" y="13950"/>
                    <a:pt x="402" y="13333"/>
                    <a:pt x="772" y="12962"/>
                  </a:cubicBezTo>
                  <a:cubicBezTo>
                    <a:pt x="880" y="12855"/>
                    <a:pt x="1014" y="12806"/>
                    <a:pt x="1149" y="12806"/>
                  </a:cubicBezTo>
                  <a:close/>
                  <a:moveTo>
                    <a:pt x="7685" y="12808"/>
                  </a:moveTo>
                  <a:lnTo>
                    <a:pt x="7685" y="13950"/>
                  </a:lnTo>
                  <a:lnTo>
                    <a:pt x="4846" y="13950"/>
                  </a:lnTo>
                  <a:lnTo>
                    <a:pt x="4846" y="12808"/>
                  </a:lnTo>
                  <a:close/>
                  <a:moveTo>
                    <a:pt x="11389" y="12808"/>
                  </a:moveTo>
                  <a:cubicBezTo>
                    <a:pt x="11883" y="12808"/>
                    <a:pt x="12160" y="13425"/>
                    <a:pt x="11790" y="13796"/>
                  </a:cubicBezTo>
                  <a:cubicBezTo>
                    <a:pt x="11672" y="13904"/>
                    <a:pt x="11529" y="13953"/>
                    <a:pt x="11389" y="13953"/>
                  </a:cubicBezTo>
                  <a:cubicBezTo>
                    <a:pt x="11092" y="13953"/>
                    <a:pt x="10812" y="13731"/>
                    <a:pt x="10833" y="13394"/>
                  </a:cubicBezTo>
                  <a:cubicBezTo>
                    <a:pt x="10802" y="13055"/>
                    <a:pt x="11080" y="12808"/>
                    <a:pt x="11389" y="12808"/>
                  </a:cubicBezTo>
                  <a:close/>
                  <a:moveTo>
                    <a:pt x="865" y="0"/>
                  </a:moveTo>
                  <a:cubicBezTo>
                    <a:pt x="402" y="0"/>
                    <a:pt x="1" y="371"/>
                    <a:pt x="1" y="834"/>
                  </a:cubicBezTo>
                  <a:lnTo>
                    <a:pt x="1" y="10648"/>
                  </a:lnTo>
                  <a:cubicBezTo>
                    <a:pt x="1" y="10802"/>
                    <a:pt x="155" y="10926"/>
                    <a:pt x="309" y="10956"/>
                  </a:cubicBezTo>
                  <a:lnTo>
                    <a:pt x="5988" y="10956"/>
                  </a:lnTo>
                  <a:lnTo>
                    <a:pt x="5988" y="12253"/>
                  </a:lnTo>
                  <a:lnTo>
                    <a:pt x="4568" y="12253"/>
                  </a:lnTo>
                  <a:cubicBezTo>
                    <a:pt x="4414" y="12253"/>
                    <a:pt x="4291" y="12376"/>
                    <a:pt x="4291" y="12530"/>
                  </a:cubicBezTo>
                  <a:lnTo>
                    <a:pt x="4291" y="13117"/>
                  </a:lnTo>
                  <a:lnTo>
                    <a:pt x="2285" y="13117"/>
                  </a:lnTo>
                  <a:cubicBezTo>
                    <a:pt x="2132" y="12533"/>
                    <a:pt x="1659" y="12262"/>
                    <a:pt x="1187" y="12262"/>
                  </a:cubicBezTo>
                  <a:cubicBezTo>
                    <a:pt x="610" y="12262"/>
                    <a:pt x="32" y="12665"/>
                    <a:pt x="32" y="13394"/>
                  </a:cubicBezTo>
                  <a:cubicBezTo>
                    <a:pt x="32" y="14124"/>
                    <a:pt x="610" y="14527"/>
                    <a:pt x="1187" y="14527"/>
                  </a:cubicBezTo>
                  <a:cubicBezTo>
                    <a:pt x="1659" y="14527"/>
                    <a:pt x="2132" y="14256"/>
                    <a:pt x="2285" y="13672"/>
                  </a:cubicBezTo>
                  <a:lnTo>
                    <a:pt x="4291" y="13672"/>
                  </a:lnTo>
                  <a:lnTo>
                    <a:pt x="4291" y="14259"/>
                  </a:lnTo>
                  <a:cubicBezTo>
                    <a:pt x="4291" y="14413"/>
                    <a:pt x="4414" y="14536"/>
                    <a:pt x="4568" y="14536"/>
                  </a:cubicBezTo>
                  <a:lnTo>
                    <a:pt x="7994" y="14536"/>
                  </a:lnTo>
                  <a:cubicBezTo>
                    <a:pt x="8148" y="14536"/>
                    <a:pt x="8272" y="14413"/>
                    <a:pt x="8272" y="14259"/>
                  </a:cubicBezTo>
                  <a:lnTo>
                    <a:pt x="8272" y="13672"/>
                  </a:lnTo>
                  <a:lnTo>
                    <a:pt x="10278" y="13672"/>
                  </a:lnTo>
                  <a:cubicBezTo>
                    <a:pt x="10431" y="14256"/>
                    <a:pt x="10903" y="14527"/>
                    <a:pt x="11376" y="14527"/>
                  </a:cubicBezTo>
                  <a:cubicBezTo>
                    <a:pt x="11953" y="14527"/>
                    <a:pt x="12531" y="14124"/>
                    <a:pt x="12531" y="13394"/>
                  </a:cubicBezTo>
                  <a:cubicBezTo>
                    <a:pt x="12531" y="12665"/>
                    <a:pt x="11953" y="12262"/>
                    <a:pt x="11376" y="12262"/>
                  </a:cubicBezTo>
                  <a:cubicBezTo>
                    <a:pt x="10903" y="12262"/>
                    <a:pt x="10431" y="12533"/>
                    <a:pt x="10278" y="13117"/>
                  </a:cubicBezTo>
                  <a:lnTo>
                    <a:pt x="8272" y="13117"/>
                  </a:lnTo>
                  <a:lnTo>
                    <a:pt x="8272" y="12561"/>
                  </a:lnTo>
                  <a:cubicBezTo>
                    <a:pt x="8272" y="12407"/>
                    <a:pt x="8148" y="12253"/>
                    <a:pt x="7994" y="12253"/>
                  </a:cubicBezTo>
                  <a:lnTo>
                    <a:pt x="6574" y="12253"/>
                  </a:lnTo>
                  <a:lnTo>
                    <a:pt x="6574" y="10956"/>
                  </a:lnTo>
                  <a:lnTo>
                    <a:pt x="12222" y="10956"/>
                  </a:lnTo>
                  <a:cubicBezTo>
                    <a:pt x="12407" y="10956"/>
                    <a:pt x="12531" y="10833"/>
                    <a:pt x="12531" y="10679"/>
                  </a:cubicBezTo>
                  <a:lnTo>
                    <a:pt x="12531" y="3395"/>
                  </a:lnTo>
                  <a:cubicBezTo>
                    <a:pt x="12531" y="2932"/>
                    <a:pt x="12130" y="2531"/>
                    <a:pt x="11667" y="2531"/>
                  </a:cubicBezTo>
                  <a:lnTo>
                    <a:pt x="10833" y="2531"/>
                  </a:lnTo>
                  <a:lnTo>
                    <a:pt x="10833" y="1976"/>
                  </a:lnTo>
                  <a:cubicBezTo>
                    <a:pt x="10833" y="1821"/>
                    <a:pt x="10679" y="1698"/>
                    <a:pt x="10525" y="1698"/>
                  </a:cubicBezTo>
                  <a:lnTo>
                    <a:pt x="6389" y="1698"/>
                  </a:lnTo>
                  <a:lnTo>
                    <a:pt x="4939" y="247"/>
                  </a:lnTo>
                  <a:cubicBezTo>
                    <a:pt x="4784" y="62"/>
                    <a:pt x="4568" y="0"/>
                    <a:pt x="4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4" name="Google Shape;18494;p105"/>
            <p:cNvSpPr/>
            <p:nvPr/>
          </p:nvSpPr>
          <p:spPr>
            <a:xfrm>
              <a:off x="1907050" y="3708950"/>
              <a:ext cx="16675" cy="14500"/>
            </a:xfrm>
            <a:custGeom>
              <a:avLst/>
              <a:gdLst/>
              <a:ahLst/>
              <a:cxnLst/>
              <a:rect l="l" t="t" r="r" b="b"/>
              <a:pathLst>
                <a:path w="667" h="580" extrusionOk="0">
                  <a:moveTo>
                    <a:pt x="376" y="0"/>
                  </a:moveTo>
                  <a:cubicBezTo>
                    <a:pt x="344" y="0"/>
                    <a:pt x="311" y="6"/>
                    <a:pt x="278" y="19"/>
                  </a:cubicBezTo>
                  <a:cubicBezTo>
                    <a:pt x="31" y="81"/>
                    <a:pt x="0" y="390"/>
                    <a:pt x="216" y="544"/>
                  </a:cubicBezTo>
                  <a:cubicBezTo>
                    <a:pt x="260" y="569"/>
                    <a:pt x="304" y="580"/>
                    <a:pt x="347" y="580"/>
                  </a:cubicBezTo>
                  <a:cubicBezTo>
                    <a:pt x="519" y="580"/>
                    <a:pt x="667" y="402"/>
                    <a:pt x="618" y="205"/>
                  </a:cubicBezTo>
                  <a:cubicBezTo>
                    <a:pt x="593" y="83"/>
                    <a:pt x="493" y="0"/>
                    <a:pt x="3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95" name="Google Shape;18495;p105"/>
          <p:cNvGrpSpPr/>
          <p:nvPr/>
        </p:nvGrpSpPr>
        <p:grpSpPr>
          <a:xfrm>
            <a:off x="4751413" y="1790938"/>
            <a:ext cx="363400" cy="313375"/>
            <a:chOff x="3997175" y="3077525"/>
            <a:chExt cx="363400" cy="313375"/>
          </a:xfrm>
        </p:grpSpPr>
        <p:sp>
          <p:nvSpPr>
            <p:cNvPr id="18496" name="Google Shape;18496;p105"/>
            <p:cNvSpPr/>
            <p:nvPr/>
          </p:nvSpPr>
          <p:spPr>
            <a:xfrm>
              <a:off x="4233250" y="3333675"/>
              <a:ext cx="16225" cy="14575"/>
            </a:xfrm>
            <a:custGeom>
              <a:avLst/>
              <a:gdLst/>
              <a:ahLst/>
              <a:cxnLst/>
              <a:rect l="l" t="t" r="r" b="b"/>
              <a:pathLst>
                <a:path w="649" h="583" extrusionOk="0">
                  <a:moveTo>
                    <a:pt x="371" y="1"/>
                  </a:moveTo>
                  <a:cubicBezTo>
                    <a:pt x="124" y="1"/>
                    <a:pt x="1" y="309"/>
                    <a:pt x="155" y="494"/>
                  </a:cubicBezTo>
                  <a:cubicBezTo>
                    <a:pt x="216" y="555"/>
                    <a:pt x="289" y="582"/>
                    <a:pt x="361" y="582"/>
                  </a:cubicBezTo>
                  <a:cubicBezTo>
                    <a:pt x="509" y="582"/>
                    <a:pt x="649" y="465"/>
                    <a:pt x="649" y="278"/>
                  </a:cubicBezTo>
                  <a:cubicBezTo>
                    <a:pt x="649" y="124"/>
                    <a:pt x="525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7" name="Google Shape;18497;p105"/>
            <p:cNvSpPr/>
            <p:nvPr/>
          </p:nvSpPr>
          <p:spPr>
            <a:xfrm>
              <a:off x="4211650" y="3248800"/>
              <a:ext cx="17000" cy="14425"/>
            </a:xfrm>
            <a:custGeom>
              <a:avLst/>
              <a:gdLst/>
              <a:ahLst/>
              <a:cxnLst/>
              <a:rect l="l" t="t" r="r" b="b"/>
              <a:pathLst>
                <a:path w="680" h="577" extrusionOk="0">
                  <a:moveTo>
                    <a:pt x="371" y="1"/>
                  </a:moveTo>
                  <a:cubicBezTo>
                    <a:pt x="124" y="1"/>
                    <a:pt x="1" y="309"/>
                    <a:pt x="186" y="495"/>
                  </a:cubicBezTo>
                  <a:cubicBezTo>
                    <a:pt x="243" y="551"/>
                    <a:pt x="311" y="576"/>
                    <a:pt x="379" y="576"/>
                  </a:cubicBezTo>
                  <a:cubicBezTo>
                    <a:pt x="531" y="576"/>
                    <a:pt x="680" y="450"/>
                    <a:pt x="680" y="279"/>
                  </a:cubicBezTo>
                  <a:cubicBezTo>
                    <a:pt x="680" y="124"/>
                    <a:pt x="525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8" name="Google Shape;18498;p105"/>
            <p:cNvSpPr/>
            <p:nvPr/>
          </p:nvSpPr>
          <p:spPr>
            <a:xfrm>
              <a:off x="4191975" y="3333100"/>
              <a:ext cx="15450" cy="13925"/>
            </a:xfrm>
            <a:custGeom>
              <a:avLst/>
              <a:gdLst/>
              <a:ahLst/>
              <a:cxnLst/>
              <a:rect l="l" t="t" r="r" b="b"/>
              <a:pathLst>
                <a:path w="618" h="557" extrusionOk="0">
                  <a:moveTo>
                    <a:pt x="309" y="1"/>
                  </a:moveTo>
                  <a:cubicBezTo>
                    <a:pt x="155" y="1"/>
                    <a:pt x="1" y="101"/>
                    <a:pt x="16" y="301"/>
                  </a:cubicBezTo>
                  <a:cubicBezTo>
                    <a:pt x="32" y="471"/>
                    <a:pt x="163" y="556"/>
                    <a:pt x="298" y="556"/>
                  </a:cubicBezTo>
                  <a:cubicBezTo>
                    <a:pt x="433" y="556"/>
                    <a:pt x="572" y="471"/>
                    <a:pt x="602" y="301"/>
                  </a:cubicBezTo>
                  <a:cubicBezTo>
                    <a:pt x="618" y="101"/>
                    <a:pt x="464" y="1"/>
                    <a:pt x="3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9" name="Google Shape;18499;p105"/>
            <p:cNvSpPr/>
            <p:nvPr/>
          </p:nvSpPr>
          <p:spPr>
            <a:xfrm>
              <a:off x="4147625" y="3333675"/>
              <a:ext cx="17000" cy="14575"/>
            </a:xfrm>
            <a:custGeom>
              <a:avLst/>
              <a:gdLst/>
              <a:ahLst/>
              <a:cxnLst/>
              <a:rect l="l" t="t" r="r" b="b"/>
              <a:pathLst>
                <a:path w="680" h="583" extrusionOk="0">
                  <a:moveTo>
                    <a:pt x="401" y="1"/>
                  </a:moveTo>
                  <a:cubicBezTo>
                    <a:pt x="124" y="1"/>
                    <a:pt x="0" y="309"/>
                    <a:pt x="185" y="494"/>
                  </a:cubicBezTo>
                  <a:cubicBezTo>
                    <a:pt x="246" y="555"/>
                    <a:pt x="319" y="582"/>
                    <a:pt x="391" y="582"/>
                  </a:cubicBezTo>
                  <a:cubicBezTo>
                    <a:pt x="539" y="582"/>
                    <a:pt x="679" y="465"/>
                    <a:pt x="679" y="278"/>
                  </a:cubicBezTo>
                  <a:cubicBezTo>
                    <a:pt x="679" y="124"/>
                    <a:pt x="556" y="1"/>
                    <a:pt x="4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0" name="Google Shape;18500;p105"/>
            <p:cNvSpPr/>
            <p:nvPr/>
          </p:nvSpPr>
          <p:spPr>
            <a:xfrm>
              <a:off x="4037475" y="3163875"/>
              <a:ext cx="16025" cy="13900"/>
            </a:xfrm>
            <a:custGeom>
              <a:avLst/>
              <a:gdLst/>
              <a:ahLst/>
              <a:cxnLst/>
              <a:rect l="l" t="t" r="r" b="b"/>
              <a:pathLst>
                <a:path w="641" h="556" extrusionOk="0">
                  <a:moveTo>
                    <a:pt x="329" y="1"/>
                  </a:moveTo>
                  <a:cubicBezTo>
                    <a:pt x="105" y="1"/>
                    <a:pt x="0" y="290"/>
                    <a:pt x="147" y="466"/>
                  </a:cubicBezTo>
                  <a:cubicBezTo>
                    <a:pt x="209" y="528"/>
                    <a:pt x="284" y="555"/>
                    <a:pt x="358" y="555"/>
                  </a:cubicBezTo>
                  <a:cubicBezTo>
                    <a:pt x="504" y="555"/>
                    <a:pt x="641" y="445"/>
                    <a:pt x="641" y="281"/>
                  </a:cubicBezTo>
                  <a:cubicBezTo>
                    <a:pt x="641" y="127"/>
                    <a:pt x="518" y="3"/>
                    <a:pt x="363" y="3"/>
                  </a:cubicBezTo>
                  <a:cubicBezTo>
                    <a:pt x="352" y="2"/>
                    <a:pt x="340" y="1"/>
                    <a:pt x="3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1" name="Google Shape;18501;p105"/>
            <p:cNvSpPr/>
            <p:nvPr/>
          </p:nvSpPr>
          <p:spPr>
            <a:xfrm>
              <a:off x="4037275" y="3206375"/>
              <a:ext cx="16225" cy="13825"/>
            </a:xfrm>
            <a:custGeom>
              <a:avLst/>
              <a:gdLst/>
              <a:ahLst/>
              <a:cxnLst/>
              <a:rect l="l" t="t" r="r" b="b"/>
              <a:pathLst>
                <a:path w="649" h="553" extrusionOk="0">
                  <a:moveTo>
                    <a:pt x="371" y="0"/>
                  </a:moveTo>
                  <a:cubicBezTo>
                    <a:pt x="124" y="0"/>
                    <a:pt x="1" y="278"/>
                    <a:pt x="155" y="463"/>
                  </a:cubicBezTo>
                  <a:cubicBezTo>
                    <a:pt x="217" y="525"/>
                    <a:pt x="292" y="553"/>
                    <a:pt x="366" y="553"/>
                  </a:cubicBezTo>
                  <a:cubicBezTo>
                    <a:pt x="512" y="553"/>
                    <a:pt x="649" y="443"/>
                    <a:pt x="649" y="278"/>
                  </a:cubicBezTo>
                  <a:cubicBezTo>
                    <a:pt x="649" y="124"/>
                    <a:pt x="526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2" name="Google Shape;18502;p105"/>
            <p:cNvSpPr/>
            <p:nvPr/>
          </p:nvSpPr>
          <p:spPr>
            <a:xfrm>
              <a:off x="4037275" y="3248800"/>
              <a:ext cx="16225" cy="14425"/>
            </a:xfrm>
            <a:custGeom>
              <a:avLst/>
              <a:gdLst/>
              <a:ahLst/>
              <a:cxnLst/>
              <a:rect l="l" t="t" r="r" b="b"/>
              <a:pathLst>
                <a:path w="649" h="577" extrusionOk="0">
                  <a:moveTo>
                    <a:pt x="371" y="1"/>
                  </a:moveTo>
                  <a:cubicBezTo>
                    <a:pt x="124" y="1"/>
                    <a:pt x="1" y="309"/>
                    <a:pt x="155" y="495"/>
                  </a:cubicBezTo>
                  <a:cubicBezTo>
                    <a:pt x="212" y="551"/>
                    <a:pt x="281" y="576"/>
                    <a:pt x="348" y="576"/>
                  </a:cubicBezTo>
                  <a:cubicBezTo>
                    <a:pt x="501" y="576"/>
                    <a:pt x="649" y="450"/>
                    <a:pt x="649" y="279"/>
                  </a:cubicBezTo>
                  <a:cubicBezTo>
                    <a:pt x="649" y="124"/>
                    <a:pt x="526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105"/>
            <p:cNvSpPr/>
            <p:nvPr/>
          </p:nvSpPr>
          <p:spPr>
            <a:xfrm>
              <a:off x="4037275" y="3291250"/>
              <a:ext cx="16225" cy="14575"/>
            </a:xfrm>
            <a:custGeom>
              <a:avLst/>
              <a:gdLst/>
              <a:ahLst/>
              <a:cxnLst/>
              <a:rect l="l" t="t" r="r" b="b"/>
              <a:pathLst>
                <a:path w="649" h="583" extrusionOk="0">
                  <a:moveTo>
                    <a:pt x="371" y="0"/>
                  </a:moveTo>
                  <a:cubicBezTo>
                    <a:pt x="124" y="0"/>
                    <a:pt x="1" y="309"/>
                    <a:pt x="155" y="494"/>
                  </a:cubicBezTo>
                  <a:cubicBezTo>
                    <a:pt x="216" y="555"/>
                    <a:pt x="289" y="582"/>
                    <a:pt x="361" y="582"/>
                  </a:cubicBezTo>
                  <a:cubicBezTo>
                    <a:pt x="509" y="582"/>
                    <a:pt x="649" y="465"/>
                    <a:pt x="649" y="278"/>
                  </a:cubicBezTo>
                  <a:cubicBezTo>
                    <a:pt x="649" y="124"/>
                    <a:pt x="526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105"/>
            <p:cNvSpPr/>
            <p:nvPr/>
          </p:nvSpPr>
          <p:spPr>
            <a:xfrm>
              <a:off x="4038825" y="3333100"/>
              <a:ext cx="15450" cy="13925"/>
            </a:xfrm>
            <a:custGeom>
              <a:avLst/>
              <a:gdLst/>
              <a:ahLst/>
              <a:cxnLst/>
              <a:rect l="l" t="t" r="r" b="b"/>
              <a:pathLst>
                <a:path w="618" h="557" extrusionOk="0">
                  <a:moveTo>
                    <a:pt x="309" y="1"/>
                  </a:moveTo>
                  <a:cubicBezTo>
                    <a:pt x="155" y="1"/>
                    <a:pt x="1" y="101"/>
                    <a:pt x="31" y="301"/>
                  </a:cubicBezTo>
                  <a:cubicBezTo>
                    <a:pt x="47" y="471"/>
                    <a:pt x="178" y="556"/>
                    <a:pt x="309" y="556"/>
                  </a:cubicBezTo>
                  <a:cubicBezTo>
                    <a:pt x="440" y="556"/>
                    <a:pt x="572" y="471"/>
                    <a:pt x="587" y="301"/>
                  </a:cubicBezTo>
                  <a:cubicBezTo>
                    <a:pt x="618" y="101"/>
                    <a:pt x="464" y="1"/>
                    <a:pt x="3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105"/>
            <p:cNvSpPr/>
            <p:nvPr/>
          </p:nvSpPr>
          <p:spPr>
            <a:xfrm>
              <a:off x="4080500" y="3291250"/>
              <a:ext cx="84125" cy="13900"/>
            </a:xfrm>
            <a:custGeom>
              <a:avLst/>
              <a:gdLst/>
              <a:ahLst/>
              <a:cxnLst/>
              <a:rect l="l" t="t" r="r" b="b"/>
              <a:pathLst>
                <a:path w="3365" h="556" extrusionOk="0">
                  <a:moveTo>
                    <a:pt x="340" y="0"/>
                  </a:moveTo>
                  <a:cubicBezTo>
                    <a:pt x="0" y="31"/>
                    <a:pt x="0" y="525"/>
                    <a:pt x="340" y="556"/>
                  </a:cubicBezTo>
                  <a:lnTo>
                    <a:pt x="3086" y="556"/>
                  </a:lnTo>
                  <a:cubicBezTo>
                    <a:pt x="3241" y="556"/>
                    <a:pt x="3364" y="432"/>
                    <a:pt x="3364" y="278"/>
                  </a:cubicBezTo>
                  <a:cubicBezTo>
                    <a:pt x="3364" y="124"/>
                    <a:pt x="3241" y="0"/>
                    <a:pt x="30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105"/>
            <p:cNvSpPr/>
            <p:nvPr/>
          </p:nvSpPr>
          <p:spPr>
            <a:xfrm>
              <a:off x="4079725" y="3248800"/>
              <a:ext cx="108025" cy="13925"/>
            </a:xfrm>
            <a:custGeom>
              <a:avLst/>
              <a:gdLst/>
              <a:ahLst/>
              <a:cxnLst/>
              <a:rect l="l" t="t" r="r" b="b"/>
              <a:pathLst>
                <a:path w="4321" h="557" extrusionOk="0">
                  <a:moveTo>
                    <a:pt x="371" y="1"/>
                  </a:moveTo>
                  <a:cubicBezTo>
                    <a:pt x="0" y="1"/>
                    <a:pt x="0" y="556"/>
                    <a:pt x="371" y="556"/>
                  </a:cubicBezTo>
                  <a:lnTo>
                    <a:pt x="3951" y="556"/>
                  </a:lnTo>
                  <a:cubicBezTo>
                    <a:pt x="4321" y="556"/>
                    <a:pt x="4321" y="1"/>
                    <a:pt x="39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105"/>
            <p:cNvSpPr/>
            <p:nvPr/>
          </p:nvSpPr>
          <p:spPr>
            <a:xfrm>
              <a:off x="4254100" y="3248800"/>
              <a:ext cx="66375" cy="13925"/>
            </a:xfrm>
            <a:custGeom>
              <a:avLst/>
              <a:gdLst/>
              <a:ahLst/>
              <a:cxnLst/>
              <a:rect l="l" t="t" r="r" b="b"/>
              <a:pathLst>
                <a:path w="2655" h="557" extrusionOk="0">
                  <a:moveTo>
                    <a:pt x="370" y="1"/>
                  </a:moveTo>
                  <a:cubicBezTo>
                    <a:pt x="0" y="1"/>
                    <a:pt x="0" y="556"/>
                    <a:pt x="370" y="556"/>
                  </a:cubicBezTo>
                  <a:lnTo>
                    <a:pt x="2253" y="556"/>
                  </a:lnTo>
                  <a:cubicBezTo>
                    <a:pt x="2654" y="556"/>
                    <a:pt x="2654" y="1"/>
                    <a:pt x="22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105"/>
            <p:cNvSpPr/>
            <p:nvPr/>
          </p:nvSpPr>
          <p:spPr>
            <a:xfrm>
              <a:off x="4147100" y="3163825"/>
              <a:ext cx="63550" cy="14050"/>
            </a:xfrm>
            <a:custGeom>
              <a:avLst/>
              <a:gdLst/>
              <a:ahLst/>
              <a:cxnLst/>
              <a:rect l="l" t="t" r="r" b="b"/>
              <a:pathLst>
                <a:path w="2542" h="562" extrusionOk="0">
                  <a:moveTo>
                    <a:pt x="366" y="1"/>
                  </a:moveTo>
                  <a:cubicBezTo>
                    <a:pt x="0" y="1"/>
                    <a:pt x="9" y="562"/>
                    <a:pt x="393" y="562"/>
                  </a:cubicBezTo>
                  <a:cubicBezTo>
                    <a:pt x="402" y="562"/>
                    <a:pt x="412" y="561"/>
                    <a:pt x="422" y="561"/>
                  </a:cubicBezTo>
                  <a:lnTo>
                    <a:pt x="2120" y="561"/>
                  </a:lnTo>
                  <a:cubicBezTo>
                    <a:pt x="2130" y="561"/>
                    <a:pt x="2140" y="562"/>
                    <a:pt x="2149" y="562"/>
                  </a:cubicBezTo>
                  <a:cubicBezTo>
                    <a:pt x="2533" y="562"/>
                    <a:pt x="2542" y="1"/>
                    <a:pt x="2176" y="1"/>
                  </a:cubicBezTo>
                  <a:cubicBezTo>
                    <a:pt x="2158" y="1"/>
                    <a:pt x="2139" y="2"/>
                    <a:pt x="2120" y="5"/>
                  </a:cubicBezTo>
                  <a:lnTo>
                    <a:pt x="422" y="5"/>
                  </a:lnTo>
                  <a:cubicBezTo>
                    <a:pt x="403" y="2"/>
                    <a:pt x="384" y="1"/>
                    <a:pt x="3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105"/>
            <p:cNvSpPr/>
            <p:nvPr/>
          </p:nvSpPr>
          <p:spPr>
            <a:xfrm>
              <a:off x="4189725" y="3291150"/>
              <a:ext cx="127650" cy="14100"/>
            </a:xfrm>
            <a:custGeom>
              <a:avLst/>
              <a:gdLst/>
              <a:ahLst/>
              <a:cxnLst/>
              <a:rect l="l" t="t" r="r" b="b"/>
              <a:pathLst>
                <a:path w="5106" h="564" extrusionOk="0">
                  <a:moveTo>
                    <a:pt x="361" y="0"/>
                  </a:moveTo>
                  <a:cubicBezTo>
                    <a:pt x="1" y="0"/>
                    <a:pt x="1" y="564"/>
                    <a:pt x="361" y="564"/>
                  </a:cubicBezTo>
                  <a:cubicBezTo>
                    <a:pt x="378" y="564"/>
                    <a:pt x="396" y="562"/>
                    <a:pt x="415" y="560"/>
                  </a:cubicBezTo>
                  <a:lnTo>
                    <a:pt x="4828" y="560"/>
                  </a:lnTo>
                  <a:cubicBezTo>
                    <a:pt x="4982" y="560"/>
                    <a:pt x="5106" y="436"/>
                    <a:pt x="5106" y="282"/>
                  </a:cubicBezTo>
                  <a:cubicBezTo>
                    <a:pt x="5106" y="128"/>
                    <a:pt x="4982" y="4"/>
                    <a:pt x="4828" y="4"/>
                  </a:cubicBezTo>
                  <a:lnTo>
                    <a:pt x="415" y="4"/>
                  </a:lnTo>
                  <a:cubicBezTo>
                    <a:pt x="396" y="2"/>
                    <a:pt x="378" y="0"/>
                    <a:pt x="3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105"/>
            <p:cNvSpPr/>
            <p:nvPr/>
          </p:nvSpPr>
          <p:spPr>
            <a:xfrm>
              <a:off x="4080500" y="3206375"/>
              <a:ext cx="239200" cy="13900"/>
            </a:xfrm>
            <a:custGeom>
              <a:avLst/>
              <a:gdLst/>
              <a:ahLst/>
              <a:cxnLst/>
              <a:rect l="l" t="t" r="r" b="b"/>
              <a:pathLst>
                <a:path w="9568" h="556" extrusionOk="0">
                  <a:moveTo>
                    <a:pt x="340" y="0"/>
                  </a:moveTo>
                  <a:cubicBezTo>
                    <a:pt x="0" y="31"/>
                    <a:pt x="0" y="525"/>
                    <a:pt x="340" y="556"/>
                  </a:cubicBezTo>
                  <a:lnTo>
                    <a:pt x="9228" y="556"/>
                  </a:lnTo>
                  <a:cubicBezTo>
                    <a:pt x="9567" y="525"/>
                    <a:pt x="9567" y="31"/>
                    <a:pt x="9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105"/>
            <p:cNvSpPr/>
            <p:nvPr/>
          </p:nvSpPr>
          <p:spPr>
            <a:xfrm>
              <a:off x="4080500" y="3163825"/>
              <a:ext cx="44525" cy="14050"/>
            </a:xfrm>
            <a:custGeom>
              <a:avLst/>
              <a:gdLst/>
              <a:ahLst/>
              <a:cxnLst/>
              <a:rect l="l" t="t" r="r" b="b"/>
              <a:pathLst>
                <a:path w="1781" h="562" extrusionOk="0">
                  <a:moveTo>
                    <a:pt x="1414" y="1"/>
                  </a:moveTo>
                  <a:cubicBezTo>
                    <a:pt x="1396" y="1"/>
                    <a:pt x="1378" y="2"/>
                    <a:pt x="1358" y="5"/>
                  </a:cubicBezTo>
                  <a:lnTo>
                    <a:pt x="340" y="5"/>
                  </a:lnTo>
                  <a:cubicBezTo>
                    <a:pt x="0" y="36"/>
                    <a:pt x="0" y="530"/>
                    <a:pt x="340" y="561"/>
                  </a:cubicBezTo>
                  <a:lnTo>
                    <a:pt x="1358" y="561"/>
                  </a:lnTo>
                  <a:cubicBezTo>
                    <a:pt x="1368" y="561"/>
                    <a:pt x="1378" y="562"/>
                    <a:pt x="1388" y="562"/>
                  </a:cubicBezTo>
                  <a:cubicBezTo>
                    <a:pt x="1771" y="562"/>
                    <a:pt x="1780" y="1"/>
                    <a:pt x="14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105"/>
            <p:cNvSpPr/>
            <p:nvPr/>
          </p:nvSpPr>
          <p:spPr>
            <a:xfrm>
              <a:off x="4234025" y="3163950"/>
              <a:ext cx="84900" cy="13900"/>
            </a:xfrm>
            <a:custGeom>
              <a:avLst/>
              <a:gdLst/>
              <a:ahLst/>
              <a:cxnLst/>
              <a:rect l="l" t="t" r="r" b="b"/>
              <a:pathLst>
                <a:path w="3396" h="556" extrusionOk="0">
                  <a:moveTo>
                    <a:pt x="340" y="0"/>
                  </a:moveTo>
                  <a:cubicBezTo>
                    <a:pt x="1" y="31"/>
                    <a:pt x="1" y="525"/>
                    <a:pt x="340" y="556"/>
                  </a:cubicBezTo>
                  <a:lnTo>
                    <a:pt x="3056" y="556"/>
                  </a:lnTo>
                  <a:cubicBezTo>
                    <a:pt x="3395" y="525"/>
                    <a:pt x="3395" y="31"/>
                    <a:pt x="30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105"/>
            <p:cNvSpPr/>
            <p:nvPr/>
          </p:nvSpPr>
          <p:spPr>
            <a:xfrm>
              <a:off x="4080500" y="3333650"/>
              <a:ext cx="44525" cy="14750"/>
            </a:xfrm>
            <a:custGeom>
              <a:avLst/>
              <a:gdLst/>
              <a:ahLst/>
              <a:cxnLst/>
              <a:rect l="l" t="t" r="r" b="b"/>
              <a:pathLst>
                <a:path w="1781" h="590" extrusionOk="0">
                  <a:moveTo>
                    <a:pt x="1388" y="1"/>
                  </a:moveTo>
                  <a:cubicBezTo>
                    <a:pt x="1378" y="1"/>
                    <a:pt x="1368" y="1"/>
                    <a:pt x="1358" y="2"/>
                  </a:cubicBezTo>
                  <a:lnTo>
                    <a:pt x="340" y="2"/>
                  </a:lnTo>
                  <a:cubicBezTo>
                    <a:pt x="0" y="33"/>
                    <a:pt x="0" y="526"/>
                    <a:pt x="340" y="588"/>
                  </a:cubicBezTo>
                  <a:lnTo>
                    <a:pt x="1358" y="588"/>
                  </a:lnTo>
                  <a:cubicBezTo>
                    <a:pt x="1368" y="589"/>
                    <a:pt x="1378" y="589"/>
                    <a:pt x="1388" y="589"/>
                  </a:cubicBezTo>
                  <a:cubicBezTo>
                    <a:pt x="1780" y="589"/>
                    <a:pt x="1780" y="1"/>
                    <a:pt x="13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105"/>
            <p:cNvSpPr/>
            <p:nvPr/>
          </p:nvSpPr>
          <p:spPr>
            <a:xfrm>
              <a:off x="4169225" y="3376125"/>
              <a:ext cx="16225" cy="14575"/>
            </a:xfrm>
            <a:custGeom>
              <a:avLst/>
              <a:gdLst/>
              <a:ahLst/>
              <a:cxnLst/>
              <a:rect l="l" t="t" r="r" b="b"/>
              <a:pathLst>
                <a:path w="649" h="583" extrusionOk="0">
                  <a:moveTo>
                    <a:pt x="371" y="0"/>
                  </a:moveTo>
                  <a:cubicBezTo>
                    <a:pt x="124" y="0"/>
                    <a:pt x="0" y="309"/>
                    <a:pt x="185" y="494"/>
                  </a:cubicBezTo>
                  <a:cubicBezTo>
                    <a:pt x="247" y="556"/>
                    <a:pt x="319" y="583"/>
                    <a:pt x="388" y="583"/>
                  </a:cubicBezTo>
                  <a:cubicBezTo>
                    <a:pt x="525" y="583"/>
                    <a:pt x="648" y="473"/>
                    <a:pt x="648" y="309"/>
                  </a:cubicBezTo>
                  <a:cubicBezTo>
                    <a:pt x="648" y="124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105"/>
            <p:cNvSpPr/>
            <p:nvPr/>
          </p:nvSpPr>
          <p:spPr>
            <a:xfrm>
              <a:off x="3997175" y="3077525"/>
              <a:ext cx="363400" cy="313375"/>
            </a:xfrm>
            <a:custGeom>
              <a:avLst/>
              <a:gdLst/>
              <a:ahLst/>
              <a:cxnLst/>
              <a:rect l="l" t="t" r="r" b="b"/>
              <a:pathLst>
                <a:path w="14536" h="12535" extrusionOk="0">
                  <a:moveTo>
                    <a:pt x="794" y="614"/>
                  </a:moveTo>
                  <a:cubicBezTo>
                    <a:pt x="807" y="614"/>
                    <a:pt x="820" y="615"/>
                    <a:pt x="833" y="618"/>
                  </a:cubicBezTo>
                  <a:lnTo>
                    <a:pt x="10370" y="618"/>
                  </a:lnTo>
                  <a:lnTo>
                    <a:pt x="10370" y="1729"/>
                  </a:lnTo>
                  <a:lnTo>
                    <a:pt x="556" y="1729"/>
                  </a:lnTo>
                  <a:lnTo>
                    <a:pt x="556" y="896"/>
                  </a:lnTo>
                  <a:cubicBezTo>
                    <a:pt x="556" y="755"/>
                    <a:pt x="658" y="614"/>
                    <a:pt x="794" y="614"/>
                  </a:cubicBezTo>
                  <a:close/>
                  <a:moveTo>
                    <a:pt x="13672" y="618"/>
                  </a:moveTo>
                  <a:cubicBezTo>
                    <a:pt x="13826" y="618"/>
                    <a:pt x="13950" y="741"/>
                    <a:pt x="13950" y="896"/>
                  </a:cubicBezTo>
                  <a:lnTo>
                    <a:pt x="13950" y="1729"/>
                  </a:lnTo>
                  <a:lnTo>
                    <a:pt x="10956" y="1729"/>
                  </a:lnTo>
                  <a:lnTo>
                    <a:pt x="10956" y="618"/>
                  </a:lnTo>
                  <a:close/>
                  <a:moveTo>
                    <a:pt x="13672" y="1"/>
                  </a:moveTo>
                  <a:lnTo>
                    <a:pt x="13672" y="31"/>
                  </a:lnTo>
                  <a:lnTo>
                    <a:pt x="833" y="31"/>
                  </a:lnTo>
                  <a:cubicBezTo>
                    <a:pt x="370" y="31"/>
                    <a:pt x="0" y="402"/>
                    <a:pt x="0" y="896"/>
                  </a:cubicBezTo>
                  <a:lnTo>
                    <a:pt x="0" y="11697"/>
                  </a:lnTo>
                  <a:cubicBezTo>
                    <a:pt x="0" y="12160"/>
                    <a:pt x="370" y="12530"/>
                    <a:pt x="833" y="12530"/>
                  </a:cubicBezTo>
                  <a:lnTo>
                    <a:pt x="5987" y="12530"/>
                  </a:lnTo>
                  <a:cubicBezTo>
                    <a:pt x="6006" y="12533"/>
                    <a:pt x="6024" y="12534"/>
                    <a:pt x="6041" y="12534"/>
                  </a:cubicBezTo>
                  <a:cubicBezTo>
                    <a:pt x="6401" y="12534"/>
                    <a:pt x="6401" y="11971"/>
                    <a:pt x="6041" y="11971"/>
                  </a:cubicBezTo>
                  <a:cubicBezTo>
                    <a:pt x="6024" y="11971"/>
                    <a:pt x="6006" y="11972"/>
                    <a:pt x="5987" y="11975"/>
                  </a:cubicBezTo>
                  <a:lnTo>
                    <a:pt x="833" y="11975"/>
                  </a:lnTo>
                  <a:cubicBezTo>
                    <a:pt x="679" y="11975"/>
                    <a:pt x="556" y="11851"/>
                    <a:pt x="556" y="11697"/>
                  </a:cubicBezTo>
                  <a:lnTo>
                    <a:pt x="556" y="2315"/>
                  </a:lnTo>
                  <a:lnTo>
                    <a:pt x="13950" y="2315"/>
                  </a:lnTo>
                  <a:lnTo>
                    <a:pt x="13950" y="11666"/>
                  </a:lnTo>
                  <a:cubicBezTo>
                    <a:pt x="13950" y="11821"/>
                    <a:pt x="13826" y="11944"/>
                    <a:pt x="13672" y="11944"/>
                  </a:cubicBezTo>
                  <a:lnTo>
                    <a:pt x="8549" y="11944"/>
                  </a:lnTo>
                  <a:cubicBezTo>
                    <a:pt x="8209" y="12006"/>
                    <a:pt x="8209" y="12469"/>
                    <a:pt x="8549" y="12530"/>
                  </a:cubicBezTo>
                  <a:lnTo>
                    <a:pt x="13672" y="12530"/>
                  </a:lnTo>
                  <a:cubicBezTo>
                    <a:pt x="14135" y="12530"/>
                    <a:pt x="14536" y="12129"/>
                    <a:pt x="14536" y="11666"/>
                  </a:cubicBezTo>
                  <a:lnTo>
                    <a:pt x="14536" y="865"/>
                  </a:lnTo>
                  <a:cubicBezTo>
                    <a:pt x="14536" y="402"/>
                    <a:pt x="14135" y="1"/>
                    <a:pt x="136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6" name="Google Shape;18516;p105"/>
          <p:cNvGrpSpPr/>
          <p:nvPr/>
        </p:nvGrpSpPr>
        <p:grpSpPr>
          <a:xfrm>
            <a:off x="5464975" y="1765913"/>
            <a:ext cx="363425" cy="363425"/>
            <a:chOff x="3246450" y="3052825"/>
            <a:chExt cx="363425" cy="363425"/>
          </a:xfrm>
        </p:grpSpPr>
        <p:sp>
          <p:nvSpPr>
            <p:cNvPr id="18517" name="Google Shape;18517;p105"/>
            <p:cNvSpPr/>
            <p:nvPr/>
          </p:nvSpPr>
          <p:spPr>
            <a:xfrm>
              <a:off x="3246450" y="3052825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8704" y="556"/>
                  </a:moveTo>
                  <a:lnTo>
                    <a:pt x="8704" y="3025"/>
                  </a:lnTo>
                  <a:lnTo>
                    <a:pt x="5864" y="3025"/>
                  </a:lnTo>
                  <a:lnTo>
                    <a:pt x="5864" y="556"/>
                  </a:lnTo>
                  <a:close/>
                  <a:moveTo>
                    <a:pt x="9568" y="5834"/>
                  </a:moveTo>
                  <a:lnTo>
                    <a:pt x="9568" y="8673"/>
                  </a:lnTo>
                  <a:lnTo>
                    <a:pt x="5000" y="8673"/>
                  </a:lnTo>
                  <a:lnTo>
                    <a:pt x="5000" y="5834"/>
                  </a:lnTo>
                  <a:close/>
                  <a:moveTo>
                    <a:pt x="2593" y="11512"/>
                  </a:moveTo>
                  <a:lnTo>
                    <a:pt x="2562" y="13981"/>
                  </a:lnTo>
                  <a:lnTo>
                    <a:pt x="618" y="13981"/>
                  </a:lnTo>
                  <a:lnTo>
                    <a:pt x="618" y="11512"/>
                  </a:lnTo>
                  <a:close/>
                  <a:moveTo>
                    <a:pt x="13981" y="11512"/>
                  </a:moveTo>
                  <a:lnTo>
                    <a:pt x="13981" y="13981"/>
                  </a:lnTo>
                  <a:lnTo>
                    <a:pt x="12006" y="13981"/>
                  </a:lnTo>
                  <a:lnTo>
                    <a:pt x="12006" y="11512"/>
                  </a:lnTo>
                  <a:close/>
                  <a:moveTo>
                    <a:pt x="5586" y="1"/>
                  </a:moveTo>
                  <a:cubicBezTo>
                    <a:pt x="5432" y="1"/>
                    <a:pt x="5309" y="124"/>
                    <a:pt x="5309" y="279"/>
                  </a:cubicBezTo>
                  <a:lnTo>
                    <a:pt x="5309" y="3303"/>
                  </a:lnTo>
                  <a:cubicBezTo>
                    <a:pt x="5309" y="3457"/>
                    <a:pt x="5432" y="3581"/>
                    <a:pt x="5586" y="3581"/>
                  </a:cubicBezTo>
                  <a:lnTo>
                    <a:pt x="7006" y="3581"/>
                  </a:lnTo>
                  <a:lnTo>
                    <a:pt x="7006" y="5278"/>
                  </a:lnTo>
                  <a:lnTo>
                    <a:pt x="4722" y="5278"/>
                  </a:lnTo>
                  <a:cubicBezTo>
                    <a:pt x="4568" y="5278"/>
                    <a:pt x="4445" y="5402"/>
                    <a:pt x="4445" y="5556"/>
                  </a:cubicBezTo>
                  <a:lnTo>
                    <a:pt x="4445" y="6976"/>
                  </a:lnTo>
                  <a:lnTo>
                    <a:pt x="1574" y="6976"/>
                  </a:lnTo>
                  <a:cubicBezTo>
                    <a:pt x="1420" y="6976"/>
                    <a:pt x="1297" y="7099"/>
                    <a:pt x="1297" y="7253"/>
                  </a:cubicBezTo>
                  <a:lnTo>
                    <a:pt x="1297" y="10957"/>
                  </a:lnTo>
                  <a:lnTo>
                    <a:pt x="309" y="10957"/>
                  </a:lnTo>
                  <a:cubicBezTo>
                    <a:pt x="155" y="10957"/>
                    <a:pt x="31" y="11080"/>
                    <a:pt x="0" y="11235"/>
                  </a:cubicBezTo>
                  <a:lnTo>
                    <a:pt x="0" y="14259"/>
                  </a:lnTo>
                  <a:cubicBezTo>
                    <a:pt x="0" y="14413"/>
                    <a:pt x="155" y="14537"/>
                    <a:pt x="309" y="14537"/>
                  </a:cubicBezTo>
                  <a:lnTo>
                    <a:pt x="2840" y="14537"/>
                  </a:lnTo>
                  <a:cubicBezTo>
                    <a:pt x="3025" y="14537"/>
                    <a:pt x="3148" y="14413"/>
                    <a:pt x="3148" y="14259"/>
                  </a:cubicBezTo>
                  <a:lnTo>
                    <a:pt x="3148" y="11235"/>
                  </a:lnTo>
                  <a:cubicBezTo>
                    <a:pt x="3148" y="11080"/>
                    <a:pt x="3025" y="10957"/>
                    <a:pt x="2840" y="10957"/>
                  </a:cubicBezTo>
                  <a:lnTo>
                    <a:pt x="1852" y="10957"/>
                  </a:lnTo>
                  <a:lnTo>
                    <a:pt x="1852" y="7562"/>
                  </a:lnTo>
                  <a:lnTo>
                    <a:pt x="4475" y="7562"/>
                  </a:lnTo>
                  <a:lnTo>
                    <a:pt x="4475" y="8982"/>
                  </a:lnTo>
                  <a:cubicBezTo>
                    <a:pt x="4475" y="9136"/>
                    <a:pt x="4599" y="9260"/>
                    <a:pt x="4753" y="9260"/>
                  </a:cubicBezTo>
                  <a:lnTo>
                    <a:pt x="7006" y="9260"/>
                  </a:lnTo>
                  <a:lnTo>
                    <a:pt x="7006" y="10957"/>
                  </a:lnTo>
                  <a:lnTo>
                    <a:pt x="4722" y="10957"/>
                  </a:lnTo>
                  <a:cubicBezTo>
                    <a:pt x="4568" y="10957"/>
                    <a:pt x="4445" y="11080"/>
                    <a:pt x="4445" y="11235"/>
                  </a:cubicBezTo>
                  <a:lnTo>
                    <a:pt x="4445" y="14259"/>
                  </a:lnTo>
                  <a:cubicBezTo>
                    <a:pt x="4445" y="14413"/>
                    <a:pt x="4568" y="14537"/>
                    <a:pt x="4722" y="14537"/>
                  </a:cubicBezTo>
                  <a:lnTo>
                    <a:pt x="6019" y="14537"/>
                  </a:lnTo>
                  <a:cubicBezTo>
                    <a:pt x="6173" y="14537"/>
                    <a:pt x="6296" y="14413"/>
                    <a:pt x="6296" y="14259"/>
                  </a:cubicBezTo>
                  <a:cubicBezTo>
                    <a:pt x="6296" y="14118"/>
                    <a:pt x="6193" y="13977"/>
                    <a:pt x="6058" y="13977"/>
                  </a:cubicBezTo>
                  <a:cubicBezTo>
                    <a:pt x="6045" y="13977"/>
                    <a:pt x="6032" y="13979"/>
                    <a:pt x="6019" y="13981"/>
                  </a:cubicBezTo>
                  <a:lnTo>
                    <a:pt x="5000" y="13981"/>
                  </a:lnTo>
                  <a:lnTo>
                    <a:pt x="5000" y="11512"/>
                  </a:lnTo>
                  <a:lnTo>
                    <a:pt x="9568" y="11512"/>
                  </a:lnTo>
                  <a:lnTo>
                    <a:pt x="9568" y="13981"/>
                  </a:lnTo>
                  <a:lnTo>
                    <a:pt x="8549" y="13981"/>
                  </a:lnTo>
                  <a:cubicBezTo>
                    <a:pt x="8536" y="13979"/>
                    <a:pt x="8523" y="13977"/>
                    <a:pt x="8510" y="13977"/>
                  </a:cubicBezTo>
                  <a:cubicBezTo>
                    <a:pt x="8374" y="13977"/>
                    <a:pt x="8271" y="14118"/>
                    <a:pt x="8271" y="14259"/>
                  </a:cubicBezTo>
                  <a:cubicBezTo>
                    <a:pt x="8271" y="14413"/>
                    <a:pt x="8395" y="14537"/>
                    <a:pt x="8549" y="14537"/>
                  </a:cubicBezTo>
                  <a:lnTo>
                    <a:pt x="9845" y="14537"/>
                  </a:lnTo>
                  <a:cubicBezTo>
                    <a:pt x="10000" y="14537"/>
                    <a:pt x="10123" y="14413"/>
                    <a:pt x="10123" y="14259"/>
                  </a:cubicBezTo>
                  <a:lnTo>
                    <a:pt x="10123" y="11235"/>
                  </a:lnTo>
                  <a:cubicBezTo>
                    <a:pt x="10123" y="11080"/>
                    <a:pt x="10000" y="10957"/>
                    <a:pt x="9845" y="10957"/>
                  </a:cubicBezTo>
                  <a:lnTo>
                    <a:pt x="7562" y="10957"/>
                  </a:lnTo>
                  <a:lnTo>
                    <a:pt x="7562" y="9260"/>
                  </a:lnTo>
                  <a:lnTo>
                    <a:pt x="9845" y="9260"/>
                  </a:lnTo>
                  <a:cubicBezTo>
                    <a:pt x="10000" y="9260"/>
                    <a:pt x="10123" y="9136"/>
                    <a:pt x="10123" y="8982"/>
                  </a:cubicBezTo>
                  <a:lnTo>
                    <a:pt x="10123" y="7562"/>
                  </a:lnTo>
                  <a:lnTo>
                    <a:pt x="12716" y="7562"/>
                  </a:lnTo>
                  <a:lnTo>
                    <a:pt x="12716" y="10957"/>
                  </a:lnTo>
                  <a:lnTo>
                    <a:pt x="11697" y="10957"/>
                  </a:lnTo>
                  <a:cubicBezTo>
                    <a:pt x="11543" y="10957"/>
                    <a:pt x="11419" y="11080"/>
                    <a:pt x="11419" y="11235"/>
                  </a:cubicBezTo>
                  <a:lnTo>
                    <a:pt x="11419" y="14259"/>
                  </a:lnTo>
                  <a:cubicBezTo>
                    <a:pt x="11419" y="14413"/>
                    <a:pt x="11543" y="14537"/>
                    <a:pt x="11697" y="14537"/>
                  </a:cubicBezTo>
                  <a:lnTo>
                    <a:pt x="14259" y="14537"/>
                  </a:lnTo>
                  <a:cubicBezTo>
                    <a:pt x="14413" y="14537"/>
                    <a:pt x="14536" y="14413"/>
                    <a:pt x="14536" y="14259"/>
                  </a:cubicBezTo>
                  <a:lnTo>
                    <a:pt x="14536" y="11235"/>
                  </a:lnTo>
                  <a:cubicBezTo>
                    <a:pt x="14536" y="11080"/>
                    <a:pt x="14413" y="10957"/>
                    <a:pt x="14259" y="10957"/>
                  </a:cubicBezTo>
                  <a:lnTo>
                    <a:pt x="13271" y="10957"/>
                  </a:lnTo>
                  <a:lnTo>
                    <a:pt x="13271" y="7253"/>
                  </a:lnTo>
                  <a:cubicBezTo>
                    <a:pt x="13271" y="7099"/>
                    <a:pt x="13148" y="6976"/>
                    <a:pt x="12993" y="6976"/>
                  </a:cubicBezTo>
                  <a:lnTo>
                    <a:pt x="10123" y="6976"/>
                  </a:lnTo>
                  <a:lnTo>
                    <a:pt x="10123" y="5556"/>
                  </a:lnTo>
                  <a:cubicBezTo>
                    <a:pt x="10123" y="5402"/>
                    <a:pt x="10000" y="5278"/>
                    <a:pt x="9845" y="5278"/>
                  </a:cubicBezTo>
                  <a:lnTo>
                    <a:pt x="7562" y="5278"/>
                  </a:lnTo>
                  <a:lnTo>
                    <a:pt x="7562" y="3581"/>
                  </a:lnTo>
                  <a:lnTo>
                    <a:pt x="8981" y="3581"/>
                  </a:lnTo>
                  <a:cubicBezTo>
                    <a:pt x="9136" y="3581"/>
                    <a:pt x="9259" y="3457"/>
                    <a:pt x="9259" y="3303"/>
                  </a:cubicBezTo>
                  <a:lnTo>
                    <a:pt x="9259" y="279"/>
                  </a:lnTo>
                  <a:cubicBezTo>
                    <a:pt x="9259" y="124"/>
                    <a:pt x="9136" y="1"/>
                    <a:pt x="89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105"/>
            <p:cNvSpPr/>
            <p:nvPr/>
          </p:nvSpPr>
          <p:spPr>
            <a:xfrm>
              <a:off x="3418725" y="3402300"/>
              <a:ext cx="16775" cy="13875"/>
            </a:xfrm>
            <a:custGeom>
              <a:avLst/>
              <a:gdLst/>
              <a:ahLst/>
              <a:cxnLst/>
              <a:rect l="l" t="t" r="r" b="b"/>
              <a:pathLst>
                <a:path w="671" h="555" extrusionOk="0">
                  <a:moveTo>
                    <a:pt x="359" y="0"/>
                  </a:moveTo>
                  <a:cubicBezTo>
                    <a:pt x="132" y="0"/>
                    <a:pt x="0" y="289"/>
                    <a:pt x="177" y="465"/>
                  </a:cubicBezTo>
                  <a:cubicBezTo>
                    <a:pt x="239" y="527"/>
                    <a:pt x="314" y="554"/>
                    <a:pt x="387" y="554"/>
                  </a:cubicBezTo>
                  <a:cubicBezTo>
                    <a:pt x="533" y="554"/>
                    <a:pt x="671" y="445"/>
                    <a:pt x="671" y="280"/>
                  </a:cubicBezTo>
                  <a:cubicBezTo>
                    <a:pt x="671" y="126"/>
                    <a:pt x="547" y="2"/>
                    <a:pt x="393" y="2"/>
                  </a:cubicBezTo>
                  <a:cubicBezTo>
                    <a:pt x="381" y="1"/>
                    <a:pt x="370" y="0"/>
                    <a:pt x="35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9" name="Google Shape;18519;p105"/>
          <p:cNvGrpSpPr/>
          <p:nvPr/>
        </p:nvGrpSpPr>
        <p:grpSpPr>
          <a:xfrm>
            <a:off x="6229956" y="1766300"/>
            <a:ext cx="362650" cy="362650"/>
            <a:chOff x="2492650" y="3053600"/>
            <a:chExt cx="362650" cy="362650"/>
          </a:xfrm>
        </p:grpSpPr>
        <p:sp>
          <p:nvSpPr>
            <p:cNvPr id="18520" name="Google Shape;18520;p105"/>
            <p:cNvSpPr/>
            <p:nvPr/>
          </p:nvSpPr>
          <p:spPr>
            <a:xfrm>
              <a:off x="2798950" y="3120725"/>
              <a:ext cx="56350" cy="248475"/>
            </a:xfrm>
            <a:custGeom>
              <a:avLst/>
              <a:gdLst/>
              <a:ahLst/>
              <a:cxnLst/>
              <a:rect l="l" t="t" r="r" b="b"/>
              <a:pathLst>
                <a:path w="2254" h="9939" extrusionOk="0">
                  <a:moveTo>
                    <a:pt x="1112" y="1"/>
                  </a:moveTo>
                  <a:cubicBezTo>
                    <a:pt x="1117" y="1"/>
                    <a:pt x="1122" y="1"/>
                    <a:pt x="1127" y="1"/>
                  </a:cubicBezTo>
                  <a:lnTo>
                    <a:pt x="1127" y="1"/>
                  </a:lnTo>
                  <a:cubicBezTo>
                    <a:pt x="1132" y="1"/>
                    <a:pt x="1137" y="1"/>
                    <a:pt x="1142" y="1"/>
                  </a:cubicBezTo>
                  <a:close/>
                  <a:moveTo>
                    <a:pt x="1142" y="587"/>
                  </a:moveTo>
                  <a:cubicBezTo>
                    <a:pt x="1451" y="587"/>
                    <a:pt x="1698" y="834"/>
                    <a:pt x="1698" y="1143"/>
                  </a:cubicBezTo>
                  <a:lnTo>
                    <a:pt x="1698" y="1729"/>
                  </a:lnTo>
                  <a:lnTo>
                    <a:pt x="587" y="1729"/>
                  </a:lnTo>
                  <a:lnTo>
                    <a:pt x="587" y="1174"/>
                  </a:lnTo>
                  <a:cubicBezTo>
                    <a:pt x="587" y="834"/>
                    <a:pt x="834" y="587"/>
                    <a:pt x="1142" y="587"/>
                  </a:cubicBezTo>
                  <a:close/>
                  <a:moveTo>
                    <a:pt x="1698" y="2285"/>
                  </a:moveTo>
                  <a:lnTo>
                    <a:pt x="1698" y="6821"/>
                  </a:lnTo>
                  <a:lnTo>
                    <a:pt x="587" y="6821"/>
                  </a:lnTo>
                  <a:lnTo>
                    <a:pt x="587" y="2285"/>
                  </a:lnTo>
                  <a:close/>
                  <a:moveTo>
                    <a:pt x="1605" y="7377"/>
                  </a:moveTo>
                  <a:lnTo>
                    <a:pt x="1142" y="8766"/>
                  </a:lnTo>
                  <a:lnTo>
                    <a:pt x="680" y="7377"/>
                  </a:lnTo>
                  <a:close/>
                  <a:moveTo>
                    <a:pt x="1127" y="1"/>
                  </a:moveTo>
                  <a:lnTo>
                    <a:pt x="1127" y="1"/>
                  </a:lnTo>
                  <a:cubicBezTo>
                    <a:pt x="517" y="9"/>
                    <a:pt x="1" y="531"/>
                    <a:pt x="1" y="1174"/>
                  </a:cubicBezTo>
                  <a:lnTo>
                    <a:pt x="1" y="7130"/>
                  </a:lnTo>
                  <a:cubicBezTo>
                    <a:pt x="1" y="7130"/>
                    <a:pt x="1" y="7161"/>
                    <a:pt x="1" y="7192"/>
                  </a:cubicBezTo>
                  <a:lnTo>
                    <a:pt x="865" y="9753"/>
                  </a:lnTo>
                  <a:cubicBezTo>
                    <a:pt x="911" y="9877"/>
                    <a:pt x="1019" y="9938"/>
                    <a:pt x="1127" y="9938"/>
                  </a:cubicBezTo>
                  <a:cubicBezTo>
                    <a:pt x="1235" y="9938"/>
                    <a:pt x="1343" y="9877"/>
                    <a:pt x="1389" y="9753"/>
                  </a:cubicBezTo>
                  <a:lnTo>
                    <a:pt x="2254" y="7192"/>
                  </a:lnTo>
                  <a:cubicBezTo>
                    <a:pt x="2254" y="7161"/>
                    <a:pt x="2254" y="7130"/>
                    <a:pt x="2254" y="7130"/>
                  </a:cubicBezTo>
                  <a:lnTo>
                    <a:pt x="2254" y="1174"/>
                  </a:lnTo>
                  <a:cubicBezTo>
                    <a:pt x="2254" y="531"/>
                    <a:pt x="1768" y="9"/>
                    <a:pt x="11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105"/>
            <p:cNvSpPr/>
            <p:nvPr/>
          </p:nvSpPr>
          <p:spPr>
            <a:xfrm>
              <a:off x="2538950" y="3142325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728" y="556"/>
                  </a:moveTo>
                  <a:lnTo>
                    <a:pt x="1728" y="1698"/>
                  </a:lnTo>
                  <a:lnTo>
                    <a:pt x="556" y="1698"/>
                  </a:lnTo>
                  <a:lnTo>
                    <a:pt x="556" y="556"/>
                  </a:lnTo>
                  <a:close/>
                  <a:moveTo>
                    <a:pt x="309" y="1"/>
                  </a:moveTo>
                  <a:cubicBezTo>
                    <a:pt x="154" y="1"/>
                    <a:pt x="0" y="124"/>
                    <a:pt x="0" y="310"/>
                  </a:cubicBezTo>
                  <a:lnTo>
                    <a:pt x="0" y="2007"/>
                  </a:lnTo>
                  <a:cubicBezTo>
                    <a:pt x="0" y="2161"/>
                    <a:pt x="154" y="2285"/>
                    <a:pt x="309" y="2285"/>
                  </a:cubicBezTo>
                  <a:lnTo>
                    <a:pt x="2006" y="2285"/>
                  </a:lnTo>
                  <a:cubicBezTo>
                    <a:pt x="2160" y="2285"/>
                    <a:pt x="2284" y="2161"/>
                    <a:pt x="2284" y="2007"/>
                  </a:cubicBezTo>
                  <a:lnTo>
                    <a:pt x="2284" y="310"/>
                  </a:lnTo>
                  <a:cubicBezTo>
                    <a:pt x="2284" y="124"/>
                    <a:pt x="2160" y="1"/>
                    <a:pt x="20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105"/>
            <p:cNvSpPr/>
            <p:nvPr/>
          </p:nvSpPr>
          <p:spPr>
            <a:xfrm>
              <a:off x="2621175" y="3142225"/>
              <a:ext cx="108375" cy="14125"/>
            </a:xfrm>
            <a:custGeom>
              <a:avLst/>
              <a:gdLst/>
              <a:ahLst/>
              <a:cxnLst/>
              <a:rect l="l" t="t" r="r" b="b"/>
              <a:pathLst>
                <a:path w="4335" h="565" extrusionOk="0">
                  <a:moveTo>
                    <a:pt x="361" y="1"/>
                  </a:moveTo>
                  <a:cubicBezTo>
                    <a:pt x="1" y="1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4025" y="560"/>
                  </a:lnTo>
                  <a:cubicBezTo>
                    <a:pt x="4334" y="530"/>
                    <a:pt x="4334" y="36"/>
                    <a:pt x="4025" y="5"/>
                  </a:cubicBezTo>
                  <a:lnTo>
                    <a:pt x="415" y="5"/>
                  </a:lnTo>
                  <a:cubicBezTo>
                    <a:pt x="396" y="2"/>
                    <a:pt x="378" y="1"/>
                    <a:pt x="3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105"/>
            <p:cNvSpPr/>
            <p:nvPr/>
          </p:nvSpPr>
          <p:spPr>
            <a:xfrm>
              <a:off x="2624575" y="3184775"/>
              <a:ext cx="82600" cy="13900"/>
            </a:xfrm>
            <a:custGeom>
              <a:avLst/>
              <a:gdLst/>
              <a:ahLst/>
              <a:cxnLst/>
              <a:rect l="l" t="t" r="r" b="b"/>
              <a:pathLst>
                <a:path w="3304" h="556" extrusionOk="0">
                  <a:moveTo>
                    <a:pt x="279" y="0"/>
                  </a:moveTo>
                  <a:cubicBezTo>
                    <a:pt x="124" y="0"/>
                    <a:pt x="1" y="124"/>
                    <a:pt x="1" y="278"/>
                  </a:cubicBezTo>
                  <a:cubicBezTo>
                    <a:pt x="1" y="432"/>
                    <a:pt x="124" y="556"/>
                    <a:pt x="279" y="556"/>
                  </a:cubicBezTo>
                  <a:lnTo>
                    <a:pt x="3025" y="556"/>
                  </a:lnTo>
                  <a:cubicBezTo>
                    <a:pt x="3180" y="556"/>
                    <a:pt x="3303" y="432"/>
                    <a:pt x="3303" y="278"/>
                  </a:cubicBezTo>
                  <a:cubicBezTo>
                    <a:pt x="3303" y="124"/>
                    <a:pt x="3180" y="0"/>
                    <a:pt x="3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105"/>
            <p:cNvSpPr/>
            <p:nvPr/>
          </p:nvSpPr>
          <p:spPr>
            <a:xfrm>
              <a:off x="2538950" y="3227200"/>
              <a:ext cx="57100" cy="57125"/>
            </a:xfrm>
            <a:custGeom>
              <a:avLst/>
              <a:gdLst/>
              <a:ahLst/>
              <a:cxnLst/>
              <a:rect l="l" t="t" r="r" b="b"/>
              <a:pathLst>
                <a:path w="2284" h="2285" extrusionOk="0">
                  <a:moveTo>
                    <a:pt x="1728" y="587"/>
                  </a:moveTo>
                  <a:lnTo>
                    <a:pt x="1728" y="1698"/>
                  </a:lnTo>
                  <a:lnTo>
                    <a:pt x="556" y="1698"/>
                  </a:lnTo>
                  <a:lnTo>
                    <a:pt x="556" y="587"/>
                  </a:lnTo>
                  <a:close/>
                  <a:moveTo>
                    <a:pt x="309" y="1"/>
                  </a:moveTo>
                  <a:cubicBezTo>
                    <a:pt x="154" y="1"/>
                    <a:pt x="0" y="124"/>
                    <a:pt x="0" y="278"/>
                  </a:cubicBezTo>
                  <a:lnTo>
                    <a:pt x="0" y="2007"/>
                  </a:lnTo>
                  <a:cubicBezTo>
                    <a:pt x="0" y="2161"/>
                    <a:pt x="154" y="2285"/>
                    <a:pt x="309" y="2285"/>
                  </a:cubicBezTo>
                  <a:lnTo>
                    <a:pt x="2006" y="2285"/>
                  </a:lnTo>
                  <a:cubicBezTo>
                    <a:pt x="2160" y="2285"/>
                    <a:pt x="2284" y="2161"/>
                    <a:pt x="2284" y="2007"/>
                  </a:cubicBezTo>
                  <a:lnTo>
                    <a:pt x="2284" y="278"/>
                  </a:lnTo>
                  <a:cubicBezTo>
                    <a:pt x="2284" y="124"/>
                    <a:pt x="2160" y="1"/>
                    <a:pt x="20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105"/>
            <p:cNvSpPr/>
            <p:nvPr/>
          </p:nvSpPr>
          <p:spPr>
            <a:xfrm>
              <a:off x="2620975" y="3227175"/>
              <a:ext cx="108575" cy="14750"/>
            </a:xfrm>
            <a:custGeom>
              <a:avLst/>
              <a:gdLst/>
              <a:ahLst/>
              <a:cxnLst/>
              <a:rect l="l" t="t" r="r" b="b"/>
              <a:pathLst>
                <a:path w="4343" h="590" extrusionOk="0">
                  <a:moveTo>
                    <a:pt x="393" y="1"/>
                  </a:moveTo>
                  <a:cubicBezTo>
                    <a:pt x="0" y="1"/>
                    <a:pt x="0" y="589"/>
                    <a:pt x="393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4033" y="588"/>
                  </a:lnTo>
                  <a:cubicBezTo>
                    <a:pt x="4342" y="526"/>
                    <a:pt x="4342" y="63"/>
                    <a:pt x="4033" y="2"/>
                  </a:cubicBezTo>
                  <a:lnTo>
                    <a:pt x="423" y="2"/>
                  </a:lnTo>
                  <a:cubicBezTo>
                    <a:pt x="413" y="1"/>
                    <a:pt x="403" y="1"/>
                    <a:pt x="3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105"/>
            <p:cNvSpPr/>
            <p:nvPr/>
          </p:nvSpPr>
          <p:spPr>
            <a:xfrm>
              <a:off x="2620975" y="3269625"/>
              <a:ext cx="86950" cy="14725"/>
            </a:xfrm>
            <a:custGeom>
              <a:avLst/>
              <a:gdLst/>
              <a:ahLst/>
              <a:cxnLst/>
              <a:rect l="l" t="t" r="r" b="b"/>
              <a:pathLst>
                <a:path w="3478" h="589" extrusionOk="0">
                  <a:moveTo>
                    <a:pt x="393" y="0"/>
                  </a:moveTo>
                  <a:cubicBezTo>
                    <a:pt x="0" y="0"/>
                    <a:pt x="0" y="589"/>
                    <a:pt x="393" y="589"/>
                  </a:cubicBezTo>
                  <a:cubicBezTo>
                    <a:pt x="403" y="589"/>
                    <a:pt x="413" y="588"/>
                    <a:pt x="423" y="588"/>
                  </a:cubicBezTo>
                  <a:lnTo>
                    <a:pt x="3169" y="588"/>
                  </a:lnTo>
                  <a:cubicBezTo>
                    <a:pt x="3478" y="526"/>
                    <a:pt x="3478" y="63"/>
                    <a:pt x="3169" y="1"/>
                  </a:cubicBezTo>
                  <a:lnTo>
                    <a:pt x="423" y="1"/>
                  </a:lnTo>
                  <a:cubicBezTo>
                    <a:pt x="413" y="0"/>
                    <a:pt x="403" y="0"/>
                    <a:pt x="3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105"/>
            <p:cNvSpPr/>
            <p:nvPr/>
          </p:nvSpPr>
          <p:spPr>
            <a:xfrm>
              <a:off x="2539725" y="3312075"/>
              <a:ext cx="56325" cy="57125"/>
            </a:xfrm>
            <a:custGeom>
              <a:avLst/>
              <a:gdLst/>
              <a:ahLst/>
              <a:cxnLst/>
              <a:rect l="l" t="t" r="r" b="b"/>
              <a:pathLst>
                <a:path w="2253" h="2285" extrusionOk="0">
                  <a:moveTo>
                    <a:pt x="1697" y="587"/>
                  </a:moveTo>
                  <a:lnTo>
                    <a:pt x="1697" y="1729"/>
                  </a:lnTo>
                  <a:lnTo>
                    <a:pt x="525" y="1729"/>
                  </a:lnTo>
                  <a:lnTo>
                    <a:pt x="525" y="587"/>
                  </a:lnTo>
                  <a:close/>
                  <a:moveTo>
                    <a:pt x="1975" y="1"/>
                  </a:moveTo>
                  <a:lnTo>
                    <a:pt x="1975" y="31"/>
                  </a:lnTo>
                  <a:lnTo>
                    <a:pt x="278" y="31"/>
                  </a:lnTo>
                  <a:cubicBezTo>
                    <a:pt x="123" y="31"/>
                    <a:pt x="0" y="155"/>
                    <a:pt x="0" y="309"/>
                  </a:cubicBezTo>
                  <a:lnTo>
                    <a:pt x="0" y="2007"/>
                  </a:lnTo>
                  <a:cubicBezTo>
                    <a:pt x="0" y="2161"/>
                    <a:pt x="123" y="2284"/>
                    <a:pt x="278" y="2284"/>
                  </a:cubicBezTo>
                  <a:lnTo>
                    <a:pt x="1975" y="2284"/>
                  </a:lnTo>
                  <a:cubicBezTo>
                    <a:pt x="2129" y="2253"/>
                    <a:pt x="2253" y="2130"/>
                    <a:pt x="2253" y="2007"/>
                  </a:cubicBezTo>
                  <a:lnTo>
                    <a:pt x="2253" y="278"/>
                  </a:lnTo>
                  <a:cubicBezTo>
                    <a:pt x="2253" y="124"/>
                    <a:pt x="2129" y="1"/>
                    <a:pt x="19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105"/>
            <p:cNvSpPr/>
            <p:nvPr/>
          </p:nvSpPr>
          <p:spPr>
            <a:xfrm>
              <a:off x="2621175" y="3312750"/>
              <a:ext cx="108375" cy="14100"/>
            </a:xfrm>
            <a:custGeom>
              <a:avLst/>
              <a:gdLst/>
              <a:ahLst/>
              <a:cxnLst/>
              <a:rect l="l" t="t" r="r" b="b"/>
              <a:pathLst>
                <a:path w="4335" h="564" extrusionOk="0">
                  <a:moveTo>
                    <a:pt x="361" y="0"/>
                  </a:moveTo>
                  <a:cubicBezTo>
                    <a:pt x="1" y="0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4025" y="560"/>
                  </a:lnTo>
                  <a:cubicBezTo>
                    <a:pt x="4334" y="529"/>
                    <a:pt x="4334" y="35"/>
                    <a:pt x="4025" y="4"/>
                  </a:cubicBezTo>
                  <a:lnTo>
                    <a:pt x="415" y="4"/>
                  </a:lnTo>
                  <a:cubicBezTo>
                    <a:pt x="396" y="2"/>
                    <a:pt x="378" y="0"/>
                    <a:pt x="3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105"/>
            <p:cNvSpPr/>
            <p:nvPr/>
          </p:nvSpPr>
          <p:spPr>
            <a:xfrm>
              <a:off x="2621175" y="3355175"/>
              <a:ext cx="86750" cy="14125"/>
            </a:xfrm>
            <a:custGeom>
              <a:avLst/>
              <a:gdLst/>
              <a:ahLst/>
              <a:cxnLst/>
              <a:rect l="l" t="t" r="r" b="b"/>
              <a:pathLst>
                <a:path w="3470" h="565" extrusionOk="0">
                  <a:moveTo>
                    <a:pt x="361" y="1"/>
                  </a:moveTo>
                  <a:cubicBezTo>
                    <a:pt x="1" y="1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3161" y="560"/>
                  </a:lnTo>
                  <a:cubicBezTo>
                    <a:pt x="3470" y="529"/>
                    <a:pt x="3470" y="36"/>
                    <a:pt x="3161" y="5"/>
                  </a:cubicBezTo>
                  <a:lnTo>
                    <a:pt x="415" y="5"/>
                  </a:lnTo>
                  <a:cubicBezTo>
                    <a:pt x="396" y="2"/>
                    <a:pt x="378" y="1"/>
                    <a:pt x="3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105"/>
            <p:cNvSpPr/>
            <p:nvPr/>
          </p:nvSpPr>
          <p:spPr>
            <a:xfrm>
              <a:off x="2623800" y="3402200"/>
              <a:ext cx="15475" cy="14050"/>
            </a:xfrm>
            <a:custGeom>
              <a:avLst/>
              <a:gdLst/>
              <a:ahLst/>
              <a:cxnLst/>
              <a:rect l="l" t="t" r="r" b="b"/>
              <a:pathLst>
                <a:path w="619" h="562" extrusionOk="0">
                  <a:moveTo>
                    <a:pt x="312" y="0"/>
                  </a:moveTo>
                  <a:cubicBezTo>
                    <a:pt x="179" y="0"/>
                    <a:pt x="59" y="88"/>
                    <a:pt x="32" y="222"/>
                  </a:cubicBezTo>
                  <a:cubicBezTo>
                    <a:pt x="1" y="377"/>
                    <a:pt x="124" y="531"/>
                    <a:pt x="279" y="562"/>
                  </a:cubicBezTo>
                  <a:cubicBezTo>
                    <a:pt x="433" y="562"/>
                    <a:pt x="556" y="469"/>
                    <a:pt x="587" y="315"/>
                  </a:cubicBezTo>
                  <a:cubicBezTo>
                    <a:pt x="618" y="161"/>
                    <a:pt x="526" y="6"/>
                    <a:pt x="371" y="6"/>
                  </a:cubicBezTo>
                  <a:cubicBezTo>
                    <a:pt x="351" y="2"/>
                    <a:pt x="331" y="0"/>
                    <a:pt x="3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105"/>
            <p:cNvSpPr/>
            <p:nvPr/>
          </p:nvSpPr>
          <p:spPr>
            <a:xfrm>
              <a:off x="2492650" y="3053600"/>
              <a:ext cx="277775" cy="362650"/>
            </a:xfrm>
            <a:custGeom>
              <a:avLst/>
              <a:gdLst/>
              <a:ahLst/>
              <a:cxnLst/>
              <a:rect l="l" t="t" r="r" b="b"/>
              <a:pathLst>
                <a:path w="11111" h="14506" extrusionOk="0">
                  <a:moveTo>
                    <a:pt x="6697" y="525"/>
                  </a:moveTo>
                  <a:cubicBezTo>
                    <a:pt x="6852" y="525"/>
                    <a:pt x="6975" y="680"/>
                    <a:pt x="6975" y="834"/>
                  </a:cubicBezTo>
                  <a:lnTo>
                    <a:pt x="6975" y="1390"/>
                  </a:lnTo>
                  <a:cubicBezTo>
                    <a:pt x="6975" y="1544"/>
                    <a:pt x="6852" y="1667"/>
                    <a:pt x="6697" y="1667"/>
                  </a:cubicBezTo>
                  <a:lnTo>
                    <a:pt x="4414" y="1667"/>
                  </a:lnTo>
                  <a:cubicBezTo>
                    <a:pt x="4259" y="1667"/>
                    <a:pt x="4136" y="1544"/>
                    <a:pt x="4136" y="1390"/>
                  </a:cubicBezTo>
                  <a:lnTo>
                    <a:pt x="4136" y="834"/>
                  </a:lnTo>
                  <a:cubicBezTo>
                    <a:pt x="4136" y="680"/>
                    <a:pt x="4259" y="525"/>
                    <a:pt x="4414" y="525"/>
                  </a:cubicBezTo>
                  <a:close/>
                  <a:moveTo>
                    <a:pt x="4414" y="1"/>
                  </a:moveTo>
                  <a:cubicBezTo>
                    <a:pt x="3951" y="1"/>
                    <a:pt x="3580" y="371"/>
                    <a:pt x="3580" y="834"/>
                  </a:cubicBezTo>
                  <a:lnTo>
                    <a:pt x="834" y="834"/>
                  </a:lnTo>
                  <a:cubicBezTo>
                    <a:pt x="371" y="834"/>
                    <a:pt x="0" y="1235"/>
                    <a:pt x="0" y="1698"/>
                  </a:cubicBezTo>
                  <a:lnTo>
                    <a:pt x="0" y="13642"/>
                  </a:lnTo>
                  <a:cubicBezTo>
                    <a:pt x="0" y="14105"/>
                    <a:pt x="371" y="14506"/>
                    <a:pt x="834" y="14506"/>
                  </a:cubicBezTo>
                  <a:lnTo>
                    <a:pt x="4290" y="14506"/>
                  </a:lnTo>
                  <a:cubicBezTo>
                    <a:pt x="4445" y="14506"/>
                    <a:pt x="4568" y="14382"/>
                    <a:pt x="4568" y="14228"/>
                  </a:cubicBezTo>
                  <a:cubicBezTo>
                    <a:pt x="4568" y="14087"/>
                    <a:pt x="4465" y="13946"/>
                    <a:pt x="4330" y="13946"/>
                  </a:cubicBezTo>
                  <a:cubicBezTo>
                    <a:pt x="4317" y="13946"/>
                    <a:pt x="4304" y="13948"/>
                    <a:pt x="4290" y="13950"/>
                  </a:cubicBezTo>
                  <a:lnTo>
                    <a:pt x="834" y="13950"/>
                  </a:lnTo>
                  <a:cubicBezTo>
                    <a:pt x="679" y="13919"/>
                    <a:pt x="556" y="13796"/>
                    <a:pt x="556" y="13642"/>
                  </a:cubicBezTo>
                  <a:lnTo>
                    <a:pt x="556" y="1698"/>
                  </a:lnTo>
                  <a:cubicBezTo>
                    <a:pt x="556" y="1544"/>
                    <a:pt x="679" y="1420"/>
                    <a:pt x="834" y="1420"/>
                  </a:cubicBezTo>
                  <a:lnTo>
                    <a:pt x="3580" y="1420"/>
                  </a:lnTo>
                  <a:cubicBezTo>
                    <a:pt x="3580" y="1883"/>
                    <a:pt x="3951" y="2254"/>
                    <a:pt x="4414" y="2254"/>
                  </a:cubicBezTo>
                  <a:lnTo>
                    <a:pt x="6697" y="2254"/>
                  </a:lnTo>
                  <a:cubicBezTo>
                    <a:pt x="7160" y="2254"/>
                    <a:pt x="7562" y="1883"/>
                    <a:pt x="7562" y="1420"/>
                  </a:cubicBezTo>
                  <a:lnTo>
                    <a:pt x="10277" y="1420"/>
                  </a:lnTo>
                  <a:cubicBezTo>
                    <a:pt x="10432" y="1420"/>
                    <a:pt x="10555" y="1544"/>
                    <a:pt x="10555" y="1698"/>
                  </a:cubicBezTo>
                  <a:lnTo>
                    <a:pt x="10555" y="13642"/>
                  </a:lnTo>
                  <a:cubicBezTo>
                    <a:pt x="10555" y="13796"/>
                    <a:pt x="10432" y="13919"/>
                    <a:pt x="10277" y="13950"/>
                  </a:cubicBezTo>
                  <a:lnTo>
                    <a:pt x="6852" y="13950"/>
                  </a:lnTo>
                  <a:cubicBezTo>
                    <a:pt x="6836" y="13948"/>
                    <a:pt x="6820" y="13946"/>
                    <a:pt x="6805" y="13946"/>
                  </a:cubicBezTo>
                  <a:cubicBezTo>
                    <a:pt x="6646" y="13946"/>
                    <a:pt x="6543" y="14087"/>
                    <a:pt x="6543" y="14228"/>
                  </a:cubicBezTo>
                  <a:cubicBezTo>
                    <a:pt x="6543" y="14382"/>
                    <a:pt x="6667" y="14506"/>
                    <a:pt x="6852" y="14506"/>
                  </a:cubicBezTo>
                  <a:lnTo>
                    <a:pt x="10277" y="14506"/>
                  </a:lnTo>
                  <a:cubicBezTo>
                    <a:pt x="10740" y="14506"/>
                    <a:pt x="11111" y="14136"/>
                    <a:pt x="11111" y="13642"/>
                  </a:cubicBezTo>
                  <a:lnTo>
                    <a:pt x="11111" y="1698"/>
                  </a:lnTo>
                  <a:cubicBezTo>
                    <a:pt x="11111" y="1235"/>
                    <a:pt x="10740" y="834"/>
                    <a:pt x="10277" y="834"/>
                  </a:cubicBezTo>
                  <a:lnTo>
                    <a:pt x="7562" y="834"/>
                  </a:lnTo>
                  <a:cubicBezTo>
                    <a:pt x="7562" y="371"/>
                    <a:pt x="7160" y="1"/>
                    <a:pt x="66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2" name="Google Shape;18532;p105"/>
          <p:cNvGrpSpPr/>
          <p:nvPr/>
        </p:nvGrpSpPr>
        <p:grpSpPr>
          <a:xfrm>
            <a:off x="6957013" y="1766288"/>
            <a:ext cx="363425" cy="362675"/>
            <a:chOff x="1734225" y="3053575"/>
            <a:chExt cx="363425" cy="362675"/>
          </a:xfrm>
        </p:grpSpPr>
        <p:sp>
          <p:nvSpPr>
            <p:cNvPr id="18533" name="Google Shape;18533;p105"/>
            <p:cNvSpPr/>
            <p:nvPr/>
          </p:nvSpPr>
          <p:spPr>
            <a:xfrm>
              <a:off x="1734225" y="3053575"/>
              <a:ext cx="363425" cy="362675"/>
            </a:xfrm>
            <a:custGeom>
              <a:avLst/>
              <a:gdLst/>
              <a:ahLst/>
              <a:cxnLst/>
              <a:rect l="l" t="t" r="r" b="b"/>
              <a:pathLst>
                <a:path w="14537" h="14507" extrusionOk="0">
                  <a:moveTo>
                    <a:pt x="13672" y="526"/>
                  </a:moveTo>
                  <a:cubicBezTo>
                    <a:pt x="13826" y="526"/>
                    <a:pt x="13950" y="681"/>
                    <a:pt x="13950" y="835"/>
                  </a:cubicBezTo>
                  <a:lnTo>
                    <a:pt x="13950" y="10371"/>
                  </a:lnTo>
                  <a:lnTo>
                    <a:pt x="8549" y="10371"/>
                  </a:lnTo>
                  <a:cubicBezTo>
                    <a:pt x="8209" y="10402"/>
                    <a:pt x="8209" y="10896"/>
                    <a:pt x="8549" y="10927"/>
                  </a:cubicBezTo>
                  <a:lnTo>
                    <a:pt x="13950" y="10927"/>
                  </a:lnTo>
                  <a:lnTo>
                    <a:pt x="13950" y="11760"/>
                  </a:lnTo>
                  <a:cubicBezTo>
                    <a:pt x="13950" y="11945"/>
                    <a:pt x="13826" y="12069"/>
                    <a:pt x="13672" y="12069"/>
                  </a:cubicBezTo>
                  <a:lnTo>
                    <a:pt x="864" y="12069"/>
                  </a:lnTo>
                  <a:cubicBezTo>
                    <a:pt x="710" y="12069"/>
                    <a:pt x="556" y="11945"/>
                    <a:pt x="556" y="11791"/>
                  </a:cubicBezTo>
                  <a:lnTo>
                    <a:pt x="556" y="10927"/>
                  </a:lnTo>
                  <a:lnTo>
                    <a:pt x="5957" y="10927"/>
                  </a:lnTo>
                  <a:cubicBezTo>
                    <a:pt x="5976" y="10930"/>
                    <a:pt x="5995" y="10931"/>
                    <a:pt x="6013" y="10931"/>
                  </a:cubicBezTo>
                  <a:cubicBezTo>
                    <a:pt x="6379" y="10931"/>
                    <a:pt x="6370" y="10370"/>
                    <a:pt x="5986" y="10370"/>
                  </a:cubicBezTo>
                  <a:cubicBezTo>
                    <a:pt x="5976" y="10370"/>
                    <a:pt x="5967" y="10371"/>
                    <a:pt x="5957" y="10371"/>
                  </a:cubicBezTo>
                  <a:lnTo>
                    <a:pt x="556" y="10371"/>
                  </a:lnTo>
                  <a:lnTo>
                    <a:pt x="556" y="835"/>
                  </a:lnTo>
                  <a:cubicBezTo>
                    <a:pt x="556" y="681"/>
                    <a:pt x="710" y="526"/>
                    <a:pt x="864" y="526"/>
                  </a:cubicBezTo>
                  <a:close/>
                  <a:moveTo>
                    <a:pt x="8672" y="12655"/>
                  </a:moveTo>
                  <a:lnTo>
                    <a:pt x="8672" y="13951"/>
                  </a:lnTo>
                  <a:lnTo>
                    <a:pt x="5833" y="13951"/>
                  </a:lnTo>
                  <a:lnTo>
                    <a:pt x="5833" y="12655"/>
                  </a:lnTo>
                  <a:close/>
                  <a:moveTo>
                    <a:pt x="13722" y="0"/>
                  </a:moveTo>
                  <a:cubicBezTo>
                    <a:pt x="13706" y="0"/>
                    <a:pt x="13689" y="1"/>
                    <a:pt x="13672" y="2"/>
                  </a:cubicBezTo>
                  <a:lnTo>
                    <a:pt x="864" y="2"/>
                  </a:lnTo>
                  <a:cubicBezTo>
                    <a:pt x="371" y="2"/>
                    <a:pt x="0" y="372"/>
                    <a:pt x="0" y="835"/>
                  </a:cubicBezTo>
                  <a:lnTo>
                    <a:pt x="0" y="11791"/>
                  </a:lnTo>
                  <a:cubicBezTo>
                    <a:pt x="0" y="12254"/>
                    <a:pt x="371" y="12655"/>
                    <a:pt x="864" y="12655"/>
                  </a:cubicBezTo>
                  <a:lnTo>
                    <a:pt x="5278" y="12655"/>
                  </a:lnTo>
                  <a:lnTo>
                    <a:pt x="5278" y="13951"/>
                  </a:lnTo>
                  <a:lnTo>
                    <a:pt x="3858" y="13951"/>
                  </a:lnTo>
                  <a:cubicBezTo>
                    <a:pt x="3704" y="13951"/>
                    <a:pt x="3580" y="14075"/>
                    <a:pt x="3580" y="14229"/>
                  </a:cubicBezTo>
                  <a:cubicBezTo>
                    <a:pt x="3580" y="14383"/>
                    <a:pt x="3704" y="14507"/>
                    <a:pt x="3858" y="14507"/>
                  </a:cubicBezTo>
                  <a:lnTo>
                    <a:pt x="10678" y="14507"/>
                  </a:lnTo>
                  <a:cubicBezTo>
                    <a:pt x="10833" y="14507"/>
                    <a:pt x="10956" y="14383"/>
                    <a:pt x="10956" y="14229"/>
                  </a:cubicBezTo>
                  <a:cubicBezTo>
                    <a:pt x="10956" y="14075"/>
                    <a:pt x="10833" y="13951"/>
                    <a:pt x="10678" y="13951"/>
                  </a:cubicBezTo>
                  <a:lnTo>
                    <a:pt x="9259" y="13951"/>
                  </a:lnTo>
                  <a:lnTo>
                    <a:pt x="9259" y="12655"/>
                  </a:lnTo>
                  <a:lnTo>
                    <a:pt x="13672" y="12655"/>
                  </a:lnTo>
                  <a:cubicBezTo>
                    <a:pt x="14166" y="12655"/>
                    <a:pt x="14536" y="12254"/>
                    <a:pt x="14536" y="11791"/>
                  </a:cubicBezTo>
                  <a:lnTo>
                    <a:pt x="14536" y="835"/>
                  </a:lnTo>
                  <a:cubicBezTo>
                    <a:pt x="14536" y="389"/>
                    <a:pt x="14164" y="0"/>
                    <a:pt x="137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105"/>
            <p:cNvSpPr/>
            <p:nvPr/>
          </p:nvSpPr>
          <p:spPr>
            <a:xfrm>
              <a:off x="1789000" y="3097575"/>
              <a:ext cx="253100" cy="77950"/>
            </a:xfrm>
            <a:custGeom>
              <a:avLst/>
              <a:gdLst/>
              <a:ahLst/>
              <a:cxnLst/>
              <a:rect l="l" t="t" r="r" b="b"/>
              <a:pathLst>
                <a:path w="10124" h="3118" extrusionOk="0">
                  <a:moveTo>
                    <a:pt x="8055" y="587"/>
                  </a:moveTo>
                  <a:cubicBezTo>
                    <a:pt x="8611" y="587"/>
                    <a:pt x="9043" y="1019"/>
                    <a:pt x="9043" y="1575"/>
                  </a:cubicBezTo>
                  <a:cubicBezTo>
                    <a:pt x="9043" y="2130"/>
                    <a:pt x="8611" y="2562"/>
                    <a:pt x="8055" y="2562"/>
                  </a:cubicBezTo>
                  <a:lnTo>
                    <a:pt x="3303" y="2562"/>
                  </a:lnTo>
                  <a:cubicBezTo>
                    <a:pt x="3766" y="2007"/>
                    <a:pt x="3766" y="1174"/>
                    <a:pt x="3303" y="587"/>
                  </a:cubicBezTo>
                  <a:close/>
                  <a:moveTo>
                    <a:pt x="2099" y="587"/>
                  </a:moveTo>
                  <a:cubicBezTo>
                    <a:pt x="2994" y="587"/>
                    <a:pt x="3426" y="1667"/>
                    <a:pt x="2809" y="2285"/>
                  </a:cubicBezTo>
                  <a:cubicBezTo>
                    <a:pt x="2599" y="2484"/>
                    <a:pt x="2348" y="2574"/>
                    <a:pt x="2103" y="2574"/>
                  </a:cubicBezTo>
                  <a:cubicBezTo>
                    <a:pt x="1592" y="2574"/>
                    <a:pt x="1111" y="2181"/>
                    <a:pt x="1111" y="1575"/>
                  </a:cubicBezTo>
                  <a:cubicBezTo>
                    <a:pt x="1111" y="1019"/>
                    <a:pt x="1543" y="587"/>
                    <a:pt x="2099" y="587"/>
                  </a:cubicBezTo>
                  <a:close/>
                  <a:moveTo>
                    <a:pt x="2099" y="1"/>
                  </a:moveTo>
                  <a:cubicBezTo>
                    <a:pt x="0" y="1"/>
                    <a:pt x="0" y="3118"/>
                    <a:pt x="2099" y="3118"/>
                  </a:cubicBezTo>
                  <a:lnTo>
                    <a:pt x="8055" y="3118"/>
                  </a:lnTo>
                  <a:cubicBezTo>
                    <a:pt x="10123" y="3118"/>
                    <a:pt x="10123" y="1"/>
                    <a:pt x="80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105"/>
            <p:cNvSpPr/>
            <p:nvPr/>
          </p:nvSpPr>
          <p:spPr>
            <a:xfrm>
              <a:off x="1789000" y="3204050"/>
              <a:ext cx="240750" cy="77950"/>
            </a:xfrm>
            <a:custGeom>
              <a:avLst/>
              <a:gdLst/>
              <a:ahLst/>
              <a:cxnLst/>
              <a:rect l="l" t="t" r="r" b="b"/>
              <a:pathLst>
                <a:path w="9630" h="3118" extrusionOk="0">
                  <a:moveTo>
                    <a:pt x="8055" y="556"/>
                  </a:moveTo>
                  <a:cubicBezTo>
                    <a:pt x="8611" y="556"/>
                    <a:pt x="9043" y="1019"/>
                    <a:pt x="9043" y="1575"/>
                  </a:cubicBezTo>
                  <a:cubicBezTo>
                    <a:pt x="9043" y="2158"/>
                    <a:pt x="8552" y="2558"/>
                    <a:pt x="8042" y="2558"/>
                  </a:cubicBezTo>
                  <a:cubicBezTo>
                    <a:pt x="7796" y="2558"/>
                    <a:pt x="7546" y="2465"/>
                    <a:pt x="7346" y="2254"/>
                  </a:cubicBezTo>
                  <a:cubicBezTo>
                    <a:pt x="6728" y="1637"/>
                    <a:pt x="7160" y="556"/>
                    <a:pt x="8055" y="556"/>
                  </a:cubicBezTo>
                  <a:close/>
                  <a:moveTo>
                    <a:pt x="6852" y="556"/>
                  </a:moveTo>
                  <a:cubicBezTo>
                    <a:pt x="6358" y="1143"/>
                    <a:pt x="6358" y="1976"/>
                    <a:pt x="6852" y="2562"/>
                  </a:cubicBezTo>
                  <a:lnTo>
                    <a:pt x="2099" y="2562"/>
                  </a:lnTo>
                  <a:cubicBezTo>
                    <a:pt x="1543" y="2562"/>
                    <a:pt x="1111" y="2099"/>
                    <a:pt x="1111" y="1575"/>
                  </a:cubicBezTo>
                  <a:cubicBezTo>
                    <a:pt x="1111" y="1019"/>
                    <a:pt x="1543" y="556"/>
                    <a:pt x="2099" y="556"/>
                  </a:cubicBezTo>
                  <a:close/>
                  <a:moveTo>
                    <a:pt x="2099" y="1"/>
                  </a:moveTo>
                  <a:cubicBezTo>
                    <a:pt x="0" y="1"/>
                    <a:pt x="0" y="3118"/>
                    <a:pt x="2099" y="3118"/>
                  </a:cubicBezTo>
                  <a:lnTo>
                    <a:pt x="8055" y="3118"/>
                  </a:lnTo>
                  <a:cubicBezTo>
                    <a:pt x="8919" y="3118"/>
                    <a:pt x="9598" y="2439"/>
                    <a:pt x="9598" y="1575"/>
                  </a:cubicBezTo>
                  <a:lnTo>
                    <a:pt x="9629" y="1575"/>
                  </a:lnTo>
                  <a:cubicBezTo>
                    <a:pt x="9629" y="711"/>
                    <a:pt x="8919" y="1"/>
                    <a:pt x="8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105"/>
            <p:cNvSpPr/>
            <p:nvPr/>
          </p:nvSpPr>
          <p:spPr>
            <a:xfrm>
              <a:off x="1908575" y="3312200"/>
              <a:ext cx="14700" cy="14475"/>
            </a:xfrm>
            <a:custGeom>
              <a:avLst/>
              <a:gdLst/>
              <a:ahLst/>
              <a:cxnLst/>
              <a:rect l="l" t="t" r="r" b="b"/>
              <a:pathLst>
                <a:path w="588" h="579" extrusionOk="0">
                  <a:moveTo>
                    <a:pt x="289" y="0"/>
                  </a:moveTo>
                  <a:cubicBezTo>
                    <a:pt x="141" y="0"/>
                    <a:pt x="1" y="117"/>
                    <a:pt x="1" y="304"/>
                  </a:cubicBezTo>
                  <a:cubicBezTo>
                    <a:pt x="1" y="469"/>
                    <a:pt x="138" y="578"/>
                    <a:pt x="284" y="578"/>
                  </a:cubicBezTo>
                  <a:cubicBezTo>
                    <a:pt x="358" y="578"/>
                    <a:pt x="433" y="551"/>
                    <a:pt x="495" y="489"/>
                  </a:cubicBezTo>
                  <a:cubicBezTo>
                    <a:pt x="587" y="366"/>
                    <a:pt x="587" y="212"/>
                    <a:pt x="495" y="88"/>
                  </a:cubicBezTo>
                  <a:cubicBezTo>
                    <a:pt x="434" y="28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7" name="Google Shape;18537;p105"/>
          <p:cNvGrpSpPr/>
          <p:nvPr/>
        </p:nvGrpSpPr>
        <p:grpSpPr>
          <a:xfrm>
            <a:off x="7728969" y="1766013"/>
            <a:ext cx="363400" cy="363225"/>
            <a:chOff x="975800" y="3053025"/>
            <a:chExt cx="363400" cy="363225"/>
          </a:xfrm>
        </p:grpSpPr>
        <p:sp>
          <p:nvSpPr>
            <p:cNvPr id="18538" name="Google Shape;18538;p105"/>
            <p:cNvSpPr/>
            <p:nvPr/>
          </p:nvSpPr>
          <p:spPr>
            <a:xfrm>
              <a:off x="1198775" y="3169350"/>
              <a:ext cx="47150" cy="42975"/>
            </a:xfrm>
            <a:custGeom>
              <a:avLst/>
              <a:gdLst/>
              <a:ahLst/>
              <a:cxnLst/>
              <a:rect l="l" t="t" r="r" b="b"/>
              <a:pathLst>
                <a:path w="1886" h="1719" extrusionOk="0">
                  <a:moveTo>
                    <a:pt x="293" y="0"/>
                  </a:moveTo>
                  <a:cubicBezTo>
                    <a:pt x="224" y="0"/>
                    <a:pt x="154" y="31"/>
                    <a:pt x="93" y="93"/>
                  </a:cubicBezTo>
                  <a:cubicBezTo>
                    <a:pt x="0" y="185"/>
                    <a:pt x="0" y="340"/>
                    <a:pt x="93" y="463"/>
                  </a:cubicBezTo>
                  <a:lnTo>
                    <a:pt x="494" y="864"/>
                  </a:lnTo>
                  <a:lnTo>
                    <a:pt x="93" y="1235"/>
                  </a:lnTo>
                  <a:cubicBezTo>
                    <a:pt x="0" y="1358"/>
                    <a:pt x="0" y="1512"/>
                    <a:pt x="93" y="1636"/>
                  </a:cubicBezTo>
                  <a:cubicBezTo>
                    <a:pt x="154" y="1682"/>
                    <a:pt x="224" y="1705"/>
                    <a:pt x="293" y="1705"/>
                  </a:cubicBezTo>
                  <a:cubicBezTo>
                    <a:pt x="363" y="1705"/>
                    <a:pt x="432" y="1682"/>
                    <a:pt x="494" y="1636"/>
                  </a:cubicBezTo>
                  <a:lnTo>
                    <a:pt x="864" y="1235"/>
                  </a:lnTo>
                  <a:lnTo>
                    <a:pt x="1265" y="1636"/>
                  </a:lnTo>
                  <a:cubicBezTo>
                    <a:pt x="1298" y="1694"/>
                    <a:pt x="1347" y="1719"/>
                    <a:pt x="1402" y="1719"/>
                  </a:cubicBezTo>
                  <a:cubicBezTo>
                    <a:pt x="1606" y="1719"/>
                    <a:pt x="1886" y="1381"/>
                    <a:pt x="1667" y="1235"/>
                  </a:cubicBezTo>
                  <a:lnTo>
                    <a:pt x="1265" y="864"/>
                  </a:lnTo>
                  <a:lnTo>
                    <a:pt x="1667" y="463"/>
                  </a:lnTo>
                  <a:cubicBezTo>
                    <a:pt x="1786" y="248"/>
                    <a:pt x="1628" y="33"/>
                    <a:pt x="1436" y="33"/>
                  </a:cubicBezTo>
                  <a:cubicBezTo>
                    <a:pt x="1380" y="33"/>
                    <a:pt x="1321" y="51"/>
                    <a:pt x="1265" y="93"/>
                  </a:cubicBezTo>
                  <a:lnTo>
                    <a:pt x="864" y="463"/>
                  </a:lnTo>
                  <a:lnTo>
                    <a:pt x="494" y="93"/>
                  </a:lnTo>
                  <a:cubicBezTo>
                    <a:pt x="432" y="31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105"/>
            <p:cNvSpPr/>
            <p:nvPr/>
          </p:nvSpPr>
          <p:spPr>
            <a:xfrm>
              <a:off x="1072175" y="3253250"/>
              <a:ext cx="44050" cy="42075"/>
            </a:xfrm>
            <a:custGeom>
              <a:avLst/>
              <a:gdLst/>
              <a:ahLst/>
              <a:cxnLst/>
              <a:rect l="l" t="t" r="r" b="b"/>
              <a:pathLst>
                <a:path w="1762" h="1683" extrusionOk="0">
                  <a:moveTo>
                    <a:pt x="1469" y="0"/>
                  </a:moveTo>
                  <a:cubicBezTo>
                    <a:pt x="1399" y="0"/>
                    <a:pt x="1330" y="23"/>
                    <a:pt x="1268" y="70"/>
                  </a:cubicBezTo>
                  <a:lnTo>
                    <a:pt x="898" y="440"/>
                  </a:lnTo>
                  <a:lnTo>
                    <a:pt x="497" y="70"/>
                  </a:lnTo>
                  <a:cubicBezTo>
                    <a:pt x="451" y="47"/>
                    <a:pt x="405" y="37"/>
                    <a:pt x="360" y="37"/>
                  </a:cubicBezTo>
                  <a:cubicBezTo>
                    <a:pt x="162" y="37"/>
                    <a:pt x="0" y="239"/>
                    <a:pt x="126" y="440"/>
                  </a:cubicBezTo>
                  <a:lnTo>
                    <a:pt x="497" y="841"/>
                  </a:lnTo>
                  <a:lnTo>
                    <a:pt x="126" y="1212"/>
                  </a:lnTo>
                  <a:cubicBezTo>
                    <a:pt x="3" y="1335"/>
                    <a:pt x="3" y="1489"/>
                    <a:pt x="126" y="1613"/>
                  </a:cubicBezTo>
                  <a:cubicBezTo>
                    <a:pt x="172" y="1659"/>
                    <a:pt x="242" y="1682"/>
                    <a:pt x="311" y="1682"/>
                  </a:cubicBezTo>
                  <a:cubicBezTo>
                    <a:pt x="381" y="1682"/>
                    <a:pt x="450" y="1659"/>
                    <a:pt x="497" y="1613"/>
                  </a:cubicBezTo>
                  <a:lnTo>
                    <a:pt x="898" y="1212"/>
                  </a:lnTo>
                  <a:lnTo>
                    <a:pt x="1268" y="1613"/>
                  </a:lnTo>
                  <a:cubicBezTo>
                    <a:pt x="1330" y="1659"/>
                    <a:pt x="1399" y="1682"/>
                    <a:pt x="1469" y="1682"/>
                  </a:cubicBezTo>
                  <a:cubicBezTo>
                    <a:pt x="1538" y="1682"/>
                    <a:pt x="1608" y="1659"/>
                    <a:pt x="1669" y="1613"/>
                  </a:cubicBezTo>
                  <a:cubicBezTo>
                    <a:pt x="1762" y="1489"/>
                    <a:pt x="1762" y="1335"/>
                    <a:pt x="1669" y="1212"/>
                  </a:cubicBezTo>
                  <a:lnTo>
                    <a:pt x="1268" y="841"/>
                  </a:lnTo>
                  <a:lnTo>
                    <a:pt x="1669" y="440"/>
                  </a:lnTo>
                  <a:cubicBezTo>
                    <a:pt x="1762" y="348"/>
                    <a:pt x="1762" y="162"/>
                    <a:pt x="1669" y="70"/>
                  </a:cubicBezTo>
                  <a:cubicBezTo>
                    <a:pt x="1608" y="23"/>
                    <a:pt x="1538" y="0"/>
                    <a:pt x="14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105"/>
            <p:cNvSpPr/>
            <p:nvPr/>
          </p:nvSpPr>
          <p:spPr>
            <a:xfrm>
              <a:off x="1043675" y="3161100"/>
              <a:ext cx="227650" cy="142275"/>
            </a:xfrm>
            <a:custGeom>
              <a:avLst/>
              <a:gdLst/>
              <a:ahLst/>
              <a:cxnLst/>
              <a:rect l="l" t="t" r="r" b="b"/>
              <a:pathLst>
                <a:path w="9106" h="5691" extrusionOk="0">
                  <a:moveTo>
                    <a:pt x="1150" y="585"/>
                  </a:moveTo>
                  <a:cubicBezTo>
                    <a:pt x="1435" y="585"/>
                    <a:pt x="1698" y="812"/>
                    <a:pt x="1698" y="1163"/>
                  </a:cubicBezTo>
                  <a:cubicBezTo>
                    <a:pt x="1698" y="1472"/>
                    <a:pt x="1451" y="1719"/>
                    <a:pt x="1143" y="1719"/>
                  </a:cubicBezTo>
                  <a:cubicBezTo>
                    <a:pt x="649" y="1719"/>
                    <a:pt x="371" y="1102"/>
                    <a:pt x="742" y="762"/>
                  </a:cubicBezTo>
                  <a:cubicBezTo>
                    <a:pt x="864" y="640"/>
                    <a:pt x="1009" y="585"/>
                    <a:pt x="1150" y="585"/>
                  </a:cubicBezTo>
                  <a:close/>
                  <a:moveTo>
                    <a:pt x="7963" y="3972"/>
                  </a:moveTo>
                  <a:cubicBezTo>
                    <a:pt x="8457" y="3972"/>
                    <a:pt x="8704" y="4589"/>
                    <a:pt x="8364" y="4959"/>
                  </a:cubicBezTo>
                  <a:cubicBezTo>
                    <a:pt x="8246" y="5068"/>
                    <a:pt x="8103" y="5116"/>
                    <a:pt x="7963" y="5116"/>
                  </a:cubicBezTo>
                  <a:cubicBezTo>
                    <a:pt x="7663" y="5116"/>
                    <a:pt x="7377" y="4894"/>
                    <a:pt x="7377" y="4558"/>
                  </a:cubicBezTo>
                  <a:cubicBezTo>
                    <a:pt x="7377" y="4250"/>
                    <a:pt x="7655" y="4003"/>
                    <a:pt x="7963" y="4003"/>
                  </a:cubicBezTo>
                  <a:lnTo>
                    <a:pt x="7963" y="3972"/>
                  </a:lnTo>
                  <a:close/>
                  <a:moveTo>
                    <a:pt x="1156" y="0"/>
                  </a:moveTo>
                  <a:cubicBezTo>
                    <a:pt x="579" y="0"/>
                    <a:pt x="1" y="403"/>
                    <a:pt x="1" y="1133"/>
                  </a:cubicBezTo>
                  <a:cubicBezTo>
                    <a:pt x="1" y="1882"/>
                    <a:pt x="584" y="2293"/>
                    <a:pt x="1163" y="2293"/>
                  </a:cubicBezTo>
                  <a:cubicBezTo>
                    <a:pt x="1633" y="2293"/>
                    <a:pt x="2102" y="2022"/>
                    <a:pt x="2254" y="1441"/>
                  </a:cubicBezTo>
                  <a:lnTo>
                    <a:pt x="2840" y="1441"/>
                  </a:lnTo>
                  <a:cubicBezTo>
                    <a:pt x="3643" y="1441"/>
                    <a:pt x="4260" y="2058"/>
                    <a:pt x="4260" y="2861"/>
                  </a:cubicBezTo>
                  <a:cubicBezTo>
                    <a:pt x="4260" y="3941"/>
                    <a:pt x="5155" y="4836"/>
                    <a:pt x="6266" y="4836"/>
                  </a:cubicBezTo>
                  <a:lnTo>
                    <a:pt x="6852" y="4836"/>
                  </a:lnTo>
                  <a:cubicBezTo>
                    <a:pt x="7005" y="5420"/>
                    <a:pt x="7477" y="5691"/>
                    <a:pt x="7950" y="5691"/>
                  </a:cubicBezTo>
                  <a:cubicBezTo>
                    <a:pt x="8527" y="5691"/>
                    <a:pt x="9105" y="5287"/>
                    <a:pt x="9105" y="4558"/>
                  </a:cubicBezTo>
                  <a:cubicBezTo>
                    <a:pt x="9105" y="3829"/>
                    <a:pt x="8527" y="3426"/>
                    <a:pt x="7950" y="3426"/>
                  </a:cubicBezTo>
                  <a:cubicBezTo>
                    <a:pt x="7477" y="3426"/>
                    <a:pt x="7005" y="3697"/>
                    <a:pt x="6852" y="4280"/>
                  </a:cubicBezTo>
                  <a:lnTo>
                    <a:pt x="6266" y="4280"/>
                  </a:lnTo>
                  <a:cubicBezTo>
                    <a:pt x="5463" y="4280"/>
                    <a:pt x="4846" y="3632"/>
                    <a:pt x="4846" y="2861"/>
                  </a:cubicBezTo>
                  <a:cubicBezTo>
                    <a:pt x="4846" y="1750"/>
                    <a:pt x="3951" y="855"/>
                    <a:pt x="2840" y="855"/>
                  </a:cubicBezTo>
                  <a:lnTo>
                    <a:pt x="2254" y="855"/>
                  </a:lnTo>
                  <a:cubicBezTo>
                    <a:pt x="2101" y="271"/>
                    <a:pt x="1629" y="0"/>
                    <a:pt x="1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105"/>
            <p:cNvSpPr/>
            <p:nvPr/>
          </p:nvSpPr>
          <p:spPr>
            <a:xfrm>
              <a:off x="1150150" y="3116375"/>
              <a:ext cx="17000" cy="14400"/>
            </a:xfrm>
            <a:custGeom>
              <a:avLst/>
              <a:gdLst/>
              <a:ahLst/>
              <a:cxnLst/>
              <a:rect l="l" t="t" r="r" b="b"/>
              <a:pathLst>
                <a:path w="680" h="576" extrusionOk="0">
                  <a:moveTo>
                    <a:pt x="302" y="1"/>
                  </a:moveTo>
                  <a:cubicBezTo>
                    <a:pt x="149" y="1"/>
                    <a:pt x="1" y="127"/>
                    <a:pt x="1" y="298"/>
                  </a:cubicBezTo>
                  <a:cubicBezTo>
                    <a:pt x="1" y="453"/>
                    <a:pt x="124" y="576"/>
                    <a:pt x="279" y="576"/>
                  </a:cubicBezTo>
                  <a:cubicBezTo>
                    <a:pt x="556" y="576"/>
                    <a:pt x="680" y="267"/>
                    <a:pt x="495" y="82"/>
                  </a:cubicBezTo>
                  <a:cubicBezTo>
                    <a:pt x="438" y="25"/>
                    <a:pt x="369" y="1"/>
                    <a:pt x="3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105"/>
            <p:cNvSpPr/>
            <p:nvPr/>
          </p:nvSpPr>
          <p:spPr>
            <a:xfrm>
              <a:off x="975800" y="3053025"/>
              <a:ext cx="363400" cy="363225"/>
            </a:xfrm>
            <a:custGeom>
              <a:avLst/>
              <a:gdLst/>
              <a:ahLst/>
              <a:cxnLst/>
              <a:rect l="l" t="t" r="r" b="b"/>
              <a:pathLst>
                <a:path w="14536" h="14529" extrusionOk="0">
                  <a:moveTo>
                    <a:pt x="11697" y="556"/>
                  </a:moveTo>
                  <a:cubicBezTo>
                    <a:pt x="11974" y="556"/>
                    <a:pt x="12252" y="749"/>
                    <a:pt x="12252" y="1135"/>
                  </a:cubicBezTo>
                  <a:cubicBezTo>
                    <a:pt x="12252" y="1289"/>
                    <a:pt x="12376" y="1413"/>
                    <a:pt x="12561" y="1413"/>
                  </a:cubicBezTo>
                  <a:lnTo>
                    <a:pt x="13672" y="1413"/>
                  </a:lnTo>
                  <a:cubicBezTo>
                    <a:pt x="13826" y="1413"/>
                    <a:pt x="13950" y="1536"/>
                    <a:pt x="13980" y="1690"/>
                  </a:cubicBezTo>
                  <a:lnTo>
                    <a:pt x="13980" y="2277"/>
                  </a:lnTo>
                  <a:cubicBezTo>
                    <a:pt x="13950" y="2431"/>
                    <a:pt x="13826" y="2554"/>
                    <a:pt x="13672" y="2554"/>
                  </a:cubicBezTo>
                  <a:lnTo>
                    <a:pt x="8549" y="2554"/>
                  </a:lnTo>
                  <a:cubicBezTo>
                    <a:pt x="8209" y="2585"/>
                    <a:pt x="8209" y="3079"/>
                    <a:pt x="8549" y="3110"/>
                  </a:cubicBezTo>
                  <a:lnTo>
                    <a:pt x="13116" y="3110"/>
                  </a:lnTo>
                  <a:lnTo>
                    <a:pt x="13116" y="10949"/>
                  </a:lnTo>
                  <a:cubicBezTo>
                    <a:pt x="13116" y="11103"/>
                    <a:pt x="12993" y="11227"/>
                    <a:pt x="12839" y="11227"/>
                  </a:cubicBezTo>
                  <a:lnTo>
                    <a:pt x="1697" y="11227"/>
                  </a:lnTo>
                  <a:cubicBezTo>
                    <a:pt x="1543" y="11227"/>
                    <a:pt x="1420" y="11103"/>
                    <a:pt x="1420" y="10949"/>
                  </a:cubicBezTo>
                  <a:lnTo>
                    <a:pt x="1420" y="3110"/>
                  </a:lnTo>
                  <a:lnTo>
                    <a:pt x="5987" y="3110"/>
                  </a:lnTo>
                  <a:cubicBezTo>
                    <a:pt x="6006" y="3113"/>
                    <a:pt x="6024" y="3114"/>
                    <a:pt x="6041" y="3114"/>
                  </a:cubicBezTo>
                  <a:cubicBezTo>
                    <a:pt x="6401" y="3114"/>
                    <a:pt x="6401" y="2551"/>
                    <a:pt x="6041" y="2551"/>
                  </a:cubicBezTo>
                  <a:cubicBezTo>
                    <a:pt x="6024" y="2551"/>
                    <a:pt x="6006" y="2552"/>
                    <a:pt x="5987" y="2554"/>
                  </a:cubicBezTo>
                  <a:lnTo>
                    <a:pt x="864" y="2554"/>
                  </a:lnTo>
                  <a:cubicBezTo>
                    <a:pt x="710" y="2554"/>
                    <a:pt x="556" y="2431"/>
                    <a:pt x="556" y="2277"/>
                  </a:cubicBezTo>
                  <a:lnTo>
                    <a:pt x="556" y="1690"/>
                  </a:lnTo>
                  <a:cubicBezTo>
                    <a:pt x="556" y="1536"/>
                    <a:pt x="710" y="1413"/>
                    <a:pt x="864" y="1413"/>
                  </a:cubicBezTo>
                  <a:lnTo>
                    <a:pt x="1975" y="1413"/>
                  </a:lnTo>
                  <a:cubicBezTo>
                    <a:pt x="2129" y="1413"/>
                    <a:pt x="2284" y="1289"/>
                    <a:pt x="2284" y="1135"/>
                  </a:cubicBezTo>
                  <a:cubicBezTo>
                    <a:pt x="2284" y="749"/>
                    <a:pt x="2562" y="556"/>
                    <a:pt x="2839" y="556"/>
                  </a:cubicBezTo>
                  <a:cubicBezTo>
                    <a:pt x="3117" y="556"/>
                    <a:pt x="3395" y="749"/>
                    <a:pt x="3395" y="1135"/>
                  </a:cubicBezTo>
                  <a:cubicBezTo>
                    <a:pt x="3395" y="1289"/>
                    <a:pt x="3518" y="1413"/>
                    <a:pt x="3703" y="1413"/>
                  </a:cubicBezTo>
                  <a:lnTo>
                    <a:pt x="10833" y="1413"/>
                  </a:lnTo>
                  <a:cubicBezTo>
                    <a:pt x="10987" y="1413"/>
                    <a:pt x="11141" y="1289"/>
                    <a:pt x="11141" y="1135"/>
                  </a:cubicBezTo>
                  <a:cubicBezTo>
                    <a:pt x="11141" y="749"/>
                    <a:pt x="11419" y="556"/>
                    <a:pt x="11697" y="556"/>
                  </a:cubicBezTo>
                  <a:close/>
                  <a:moveTo>
                    <a:pt x="2839" y="1"/>
                  </a:moveTo>
                  <a:cubicBezTo>
                    <a:pt x="2361" y="1"/>
                    <a:pt x="1883" y="286"/>
                    <a:pt x="1728" y="857"/>
                  </a:cubicBezTo>
                  <a:lnTo>
                    <a:pt x="864" y="857"/>
                  </a:lnTo>
                  <a:cubicBezTo>
                    <a:pt x="370" y="857"/>
                    <a:pt x="0" y="1227"/>
                    <a:pt x="0" y="1690"/>
                  </a:cubicBezTo>
                  <a:lnTo>
                    <a:pt x="0" y="2277"/>
                  </a:lnTo>
                  <a:cubicBezTo>
                    <a:pt x="0" y="2740"/>
                    <a:pt x="370" y="3110"/>
                    <a:pt x="864" y="3110"/>
                  </a:cubicBezTo>
                  <a:lnTo>
                    <a:pt x="864" y="10949"/>
                  </a:lnTo>
                  <a:cubicBezTo>
                    <a:pt x="864" y="11412"/>
                    <a:pt x="1234" y="11782"/>
                    <a:pt x="1697" y="11813"/>
                  </a:cubicBezTo>
                  <a:lnTo>
                    <a:pt x="6975" y="11813"/>
                  </a:lnTo>
                  <a:lnTo>
                    <a:pt x="6975" y="13973"/>
                  </a:lnTo>
                  <a:lnTo>
                    <a:pt x="6419" y="13973"/>
                  </a:lnTo>
                  <a:cubicBezTo>
                    <a:pt x="6406" y="13971"/>
                    <a:pt x="6393" y="13969"/>
                    <a:pt x="6380" y="13969"/>
                  </a:cubicBezTo>
                  <a:cubicBezTo>
                    <a:pt x="6244" y="13969"/>
                    <a:pt x="6142" y="14110"/>
                    <a:pt x="6142" y="14251"/>
                  </a:cubicBezTo>
                  <a:cubicBezTo>
                    <a:pt x="6142" y="14405"/>
                    <a:pt x="6265" y="14529"/>
                    <a:pt x="6419" y="14529"/>
                  </a:cubicBezTo>
                  <a:lnTo>
                    <a:pt x="8117" y="14529"/>
                  </a:lnTo>
                  <a:cubicBezTo>
                    <a:pt x="8271" y="14529"/>
                    <a:pt x="8394" y="14405"/>
                    <a:pt x="8394" y="14251"/>
                  </a:cubicBezTo>
                  <a:cubicBezTo>
                    <a:pt x="8394" y="14110"/>
                    <a:pt x="8292" y="13969"/>
                    <a:pt x="8156" y="13969"/>
                  </a:cubicBezTo>
                  <a:cubicBezTo>
                    <a:pt x="8143" y="13969"/>
                    <a:pt x="8130" y="13971"/>
                    <a:pt x="8117" y="13973"/>
                  </a:cubicBezTo>
                  <a:lnTo>
                    <a:pt x="7561" y="13973"/>
                  </a:lnTo>
                  <a:lnTo>
                    <a:pt x="7561" y="11813"/>
                  </a:lnTo>
                  <a:lnTo>
                    <a:pt x="12839" y="11813"/>
                  </a:lnTo>
                  <a:cubicBezTo>
                    <a:pt x="13301" y="11813"/>
                    <a:pt x="13672" y="11412"/>
                    <a:pt x="13672" y="10949"/>
                  </a:cubicBezTo>
                  <a:lnTo>
                    <a:pt x="13672" y="3110"/>
                  </a:lnTo>
                  <a:cubicBezTo>
                    <a:pt x="14135" y="3110"/>
                    <a:pt x="14536" y="2740"/>
                    <a:pt x="14536" y="2277"/>
                  </a:cubicBezTo>
                  <a:lnTo>
                    <a:pt x="14536" y="1690"/>
                  </a:lnTo>
                  <a:cubicBezTo>
                    <a:pt x="14536" y="1227"/>
                    <a:pt x="14135" y="857"/>
                    <a:pt x="13672" y="857"/>
                  </a:cubicBezTo>
                  <a:lnTo>
                    <a:pt x="12808" y="857"/>
                  </a:lnTo>
                  <a:cubicBezTo>
                    <a:pt x="12653" y="286"/>
                    <a:pt x="12175" y="1"/>
                    <a:pt x="11697" y="1"/>
                  </a:cubicBezTo>
                  <a:cubicBezTo>
                    <a:pt x="11218" y="1"/>
                    <a:pt x="10740" y="286"/>
                    <a:pt x="10586" y="857"/>
                  </a:cubicBezTo>
                  <a:lnTo>
                    <a:pt x="3950" y="857"/>
                  </a:lnTo>
                  <a:cubicBezTo>
                    <a:pt x="3796" y="286"/>
                    <a:pt x="3318" y="1"/>
                    <a:pt x="28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43" name="Google Shape;18543;p105"/>
          <p:cNvGrpSpPr/>
          <p:nvPr/>
        </p:nvGrpSpPr>
        <p:grpSpPr>
          <a:xfrm>
            <a:off x="7728956" y="2328519"/>
            <a:ext cx="363425" cy="364700"/>
            <a:chOff x="7724500" y="2485750"/>
            <a:chExt cx="363425" cy="364700"/>
          </a:xfrm>
        </p:grpSpPr>
        <p:sp>
          <p:nvSpPr>
            <p:cNvPr id="18544" name="Google Shape;18544;p105"/>
            <p:cNvSpPr/>
            <p:nvPr/>
          </p:nvSpPr>
          <p:spPr>
            <a:xfrm>
              <a:off x="7724500" y="2485750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10401" y="556"/>
                  </a:moveTo>
                  <a:lnTo>
                    <a:pt x="10401" y="1698"/>
                  </a:lnTo>
                  <a:lnTo>
                    <a:pt x="2439" y="1698"/>
                  </a:lnTo>
                  <a:lnTo>
                    <a:pt x="2439" y="865"/>
                  </a:lnTo>
                  <a:cubicBezTo>
                    <a:pt x="2439" y="710"/>
                    <a:pt x="2562" y="556"/>
                    <a:pt x="2717" y="556"/>
                  </a:cubicBezTo>
                  <a:close/>
                  <a:moveTo>
                    <a:pt x="11821" y="556"/>
                  </a:moveTo>
                  <a:cubicBezTo>
                    <a:pt x="11975" y="556"/>
                    <a:pt x="12099" y="710"/>
                    <a:pt x="12099" y="865"/>
                  </a:cubicBezTo>
                  <a:lnTo>
                    <a:pt x="12099" y="1698"/>
                  </a:lnTo>
                  <a:lnTo>
                    <a:pt x="10957" y="1698"/>
                  </a:lnTo>
                  <a:lnTo>
                    <a:pt x="10957" y="556"/>
                  </a:lnTo>
                  <a:close/>
                  <a:moveTo>
                    <a:pt x="12654" y="5648"/>
                  </a:moveTo>
                  <a:lnTo>
                    <a:pt x="13734" y="6265"/>
                  </a:lnTo>
                  <a:lnTo>
                    <a:pt x="12654" y="7037"/>
                  </a:lnTo>
                  <a:lnTo>
                    <a:pt x="12654" y="5648"/>
                  </a:lnTo>
                  <a:close/>
                  <a:moveTo>
                    <a:pt x="1883" y="5679"/>
                  </a:moveTo>
                  <a:lnTo>
                    <a:pt x="1883" y="7068"/>
                  </a:lnTo>
                  <a:lnTo>
                    <a:pt x="803" y="6296"/>
                  </a:lnTo>
                  <a:lnTo>
                    <a:pt x="1883" y="5679"/>
                  </a:lnTo>
                  <a:close/>
                  <a:moveTo>
                    <a:pt x="12099" y="2284"/>
                  </a:moveTo>
                  <a:lnTo>
                    <a:pt x="12099" y="7469"/>
                  </a:lnTo>
                  <a:lnTo>
                    <a:pt x="7284" y="11018"/>
                  </a:lnTo>
                  <a:lnTo>
                    <a:pt x="2470" y="7469"/>
                  </a:lnTo>
                  <a:lnTo>
                    <a:pt x="2470" y="2284"/>
                  </a:lnTo>
                  <a:close/>
                  <a:moveTo>
                    <a:pt x="2717" y="1"/>
                  </a:moveTo>
                  <a:cubicBezTo>
                    <a:pt x="2254" y="1"/>
                    <a:pt x="1883" y="371"/>
                    <a:pt x="1883" y="865"/>
                  </a:cubicBezTo>
                  <a:lnTo>
                    <a:pt x="1883" y="5031"/>
                  </a:lnTo>
                  <a:lnTo>
                    <a:pt x="155" y="5988"/>
                  </a:lnTo>
                  <a:cubicBezTo>
                    <a:pt x="62" y="6049"/>
                    <a:pt x="1" y="6142"/>
                    <a:pt x="1" y="6235"/>
                  </a:cubicBezTo>
                  <a:lnTo>
                    <a:pt x="1" y="14259"/>
                  </a:lnTo>
                  <a:cubicBezTo>
                    <a:pt x="1" y="14413"/>
                    <a:pt x="124" y="14536"/>
                    <a:pt x="278" y="14536"/>
                  </a:cubicBezTo>
                  <a:lnTo>
                    <a:pt x="5988" y="14536"/>
                  </a:lnTo>
                  <a:cubicBezTo>
                    <a:pt x="6142" y="14536"/>
                    <a:pt x="6266" y="14413"/>
                    <a:pt x="6266" y="14259"/>
                  </a:cubicBezTo>
                  <a:cubicBezTo>
                    <a:pt x="6266" y="14118"/>
                    <a:pt x="6163" y="13977"/>
                    <a:pt x="6028" y="13977"/>
                  </a:cubicBezTo>
                  <a:cubicBezTo>
                    <a:pt x="6015" y="13977"/>
                    <a:pt x="6001" y="13978"/>
                    <a:pt x="5988" y="13981"/>
                  </a:cubicBezTo>
                  <a:lnTo>
                    <a:pt x="587" y="13981"/>
                  </a:lnTo>
                  <a:lnTo>
                    <a:pt x="587" y="6790"/>
                  </a:lnTo>
                  <a:lnTo>
                    <a:pt x="5093" y="10092"/>
                  </a:lnTo>
                  <a:lnTo>
                    <a:pt x="2562" y="11975"/>
                  </a:lnTo>
                  <a:cubicBezTo>
                    <a:pt x="2356" y="12181"/>
                    <a:pt x="2538" y="12474"/>
                    <a:pt x="2784" y="12474"/>
                  </a:cubicBezTo>
                  <a:cubicBezTo>
                    <a:pt x="2832" y="12474"/>
                    <a:pt x="2882" y="12463"/>
                    <a:pt x="2933" y="12438"/>
                  </a:cubicBezTo>
                  <a:lnTo>
                    <a:pt x="5556" y="10432"/>
                  </a:lnTo>
                  <a:lnTo>
                    <a:pt x="7099" y="11605"/>
                  </a:lnTo>
                  <a:cubicBezTo>
                    <a:pt x="7161" y="11635"/>
                    <a:pt x="7222" y="11666"/>
                    <a:pt x="7284" y="11666"/>
                  </a:cubicBezTo>
                  <a:cubicBezTo>
                    <a:pt x="7346" y="11666"/>
                    <a:pt x="7408" y="11635"/>
                    <a:pt x="7438" y="11605"/>
                  </a:cubicBezTo>
                  <a:lnTo>
                    <a:pt x="8982" y="10432"/>
                  </a:lnTo>
                  <a:lnTo>
                    <a:pt x="11636" y="12438"/>
                  </a:lnTo>
                  <a:cubicBezTo>
                    <a:pt x="11698" y="12494"/>
                    <a:pt x="11764" y="12517"/>
                    <a:pt x="11826" y="12517"/>
                  </a:cubicBezTo>
                  <a:cubicBezTo>
                    <a:pt x="12074" y="12517"/>
                    <a:pt x="12271" y="12148"/>
                    <a:pt x="11975" y="11975"/>
                  </a:cubicBezTo>
                  <a:lnTo>
                    <a:pt x="9475" y="10092"/>
                  </a:lnTo>
                  <a:lnTo>
                    <a:pt x="13981" y="6790"/>
                  </a:lnTo>
                  <a:lnTo>
                    <a:pt x="13981" y="13981"/>
                  </a:lnTo>
                  <a:lnTo>
                    <a:pt x="8549" y="13981"/>
                  </a:lnTo>
                  <a:cubicBezTo>
                    <a:pt x="8536" y="13978"/>
                    <a:pt x="8523" y="13977"/>
                    <a:pt x="8510" y="13977"/>
                  </a:cubicBezTo>
                  <a:cubicBezTo>
                    <a:pt x="8375" y="13977"/>
                    <a:pt x="8272" y="14118"/>
                    <a:pt x="8272" y="14259"/>
                  </a:cubicBezTo>
                  <a:cubicBezTo>
                    <a:pt x="8272" y="14413"/>
                    <a:pt x="8395" y="14536"/>
                    <a:pt x="8549" y="14536"/>
                  </a:cubicBezTo>
                  <a:lnTo>
                    <a:pt x="14259" y="14536"/>
                  </a:lnTo>
                  <a:cubicBezTo>
                    <a:pt x="14413" y="14536"/>
                    <a:pt x="14537" y="14413"/>
                    <a:pt x="14537" y="14259"/>
                  </a:cubicBezTo>
                  <a:lnTo>
                    <a:pt x="14537" y="6235"/>
                  </a:lnTo>
                  <a:cubicBezTo>
                    <a:pt x="14537" y="6142"/>
                    <a:pt x="14475" y="6049"/>
                    <a:pt x="14382" y="5988"/>
                  </a:cubicBezTo>
                  <a:lnTo>
                    <a:pt x="12654" y="5031"/>
                  </a:lnTo>
                  <a:lnTo>
                    <a:pt x="12654" y="865"/>
                  </a:lnTo>
                  <a:cubicBezTo>
                    <a:pt x="12654" y="371"/>
                    <a:pt x="12284" y="1"/>
                    <a:pt x="118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105"/>
            <p:cNvSpPr/>
            <p:nvPr/>
          </p:nvSpPr>
          <p:spPr>
            <a:xfrm>
              <a:off x="7834075" y="2656250"/>
              <a:ext cx="145075" cy="13925"/>
            </a:xfrm>
            <a:custGeom>
              <a:avLst/>
              <a:gdLst/>
              <a:ahLst/>
              <a:cxnLst/>
              <a:rect l="l" t="t" r="r" b="b"/>
              <a:pathLst>
                <a:path w="5803" h="557" extrusionOk="0">
                  <a:moveTo>
                    <a:pt x="340" y="1"/>
                  </a:moveTo>
                  <a:cubicBezTo>
                    <a:pt x="0" y="32"/>
                    <a:pt x="0" y="526"/>
                    <a:pt x="340" y="557"/>
                  </a:cubicBezTo>
                  <a:lnTo>
                    <a:pt x="5463" y="557"/>
                  </a:lnTo>
                  <a:cubicBezTo>
                    <a:pt x="5802" y="526"/>
                    <a:pt x="5802" y="32"/>
                    <a:pt x="54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105"/>
            <p:cNvSpPr/>
            <p:nvPr/>
          </p:nvSpPr>
          <p:spPr>
            <a:xfrm>
              <a:off x="7810400" y="2613725"/>
              <a:ext cx="191625" cy="14050"/>
            </a:xfrm>
            <a:custGeom>
              <a:avLst/>
              <a:gdLst/>
              <a:ahLst/>
              <a:cxnLst/>
              <a:rect l="l" t="t" r="r" b="b"/>
              <a:pathLst>
                <a:path w="7665" h="562" extrusionOk="0">
                  <a:moveTo>
                    <a:pt x="366" y="0"/>
                  </a:moveTo>
                  <a:cubicBezTo>
                    <a:pt x="0" y="0"/>
                    <a:pt x="9" y="561"/>
                    <a:pt x="393" y="561"/>
                  </a:cubicBezTo>
                  <a:cubicBezTo>
                    <a:pt x="403" y="561"/>
                    <a:pt x="412" y="561"/>
                    <a:pt x="422" y="560"/>
                  </a:cubicBezTo>
                  <a:lnTo>
                    <a:pt x="7243" y="560"/>
                  </a:lnTo>
                  <a:cubicBezTo>
                    <a:pt x="7253" y="561"/>
                    <a:pt x="7263" y="561"/>
                    <a:pt x="7272" y="561"/>
                  </a:cubicBezTo>
                  <a:cubicBezTo>
                    <a:pt x="7656" y="561"/>
                    <a:pt x="7665" y="0"/>
                    <a:pt x="7299" y="0"/>
                  </a:cubicBezTo>
                  <a:cubicBezTo>
                    <a:pt x="7281" y="0"/>
                    <a:pt x="7263" y="2"/>
                    <a:pt x="7243" y="5"/>
                  </a:cubicBezTo>
                  <a:lnTo>
                    <a:pt x="422" y="5"/>
                  </a:lnTo>
                  <a:cubicBezTo>
                    <a:pt x="403" y="2"/>
                    <a:pt x="384" y="0"/>
                    <a:pt x="3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105"/>
            <p:cNvSpPr/>
            <p:nvPr/>
          </p:nvSpPr>
          <p:spPr>
            <a:xfrm>
              <a:off x="7810400" y="2570600"/>
              <a:ext cx="191650" cy="14725"/>
            </a:xfrm>
            <a:custGeom>
              <a:avLst/>
              <a:gdLst/>
              <a:ahLst/>
              <a:cxnLst/>
              <a:rect l="l" t="t" r="r" b="b"/>
              <a:pathLst>
                <a:path w="7666" h="589" extrusionOk="0">
                  <a:moveTo>
                    <a:pt x="393" y="0"/>
                  </a:moveTo>
                  <a:cubicBezTo>
                    <a:pt x="0" y="0"/>
                    <a:pt x="0" y="589"/>
                    <a:pt x="393" y="589"/>
                  </a:cubicBezTo>
                  <a:cubicBezTo>
                    <a:pt x="403" y="589"/>
                    <a:pt x="412" y="588"/>
                    <a:pt x="422" y="588"/>
                  </a:cubicBezTo>
                  <a:lnTo>
                    <a:pt x="7243" y="588"/>
                  </a:lnTo>
                  <a:cubicBezTo>
                    <a:pt x="7253" y="588"/>
                    <a:pt x="7263" y="589"/>
                    <a:pt x="7272" y="589"/>
                  </a:cubicBezTo>
                  <a:cubicBezTo>
                    <a:pt x="7665" y="589"/>
                    <a:pt x="7665" y="0"/>
                    <a:pt x="7272" y="0"/>
                  </a:cubicBezTo>
                  <a:cubicBezTo>
                    <a:pt x="7263" y="0"/>
                    <a:pt x="7253" y="1"/>
                    <a:pt x="7243" y="1"/>
                  </a:cubicBezTo>
                  <a:lnTo>
                    <a:pt x="422" y="1"/>
                  </a:lnTo>
                  <a:cubicBezTo>
                    <a:pt x="412" y="1"/>
                    <a:pt x="403" y="0"/>
                    <a:pt x="3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105"/>
            <p:cNvSpPr/>
            <p:nvPr/>
          </p:nvSpPr>
          <p:spPr>
            <a:xfrm>
              <a:off x="7874625" y="2698600"/>
              <a:ext cx="63175" cy="14100"/>
            </a:xfrm>
            <a:custGeom>
              <a:avLst/>
              <a:gdLst/>
              <a:ahLst/>
              <a:cxnLst/>
              <a:rect l="l" t="t" r="r" b="b"/>
              <a:pathLst>
                <a:path w="2527" h="564" extrusionOk="0">
                  <a:moveTo>
                    <a:pt x="361" y="0"/>
                  </a:moveTo>
                  <a:cubicBezTo>
                    <a:pt x="1" y="0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2112" y="560"/>
                  </a:lnTo>
                  <a:cubicBezTo>
                    <a:pt x="2131" y="563"/>
                    <a:pt x="2149" y="564"/>
                    <a:pt x="2166" y="564"/>
                  </a:cubicBezTo>
                  <a:cubicBezTo>
                    <a:pt x="2526" y="564"/>
                    <a:pt x="2526" y="0"/>
                    <a:pt x="2166" y="0"/>
                  </a:cubicBezTo>
                  <a:cubicBezTo>
                    <a:pt x="2149" y="0"/>
                    <a:pt x="2131" y="2"/>
                    <a:pt x="2112" y="4"/>
                  </a:cubicBezTo>
                  <a:lnTo>
                    <a:pt x="415" y="4"/>
                  </a:lnTo>
                  <a:cubicBezTo>
                    <a:pt x="396" y="2"/>
                    <a:pt x="378" y="0"/>
                    <a:pt x="3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105"/>
            <p:cNvSpPr/>
            <p:nvPr/>
          </p:nvSpPr>
          <p:spPr>
            <a:xfrm>
              <a:off x="7896200" y="2835100"/>
              <a:ext cx="18125" cy="15350"/>
            </a:xfrm>
            <a:custGeom>
              <a:avLst/>
              <a:gdLst/>
              <a:ahLst/>
              <a:cxnLst/>
              <a:rect l="l" t="t" r="r" b="b"/>
              <a:pathLst>
                <a:path w="725" h="614" extrusionOk="0">
                  <a:moveTo>
                    <a:pt x="408" y="1"/>
                  </a:moveTo>
                  <a:cubicBezTo>
                    <a:pt x="293" y="1"/>
                    <a:pt x="183" y="80"/>
                    <a:pt x="138" y="192"/>
                  </a:cubicBezTo>
                  <a:cubicBezTo>
                    <a:pt x="1" y="428"/>
                    <a:pt x="201" y="614"/>
                    <a:pt x="397" y="614"/>
                  </a:cubicBezTo>
                  <a:cubicBezTo>
                    <a:pt x="508" y="614"/>
                    <a:pt x="618" y="554"/>
                    <a:pt x="663" y="408"/>
                  </a:cubicBezTo>
                  <a:cubicBezTo>
                    <a:pt x="725" y="254"/>
                    <a:pt x="663" y="69"/>
                    <a:pt x="509" y="7"/>
                  </a:cubicBezTo>
                  <a:lnTo>
                    <a:pt x="509" y="7"/>
                  </a:lnTo>
                  <a:lnTo>
                    <a:pt x="540" y="38"/>
                  </a:lnTo>
                  <a:cubicBezTo>
                    <a:pt x="497" y="12"/>
                    <a:pt x="452" y="1"/>
                    <a:pt x="4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50" name="Google Shape;18550;p105"/>
          <p:cNvGrpSpPr/>
          <p:nvPr/>
        </p:nvGrpSpPr>
        <p:grpSpPr>
          <a:xfrm>
            <a:off x="6957013" y="2328869"/>
            <a:ext cx="363425" cy="364000"/>
            <a:chOff x="6979200" y="2485750"/>
            <a:chExt cx="363425" cy="364000"/>
          </a:xfrm>
        </p:grpSpPr>
        <p:sp>
          <p:nvSpPr>
            <p:cNvPr id="18551" name="Google Shape;18551;p105"/>
            <p:cNvSpPr/>
            <p:nvPr/>
          </p:nvSpPr>
          <p:spPr>
            <a:xfrm>
              <a:off x="7221450" y="2835850"/>
              <a:ext cx="15475" cy="13900"/>
            </a:xfrm>
            <a:custGeom>
              <a:avLst/>
              <a:gdLst/>
              <a:ahLst/>
              <a:cxnLst/>
              <a:rect l="l" t="t" r="r" b="b"/>
              <a:pathLst>
                <a:path w="619" h="556" extrusionOk="0">
                  <a:moveTo>
                    <a:pt x="309" y="0"/>
                  </a:moveTo>
                  <a:cubicBezTo>
                    <a:pt x="178" y="0"/>
                    <a:pt x="47" y="85"/>
                    <a:pt x="32" y="255"/>
                  </a:cubicBezTo>
                  <a:cubicBezTo>
                    <a:pt x="1" y="455"/>
                    <a:pt x="155" y="556"/>
                    <a:pt x="309" y="556"/>
                  </a:cubicBezTo>
                  <a:cubicBezTo>
                    <a:pt x="464" y="556"/>
                    <a:pt x="618" y="455"/>
                    <a:pt x="587" y="255"/>
                  </a:cubicBezTo>
                  <a:cubicBezTo>
                    <a:pt x="572" y="85"/>
                    <a:pt x="441" y="0"/>
                    <a:pt x="3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105"/>
            <p:cNvSpPr/>
            <p:nvPr/>
          </p:nvSpPr>
          <p:spPr>
            <a:xfrm>
              <a:off x="6979200" y="2485750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1420" y="556"/>
                  </a:moveTo>
                  <a:cubicBezTo>
                    <a:pt x="1574" y="556"/>
                    <a:pt x="1698" y="710"/>
                    <a:pt x="1698" y="865"/>
                  </a:cubicBezTo>
                  <a:lnTo>
                    <a:pt x="1698" y="3118"/>
                  </a:lnTo>
                  <a:cubicBezTo>
                    <a:pt x="1698" y="3272"/>
                    <a:pt x="1574" y="3395"/>
                    <a:pt x="1420" y="3395"/>
                  </a:cubicBezTo>
                  <a:lnTo>
                    <a:pt x="864" y="3395"/>
                  </a:lnTo>
                  <a:cubicBezTo>
                    <a:pt x="710" y="3395"/>
                    <a:pt x="587" y="3272"/>
                    <a:pt x="587" y="3118"/>
                  </a:cubicBezTo>
                  <a:lnTo>
                    <a:pt x="587" y="865"/>
                  </a:lnTo>
                  <a:cubicBezTo>
                    <a:pt x="587" y="710"/>
                    <a:pt x="710" y="556"/>
                    <a:pt x="864" y="556"/>
                  </a:cubicBezTo>
                  <a:close/>
                  <a:moveTo>
                    <a:pt x="10277" y="556"/>
                  </a:moveTo>
                  <a:cubicBezTo>
                    <a:pt x="10431" y="556"/>
                    <a:pt x="10555" y="710"/>
                    <a:pt x="10555" y="865"/>
                  </a:cubicBezTo>
                  <a:lnTo>
                    <a:pt x="10555" y="3118"/>
                  </a:lnTo>
                  <a:cubicBezTo>
                    <a:pt x="10555" y="3272"/>
                    <a:pt x="10431" y="3395"/>
                    <a:pt x="10277" y="3395"/>
                  </a:cubicBezTo>
                  <a:lnTo>
                    <a:pt x="9413" y="3395"/>
                  </a:lnTo>
                  <a:lnTo>
                    <a:pt x="9413" y="2840"/>
                  </a:lnTo>
                  <a:cubicBezTo>
                    <a:pt x="9413" y="2223"/>
                    <a:pt x="8919" y="1729"/>
                    <a:pt x="8302" y="1698"/>
                  </a:cubicBezTo>
                  <a:cubicBezTo>
                    <a:pt x="7685" y="1698"/>
                    <a:pt x="7160" y="2223"/>
                    <a:pt x="7160" y="2840"/>
                  </a:cubicBezTo>
                  <a:lnTo>
                    <a:pt x="7160" y="3426"/>
                  </a:lnTo>
                  <a:lnTo>
                    <a:pt x="6296" y="3426"/>
                  </a:lnTo>
                  <a:cubicBezTo>
                    <a:pt x="6142" y="3426"/>
                    <a:pt x="6018" y="3272"/>
                    <a:pt x="6018" y="3118"/>
                  </a:cubicBezTo>
                  <a:lnTo>
                    <a:pt x="6018" y="865"/>
                  </a:lnTo>
                  <a:cubicBezTo>
                    <a:pt x="6018" y="710"/>
                    <a:pt x="6142" y="556"/>
                    <a:pt x="6296" y="556"/>
                  </a:cubicBezTo>
                  <a:close/>
                  <a:moveTo>
                    <a:pt x="1420" y="5833"/>
                  </a:moveTo>
                  <a:cubicBezTo>
                    <a:pt x="1574" y="5833"/>
                    <a:pt x="1698" y="5988"/>
                    <a:pt x="1698" y="6142"/>
                  </a:cubicBezTo>
                  <a:lnTo>
                    <a:pt x="1698" y="8395"/>
                  </a:lnTo>
                  <a:cubicBezTo>
                    <a:pt x="1698" y="8549"/>
                    <a:pt x="1574" y="8673"/>
                    <a:pt x="1420" y="8673"/>
                  </a:cubicBezTo>
                  <a:lnTo>
                    <a:pt x="864" y="8673"/>
                  </a:lnTo>
                  <a:cubicBezTo>
                    <a:pt x="710" y="8673"/>
                    <a:pt x="587" y="8549"/>
                    <a:pt x="587" y="8395"/>
                  </a:cubicBezTo>
                  <a:lnTo>
                    <a:pt x="587" y="6142"/>
                  </a:lnTo>
                  <a:cubicBezTo>
                    <a:pt x="587" y="5988"/>
                    <a:pt x="710" y="5833"/>
                    <a:pt x="864" y="5833"/>
                  </a:cubicBezTo>
                  <a:close/>
                  <a:moveTo>
                    <a:pt x="1459" y="11138"/>
                  </a:moveTo>
                  <a:cubicBezTo>
                    <a:pt x="1595" y="11138"/>
                    <a:pt x="1698" y="11279"/>
                    <a:pt x="1698" y="11419"/>
                  </a:cubicBezTo>
                  <a:lnTo>
                    <a:pt x="1698" y="13672"/>
                  </a:lnTo>
                  <a:cubicBezTo>
                    <a:pt x="1698" y="13827"/>
                    <a:pt x="1574" y="13981"/>
                    <a:pt x="1420" y="13981"/>
                  </a:cubicBezTo>
                  <a:lnTo>
                    <a:pt x="864" y="13981"/>
                  </a:lnTo>
                  <a:cubicBezTo>
                    <a:pt x="710" y="13950"/>
                    <a:pt x="587" y="13827"/>
                    <a:pt x="587" y="13672"/>
                  </a:cubicBezTo>
                  <a:lnTo>
                    <a:pt x="587" y="11419"/>
                  </a:lnTo>
                  <a:cubicBezTo>
                    <a:pt x="587" y="11265"/>
                    <a:pt x="710" y="11142"/>
                    <a:pt x="864" y="11142"/>
                  </a:cubicBezTo>
                  <a:lnTo>
                    <a:pt x="1420" y="11142"/>
                  </a:lnTo>
                  <a:cubicBezTo>
                    <a:pt x="1433" y="11139"/>
                    <a:pt x="1446" y="11138"/>
                    <a:pt x="1459" y="11138"/>
                  </a:cubicBezTo>
                  <a:close/>
                  <a:moveTo>
                    <a:pt x="864" y="1"/>
                  </a:moveTo>
                  <a:cubicBezTo>
                    <a:pt x="401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401" y="3982"/>
                    <a:pt x="864" y="3982"/>
                  </a:cubicBezTo>
                  <a:lnTo>
                    <a:pt x="1420" y="3982"/>
                  </a:lnTo>
                  <a:cubicBezTo>
                    <a:pt x="1883" y="3982"/>
                    <a:pt x="2284" y="3581"/>
                    <a:pt x="2284" y="3118"/>
                  </a:cubicBezTo>
                  <a:lnTo>
                    <a:pt x="2284" y="2284"/>
                  </a:lnTo>
                  <a:lnTo>
                    <a:pt x="3580" y="2284"/>
                  </a:lnTo>
                  <a:lnTo>
                    <a:pt x="3580" y="6975"/>
                  </a:lnTo>
                  <a:lnTo>
                    <a:pt x="2284" y="6975"/>
                  </a:lnTo>
                  <a:lnTo>
                    <a:pt x="2284" y="6142"/>
                  </a:lnTo>
                  <a:cubicBezTo>
                    <a:pt x="2284" y="5648"/>
                    <a:pt x="1883" y="5278"/>
                    <a:pt x="1420" y="5278"/>
                  </a:cubicBezTo>
                  <a:lnTo>
                    <a:pt x="864" y="5278"/>
                  </a:lnTo>
                  <a:cubicBezTo>
                    <a:pt x="401" y="5278"/>
                    <a:pt x="0" y="5648"/>
                    <a:pt x="0" y="6142"/>
                  </a:cubicBezTo>
                  <a:lnTo>
                    <a:pt x="0" y="8395"/>
                  </a:lnTo>
                  <a:cubicBezTo>
                    <a:pt x="0" y="8858"/>
                    <a:pt x="401" y="9259"/>
                    <a:pt x="864" y="9259"/>
                  </a:cubicBezTo>
                  <a:lnTo>
                    <a:pt x="1420" y="9259"/>
                  </a:lnTo>
                  <a:cubicBezTo>
                    <a:pt x="1883" y="9259"/>
                    <a:pt x="2284" y="8858"/>
                    <a:pt x="2284" y="8395"/>
                  </a:cubicBezTo>
                  <a:lnTo>
                    <a:pt x="2284" y="7562"/>
                  </a:lnTo>
                  <a:lnTo>
                    <a:pt x="3580" y="7562"/>
                  </a:lnTo>
                  <a:lnTo>
                    <a:pt x="3580" y="12253"/>
                  </a:lnTo>
                  <a:lnTo>
                    <a:pt x="2284" y="12253"/>
                  </a:lnTo>
                  <a:lnTo>
                    <a:pt x="2284" y="11419"/>
                  </a:lnTo>
                  <a:cubicBezTo>
                    <a:pt x="2284" y="10926"/>
                    <a:pt x="1883" y="10555"/>
                    <a:pt x="1420" y="10555"/>
                  </a:cubicBezTo>
                  <a:lnTo>
                    <a:pt x="864" y="10555"/>
                  </a:lnTo>
                  <a:cubicBezTo>
                    <a:pt x="401" y="10555"/>
                    <a:pt x="0" y="10926"/>
                    <a:pt x="0" y="11419"/>
                  </a:cubicBezTo>
                  <a:lnTo>
                    <a:pt x="0" y="13672"/>
                  </a:lnTo>
                  <a:cubicBezTo>
                    <a:pt x="0" y="14135"/>
                    <a:pt x="401" y="14536"/>
                    <a:pt x="864" y="14536"/>
                  </a:cubicBezTo>
                  <a:lnTo>
                    <a:pt x="1420" y="14536"/>
                  </a:lnTo>
                  <a:cubicBezTo>
                    <a:pt x="1883" y="14536"/>
                    <a:pt x="2284" y="14166"/>
                    <a:pt x="2284" y="13672"/>
                  </a:cubicBezTo>
                  <a:lnTo>
                    <a:pt x="2284" y="12839"/>
                  </a:lnTo>
                  <a:lnTo>
                    <a:pt x="3858" y="12839"/>
                  </a:lnTo>
                  <a:cubicBezTo>
                    <a:pt x="4012" y="12839"/>
                    <a:pt x="4136" y="12716"/>
                    <a:pt x="4167" y="12561"/>
                  </a:cubicBezTo>
                  <a:lnTo>
                    <a:pt x="4167" y="2284"/>
                  </a:lnTo>
                  <a:lnTo>
                    <a:pt x="5463" y="2284"/>
                  </a:lnTo>
                  <a:lnTo>
                    <a:pt x="5463" y="3118"/>
                  </a:lnTo>
                  <a:cubicBezTo>
                    <a:pt x="5463" y="3581"/>
                    <a:pt x="5833" y="3982"/>
                    <a:pt x="6296" y="3982"/>
                  </a:cubicBezTo>
                  <a:lnTo>
                    <a:pt x="7160" y="3982"/>
                  </a:lnTo>
                  <a:lnTo>
                    <a:pt x="7160" y="7839"/>
                  </a:lnTo>
                  <a:lnTo>
                    <a:pt x="6574" y="7839"/>
                  </a:lnTo>
                  <a:cubicBezTo>
                    <a:pt x="5957" y="7839"/>
                    <a:pt x="5432" y="8364"/>
                    <a:pt x="5432" y="8981"/>
                  </a:cubicBezTo>
                  <a:lnTo>
                    <a:pt x="5432" y="10000"/>
                  </a:lnTo>
                  <a:cubicBezTo>
                    <a:pt x="5463" y="12006"/>
                    <a:pt x="6759" y="13734"/>
                    <a:pt x="8641" y="14320"/>
                  </a:cubicBezTo>
                  <a:cubicBezTo>
                    <a:pt x="8674" y="14334"/>
                    <a:pt x="8707" y="14340"/>
                    <a:pt x="8740" y="14340"/>
                  </a:cubicBezTo>
                  <a:cubicBezTo>
                    <a:pt x="8858" y="14340"/>
                    <a:pt x="8963" y="14257"/>
                    <a:pt x="9012" y="14135"/>
                  </a:cubicBezTo>
                  <a:cubicBezTo>
                    <a:pt x="9043" y="13981"/>
                    <a:pt x="8981" y="13827"/>
                    <a:pt x="8827" y="13796"/>
                  </a:cubicBezTo>
                  <a:cubicBezTo>
                    <a:pt x="7160" y="13271"/>
                    <a:pt x="6018" y="11728"/>
                    <a:pt x="6018" y="10000"/>
                  </a:cubicBezTo>
                  <a:lnTo>
                    <a:pt x="6018" y="8981"/>
                  </a:lnTo>
                  <a:cubicBezTo>
                    <a:pt x="6018" y="8642"/>
                    <a:pt x="6265" y="8395"/>
                    <a:pt x="6574" y="8395"/>
                  </a:cubicBezTo>
                  <a:lnTo>
                    <a:pt x="7160" y="8395"/>
                  </a:lnTo>
                  <a:lnTo>
                    <a:pt x="7160" y="10000"/>
                  </a:lnTo>
                  <a:cubicBezTo>
                    <a:pt x="7160" y="10154"/>
                    <a:pt x="7284" y="10278"/>
                    <a:pt x="7438" y="10278"/>
                  </a:cubicBezTo>
                  <a:cubicBezTo>
                    <a:pt x="7592" y="10278"/>
                    <a:pt x="7716" y="10154"/>
                    <a:pt x="7716" y="10000"/>
                  </a:cubicBezTo>
                  <a:lnTo>
                    <a:pt x="7716" y="2840"/>
                  </a:lnTo>
                  <a:cubicBezTo>
                    <a:pt x="7716" y="2469"/>
                    <a:pt x="8001" y="2284"/>
                    <a:pt x="8287" y="2284"/>
                  </a:cubicBezTo>
                  <a:cubicBezTo>
                    <a:pt x="8572" y="2284"/>
                    <a:pt x="8858" y="2469"/>
                    <a:pt x="8858" y="2840"/>
                  </a:cubicBezTo>
                  <a:lnTo>
                    <a:pt x="8858" y="8117"/>
                  </a:lnTo>
                  <a:cubicBezTo>
                    <a:pt x="8827" y="8333"/>
                    <a:pt x="8981" y="8441"/>
                    <a:pt x="9135" y="8441"/>
                  </a:cubicBezTo>
                  <a:cubicBezTo>
                    <a:pt x="9290" y="8441"/>
                    <a:pt x="9444" y="8333"/>
                    <a:pt x="9413" y="8117"/>
                  </a:cubicBezTo>
                  <a:lnTo>
                    <a:pt x="9413" y="6698"/>
                  </a:lnTo>
                  <a:cubicBezTo>
                    <a:pt x="9413" y="6327"/>
                    <a:pt x="9699" y="6142"/>
                    <a:pt x="9984" y="6142"/>
                  </a:cubicBezTo>
                  <a:cubicBezTo>
                    <a:pt x="10269" y="6142"/>
                    <a:pt x="10555" y="6327"/>
                    <a:pt x="10555" y="6698"/>
                  </a:cubicBezTo>
                  <a:lnTo>
                    <a:pt x="10555" y="8117"/>
                  </a:lnTo>
                  <a:cubicBezTo>
                    <a:pt x="10555" y="8272"/>
                    <a:pt x="10678" y="8395"/>
                    <a:pt x="10833" y="8395"/>
                  </a:cubicBezTo>
                  <a:cubicBezTo>
                    <a:pt x="10987" y="8395"/>
                    <a:pt x="11110" y="8272"/>
                    <a:pt x="11110" y="8117"/>
                  </a:cubicBezTo>
                  <a:lnTo>
                    <a:pt x="11110" y="7284"/>
                  </a:lnTo>
                  <a:cubicBezTo>
                    <a:pt x="11141" y="6929"/>
                    <a:pt x="11411" y="6752"/>
                    <a:pt x="11681" y="6752"/>
                  </a:cubicBezTo>
                  <a:cubicBezTo>
                    <a:pt x="11951" y="6752"/>
                    <a:pt x="12221" y="6929"/>
                    <a:pt x="12252" y="7284"/>
                  </a:cubicBezTo>
                  <a:lnTo>
                    <a:pt x="12252" y="8117"/>
                  </a:lnTo>
                  <a:cubicBezTo>
                    <a:pt x="12221" y="8333"/>
                    <a:pt x="12376" y="8441"/>
                    <a:pt x="12530" y="8441"/>
                  </a:cubicBezTo>
                  <a:cubicBezTo>
                    <a:pt x="12684" y="8441"/>
                    <a:pt x="12839" y="8333"/>
                    <a:pt x="12808" y="8117"/>
                  </a:cubicBezTo>
                  <a:lnTo>
                    <a:pt x="12808" y="7839"/>
                  </a:lnTo>
                  <a:cubicBezTo>
                    <a:pt x="12808" y="7454"/>
                    <a:pt x="13093" y="7261"/>
                    <a:pt x="13379" y="7261"/>
                  </a:cubicBezTo>
                  <a:cubicBezTo>
                    <a:pt x="13664" y="7261"/>
                    <a:pt x="13950" y="7454"/>
                    <a:pt x="13950" y="7839"/>
                  </a:cubicBezTo>
                  <a:lnTo>
                    <a:pt x="13950" y="10000"/>
                  </a:lnTo>
                  <a:cubicBezTo>
                    <a:pt x="13950" y="11728"/>
                    <a:pt x="12808" y="13271"/>
                    <a:pt x="11172" y="13796"/>
                  </a:cubicBezTo>
                  <a:cubicBezTo>
                    <a:pt x="10788" y="13851"/>
                    <a:pt x="10916" y="14345"/>
                    <a:pt x="11210" y="14345"/>
                  </a:cubicBezTo>
                  <a:cubicBezTo>
                    <a:pt x="11247" y="14345"/>
                    <a:pt x="11286" y="14337"/>
                    <a:pt x="11326" y="14320"/>
                  </a:cubicBezTo>
                  <a:cubicBezTo>
                    <a:pt x="13240" y="13734"/>
                    <a:pt x="14536" y="11975"/>
                    <a:pt x="14536" y="10000"/>
                  </a:cubicBezTo>
                  <a:lnTo>
                    <a:pt x="14536" y="7839"/>
                  </a:lnTo>
                  <a:cubicBezTo>
                    <a:pt x="14536" y="7191"/>
                    <a:pt x="14011" y="6698"/>
                    <a:pt x="13394" y="6698"/>
                  </a:cubicBezTo>
                  <a:cubicBezTo>
                    <a:pt x="13178" y="6698"/>
                    <a:pt x="12962" y="6759"/>
                    <a:pt x="12777" y="6883"/>
                  </a:cubicBezTo>
                  <a:cubicBezTo>
                    <a:pt x="12623" y="6420"/>
                    <a:pt x="12191" y="6111"/>
                    <a:pt x="11697" y="6111"/>
                  </a:cubicBezTo>
                  <a:cubicBezTo>
                    <a:pt x="11481" y="6111"/>
                    <a:pt x="11265" y="6173"/>
                    <a:pt x="11080" y="6327"/>
                  </a:cubicBezTo>
                  <a:cubicBezTo>
                    <a:pt x="10894" y="5864"/>
                    <a:pt x="10493" y="5556"/>
                    <a:pt x="9999" y="5556"/>
                  </a:cubicBezTo>
                  <a:cubicBezTo>
                    <a:pt x="9962" y="5550"/>
                    <a:pt x="9926" y="5548"/>
                    <a:pt x="9891" y="5548"/>
                  </a:cubicBezTo>
                  <a:cubicBezTo>
                    <a:pt x="9721" y="5548"/>
                    <a:pt x="9572" y="5608"/>
                    <a:pt x="9444" y="5710"/>
                  </a:cubicBezTo>
                  <a:lnTo>
                    <a:pt x="9444" y="3982"/>
                  </a:lnTo>
                  <a:lnTo>
                    <a:pt x="10277" y="3982"/>
                  </a:lnTo>
                  <a:cubicBezTo>
                    <a:pt x="10740" y="3982"/>
                    <a:pt x="11141" y="3581"/>
                    <a:pt x="11141" y="3118"/>
                  </a:cubicBezTo>
                  <a:lnTo>
                    <a:pt x="11141" y="865"/>
                  </a:lnTo>
                  <a:cubicBezTo>
                    <a:pt x="11141" y="371"/>
                    <a:pt x="10740" y="1"/>
                    <a:pt x="10277" y="1"/>
                  </a:cubicBezTo>
                  <a:lnTo>
                    <a:pt x="6296" y="1"/>
                  </a:lnTo>
                  <a:cubicBezTo>
                    <a:pt x="5833" y="1"/>
                    <a:pt x="5463" y="371"/>
                    <a:pt x="5463" y="865"/>
                  </a:cubicBezTo>
                  <a:lnTo>
                    <a:pt x="5463" y="1698"/>
                  </a:lnTo>
                  <a:lnTo>
                    <a:pt x="2284" y="1698"/>
                  </a:lnTo>
                  <a:lnTo>
                    <a:pt x="2284" y="865"/>
                  </a:lnTo>
                  <a:cubicBezTo>
                    <a:pt x="2284" y="371"/>
                    <a:pt x="1883" y="1"/>
                    <a:pt x="14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53" name="Google Shape;18553;p105"/>
          <p:cNvGrpSpPr/>
          <p:nvPr/>
        </p:nvGrpSpPr>
        <p:grpSpPr>
          <a:xfrm>
            <a:off x="6229569" y="2329156"/>
            <a:ext cx="363425" cy="363425"/>
            <a:chOff x="6243125" y="2485750"/>
            <a:chExt cx="363425" cy="363425"/>
          </a:xfrm>
        </p:grpSpPr>
        <p:sp>
          <p:nvSpPr>
            <p:cNvPr id="18554" name="Google Shape;18554;p105"/>
            <p:cNvSpPr/>
            <p:nvPr/>
          </p:nvSpPr>
          <p:spPr>
            <a:xfrm>
              <a:off x="6243125" y="2681725"/>
              <a:ext cx="363425" cy="167450"/>
            </a:xfrm>
            <a:custGeom>
              <a:avLst/>
              <a:gdLst/>
              <a:ahLst/>
              <a:cxnLst/>
              <a:rect l="l" t="t" r="r" b="b"/>
              <a:pathLst>
                <a:path w="14537" h="6698" extrusionOk="0">
                  <a:moveTo>
                    <a:pt x="3550" y="988"/>
                  </a:moveTo>
                  <a:lnTo>
                    <a:pt x="4692" y="2130"/>
                  </a:lnTo>
                  <a:lnTo>
                    <a:pt x="3550" y="2130"/>
                  </a:lnTo>
                  <a:lnTo>
                    <a:pt x="3550" y="988"/>
                  </a:lnTo>
                  <a:close/>
                  <a:moveTo>
                    <a:pt x="12407" y="988"/>
                  </a:moveTo>
                  <a:lnTo>
                    <a:pt x="13549" y="2130"/>
                  </a:lnTo>
                  <a:lnTo>
                    <a:pt x="12407" y="2130"/>
                  </a:lnTo>
                  <a:lnTo>
                    <a:pt x="12407" y="988"/>
                  </a:lnTo>
                  <a:close/>
                  <a:moveTo>
                    <a:pt x="2964" y="556"/>
                  </a:moveTo>
                  <a:lnTo>
                    <a:pt x="2964" y="2408"/>
                  </a:lnTo>
                  <a:cubicBezTo>
                    <a:pt x="2964" y="2562"/>
                    <a:pt x="3087" y="2685"/>
                    <a:pt x="3241" y="2685"/>
                  </a:cubicBezTo>
                  <a:lnTo>
                    <a:pt x="5093" y="2685"/>
                  </a:lnTo>
                  <a:lnTo>
                    <a:pt x="5093" y="6142"/>
                  </a:lnTo>
                  <a:lnTo>
                    <a:pt x="556" y="6142"/>
                  </a:lnTo>
                  <a:lnTo>
                    <a:pt x="556" y="556"/>
                  </a:lnTo>
                  <a:close/>
                  <a:moveTo>
                    <a:pt x="11821" y="556"/>
                  </a:moveTo>
                  <a:lnTo>
                    <a:pt x="11821" y="2408"/>
                  </a:lnTo>
                  <a:cubicBezTo>
                    <a:pt x="11821" y="2562"/>
                    <a:pt x="11944" y="2685"/>
                    <a:pt x="12099" y="2685"/>
                  </a:cubicBezTo>
                  <a:lnTo>
                    <a:pt x="13951" y="2685"/>
                  </a:lnTo>
                  <a:lnTo>
                    <a:pt x="13951" y="6142"/>
                  </a:lnTo>
                  <a:lnTo>
                    <a:pt x="9414" y="6142"/>
                  </a:lnTo>
                  <a:lnTo>
                    <a:pt x="9414" y="556"/>
                  </a:lnTo>
                  <a:close/>
                  <a:moveTo>
                    <a:pt x="279" y="0"/>
                  </a:moveTo>
                  <a:cubicBezTo>
                    <a:pt x="124" y="0"/>
                    <a:pt x="1" y="124"/>
                    <a:pt x="1" y="278"/>
                  </a:cubicBezTo>
                  <a:lnTo>
                    <a:pt x="1" y="6420"/>
                  </a:lnTo>
                  <a:cubicBezTo>
                    <a:pt x="1" y="6574"/>
                    <a:pt x="124" y="6697"/>
                    <a:pt x="279" y="6697"/>
                  </a:cubicBezTo>
                  <a:lnTo>
                    <a:pt x="5371" y="6697"/>
                  </a:lnTo>
                  <a:cubicBezTo>
                    <a:pt x="5525" y="6697"/>
                    <a:pt x="5680" y="6574"/>
                    <a:pt x="5680" y="6420"/>
                  </a:cubicBezTo>
                  <a:lnTo>
                    <a:pt x="5680" y="4846"/>
                  </a:lnTo>
                  <a:lnTo>
                    <a:pt x="8858" y="4846"/>
                  </a:lnTo>
                  <a:lnTo>
                    <a:pt x="8858" y="6420"/>
                  </a:lnTo>
                  <a:cubicBezTo>
                    <a:pt x="8858" y="6574"/>
                    <a:pt x="8982" y="6697"/>
                    <a:pt x="9136" y="6697"/>
                  </a:cubicBezTo>
                  <a:lnTo>
                    <a:pt x="14228" y="6697"/>
                  </a:lnTo>
                  <a:cubicBezTo>
                    <a:pt x="14383" y="6697"/>
                    <a:pt x="14537" y="6574"/>
                    <a:pt x="14537" y="6420"/>
                  </a:cubicBezTo>
                  <a:lnTo>
                    <a:pt x="14537" y="2408"/>
                  </a:lnTo>
                  <a:cubicBezTo>
                    <a:pt x="14537" y="2346"/>
                    <a:pt x="14506" y="2253"/>
                    <a:pt x="14444" y="2222"/>
                  </a:cubicBezTo>
                  <a:lnTo>
                    <a:pt x="12315" y="93"/>
                  </a:lnTo>
                  <a:cubicBezTo>
                    <a:pt x="12253" y="31"/>
                    <a:pt x="12191" y="0"/>
                    <a:pt x="12099" y="0"/>
                  </a:cubicBezTo>
                  <a:lnTo>
                    <a:pt x="9136" y="0"/>
                  </a:lnTo>
                  <a:cubicBezTo>
                    <a:pt x="8982" y="0"/>
                    <a:pt x="8858" y="124"/>
                    <a:pt x="8858" y="278"/>
                  </a:cubicBezTo>
                  <a:lnTo>
                    <a:pt x="8858" y="4259"/>
                  </a:lnTo>
                  <a:lnTo>
                    <a:pt x="7531" y="4259"/>
                  </a:lnTo>
                  <a:lnTo>
                    <a:pt x="7531" y="2716"/>
                  </a:lnTo>
                  <a:cubicBezTo>
                    <a:pt x="7516" y="2547"/>
                    <a:pt x="7385" y="2462"/>
                    <a:pt x="7253" y="2462"/>
                  </a:cubicBezTo>
                  <a:cubicBezTo>
                    <a:pt x="7122" y="2462"/>
                    <a:pt x="6991" y="2547"/>
                    <a:pt x="6976" y="2716"/>
                  </a:cubicBezTo>
                  <a:lnTo>
                    <a:pt x="6976" y="4259"/>
                  </a:lnTo>
                  <a:lnTo>
                    <a:pt x="5680" y="4259"/>
                  </a:lnTo>
                  <a:lnTo>
                    <a:pt x="5680" y="2408"/>
                  </a:lnTo>
                  <a:cubicBezTo>
                    <a:pt x="5680" y="2346"/>
                    <a:pt x="5649" y="2253"/>
                    <a:pt x="5587" y="2222"/>
                  </a:cubicBezTo>
                  <a:lnTo>
                    <a:pt x="3457" y="93"/>
                  </a:lnTo>
                  <a:cubicBezTo>
                    <a:pt x="3396" y="31"/>
                    <a:pt x="3334" y="0"/>
                    <a:pt x="32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105"/>
            <p:cNvSpPr/>
            <p:nvPr/>
          </p:nvSpPr>
          <p:spPr>
            <a:xfrm>
              <a:off x="6417500" y="2710075"/>
              <a:ext cx="18400" cy="14175"/>
            </a:xfrm>
            <a:custGeom>
              <a:avLst/>
              <a:gdLst/>
              <a:ahLst/>
              <a:cxnLst/>
              <a:rect l="l" t="t" r="r" b="b"/>
              <a:pathLst>
                <a:path w="736" h="567" extrusionOk="0">
                  <a:moveTo>
                    <a:pt x="294" y="1"/>
                  </a:moveTo>
                  <a:cubicBezTo>
                    <a:pt x="224" y="1"/>
                    <a:pt x="155" y="24"/>
                    <a:pt x="93" y="70"/>
                  </a:cubicBezTo>
                  <a:cubicBezTo>
                    <a:pt x="1" y="193"/>
                    <a:pt x="1" y="348"/>
                    <a:pt x="93" y="471"/>
                  </a:cubicBezTo>
                  <a:cubicBezTo>
                    <a:pt x="127" y="539"/>
                    <a:pt x="180" y="566"/>
                    <a:pt x="239" y="566"/>
                  </a:cubicBezTo>
                  <a:cubicBezTo>
                    <a:pt x="449" y="566"/>
                    <a:pt x="736" y="215"/>
                    <a:pt x="495" y="70"/>
                  </a:cubicBezTo>
                  <a:cubicBezTo>
                    <a:pt x="433" y="24"/>
                    <a:pt x="363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105"/>
            <p:cNvSpPr/>
            <p:nvPr/>
          </p:nvSpPr>
          <p:spPr>
            <a:xfrm>
              <a:off x="6353475" y="2485750"/>
              <a:ext cx="141975" cy="207175"/>
            </a:xfrm>
            <a:custGeom>
              <a:avLst/>
              <a:gdLst/>
              <a:ahLst/>
              <a:cxnLst/>
              <a:rect l="l" t="t" r="r" b="b"/>
              <a:pathLst>
                <a:path w="5679" h="8287" extrusionOk="0">
                  <a:moveTo>
                    <a:pt x="3549" y="957"/>
                  </a:moveTo>
                  <a:lnTo>
                    <a:pt x="4722" y="2130"/>
                  </a:lnTo>
                  <a:lnTo>
                    <a:pt x="3549" y="2130"/>
                  </a:lnTo>
                  <a:lnTo>
                    <a:pt x="3549" y="957"/>
                  </a:lnTo>
                  <a:close/>
                  <a:moveTo>
                    <a:pt x="2994" y="587"/>
                  </a:moveTo>
                  <a:lnTo>
                    <a:pt x="2994" y="2439"/>
                  </a:lnTo>
                  <a:cubicBezTo>
                    <a:pt x="2994" y="2593"/>
                    <a:pt x="3117" y="2716"/>
                    <a:pt x="3272" y="2716"/>
                  </a:cubicBezTo>
                  <a:lnTo>
                    <a:pt x="5123" y="2716"/>
                  </a:lnTo>
                  <a:lnTo>
                    <a:pt x="5123" y="6142"/>
                  </a:lnTo>
                  <a:lnTo>
                    <a:pt x="587" y="6142"/>
                  </a:lnTo>
                  <a:lnTo>
                    <a:pt x="587" y="587"/>
                  </a:lnTo>
                  <a:close/>
                  <a:moveTo>
                    <a:pt x="278" y="1"/>
                  </a:moveTo>
                  <a:cubicBezTo>
                    <a:pt x="124" y="1"/>
                    <a:pt x="0" y="124"/>
                    <a:pt x="0" y="278"/>
                  </a:cubicBezTo>
                  <a:lnTo>
                    <a:pt x="0" y="6420"/>
                  </a:lnTo>
                  <a:cubicBezTo>
                    <a:pt x="0" y="6574"/>
                    <a:pt x="124" y="6698"/>
                    <a:pt x="278" y="6698"/>
                  </a:cubicBezTo>
                  <a:lnTo>
                    <a:pt x="2562" y="6698"/>
                  </a:lnTo>
                  <a:lnTo>
                    <a:pt x="2562" y="7963"/>
                  </a:lnTo>
                  <a:cubicBezTo>
                    <a:pt x="2531" y="8179"/>
                    <a:pt x="2685" y="8287"/>
                    <a:pt x="2839" y="8287"/>
                  </a:cubicBezTo>
                  <a:cubicBezTo>
                    <a:pt x="2994" y="8287"/>
                    <a:pt x="3148" y="8179"/>
                    <a:pt x="3117" y="7963"/>
                  </a:cubicBezTo>
                  <a:lnTo>
                    <a:pt x="3117" y="6698"/>
                  </a:lnTo>
                  <a:lnTo>
                    <a:pt x="5401" y="6698"/>
                  </a:lnTo>
                  <a:cubicBezTo>
                    <a:pt x="5555" y="6698"/>
                    <a:pt x="5679" y="6574"/>
                    <a:pt x="5679" y="6420"/>
                  </a:cubicBezTo>
                  <a:lnTo>
                    <a:pt x="5679" y="2408"/>
                  </a:lnTo>
                  <a:cubicBezTo>
                    <a:pt x="5679" y="2346"/>
                    <a:pt x="5648" y="2253"/>
                    <a:pt x="5586" y="2223"/>
                  </a:cubicBezTo>
                  <a:lnTo>
                    <a:pt x="3457" y="93"/>
                  </a:lnTo>
                  <a:cubicBezTo>
                    <a:pt x="3426" y="31"/>
                    <a:pt x="3333" y="1"/>
                    <a:pt x="3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57" name="Google Shape;18557;p105"/>
          <p:cNvGrpSpPr/>
          <p:nvPr/>
        </p:nvGrpSpPr>
        <p:grpSpPr>
          <a:xfrm>
            <a:off x="5464000" y="2329156"/>
            <a:ext cx="365375" cy="363425"/>
            <a:chOff x="5495100" y="2485750"/>
            <a:chExt cx="365375" cy="363425"/>
          </a:xfrm>
        </p:grpSpPr>
        <p:sp>
          <p:nvSpPr>
            <p:cNvPr id="18558" name="Google Shape;18558;p105"/>
            <p:cNvSpPr/>
            <p:nvPr/>
          </p:nvSpPr>
          <p:spPr>
            <a:xfrm>
              <a:off x="5579600" y="27920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402" y="1"/>
                  </a:moveTo>
                  <a:cubicBezTo>
                    <a:pt x="124" y="1"/>
                    <a:pt x="1" y="309"/>
                    <a:pt x="186" y="494"/>
                  </a:cubicBezTo>
                  <a:cubicBezTo>
                    <a:pt x="248" y="556"/>
                    <a:pt x="323" y="584"/>
                    <a:pt x="396" y="584"/>
                  </a:cubicBezTo>
                  <a:cubicBezTo>
                    <a:pt x="543" y="584"/>
                    <a:pt x="680" y="474"/>
                    <a:pt x="680" y="309"/>
                  </a:cubicBezTo>
                  <a:cubicBezTo>
                    <a:pt x="680" y="124"/>
                    <a:pt x="556" y="1"/>
                    <a:pt x="4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105"/>
            <p:cNvSpPr/>
            <p:nvPr/>
          </p:nvSpPr>
          <p:spPr>
            <a:xfrm>
              <a:off x="5496275" y="2485750"/>
              <a:ext cx="364200" cy="363425"/>
            </a:xfrm>
            <a:custGeom>
              <a:avLst/>
              <a:gdLst/>
              <a:ahLst/>
              <a:cxnLst/>
              <a:rect l="l" t="t" r="r" b="b"/>
              <a:pathLst>
                <a:path w="14568" h="14537" extrusionOk="0">
                  <a:moveTo>
                    <a:pt x="4028" y="5817"/>
                  </a:moveTo>
                  <a:cubicBezTo>
                    <a:pt x="4158" y="5817"/>
                    <a:pt x="4293" y="5867"/>
                    <a:pt x="4414" y="5988"/>
                  </a:cubicBezTo>
                  <a:lnTo>
                    <a:pt x="8025" y="9599"/>
                  </a:lnTo>
                  <a:cubicBezTo>
                    <a:pt x="8066" y="9667"/>
                    <a:pt x="8123" y="9694"/>
                    <a:pt x="8184" y="9694"/>
                  </a:cubicBezTo>
                  <a:cubicBezTo>
                    <a:pt x="8401" y="9694"/>
                    <a:pt x="8667" y="9349"/>
                    <a:pt x="8426" y="9228"/>
                  </a:cubicBezTo>
                  <a:lnTo>
                    <a:pt x="7840" y="8611"/>
                  </a:lnTo>
                  <a:cubicBezTo>
                    <a:pt x="7416" y="8188"/>
                    <a:pt x="7781" y="7621"/>
                    <a:pt x="8225" y="7621"/>
                  </a:cubicBezTo>
                  <a:cubicBezTo>
                    <a:pt x="8364" y="7621"/>
                    <a:pt x="8510" y="7676"/>
                    <a:pt x="8642" y="7809"/>
                  </a:cubicBezTo>
                  <a:lnTo>
                    <a:pt x="9228" y="8395"/>
                  </a:lnTo>
                  <a:cubicBezTo>
                    <a:pt x="9274" y="8418"/>
                    <a:pt x="9320" y="8428"/>
                    <a:pt x="9365" y="8428"/>
                  </a:cubicBezTo>
                  <a:cubicBezTo>
                    <a:pt x="9564" y="8428"/>
                    <a:pt x="9730" y="8226"/>
                    <a:pt x="9630" y="8025"/>
                  </a:cubicBezTo>
                  <a:lnTo>
                    <a:pt x="9012" y="7407"/>
                  </a:lnTo>
                  <a:cubicBezTo>
                    <a:pt x="8796" y="7191"/>
                    <a:pt x="8796" y="6821"/>
                    <a:pt x="9012" y="6605"/>
                  </a:cubicBezTo>
                  <a:cubicBezTo>
                    <a:pt x="9120" y="6497"/>
                    <a:pt x="9267" y="6443"/>
                    <a:pt x="9414" y="6443"/>
                  </a:cubicBezTo>
                  <a:cubicBezTo>
                    <a:pt x="9560" y="6443"/>
                    <a:pt x="9707" y="6497"/>
                    <a:pt x="9815" y="6605"/>
                  </a:cubicBezTo>
                  <a:lnTo>
                    <a:pt x="10432" y="7222"/>
                  </a:lnTo>
                  <a:cubicBezTo>
                    <a:pt x="10478" y="7268"/>
                    <a:pt x="10548" y="7292"/>
                    <a:pt x="10617" y="7292"/>
                  </a:cubicBezTo>
                  <a:cubicBezTo>
                    <a:pt x="10687" y="7292"/>
                    <a:pt x="10756" y="7268"/>
                    <a:pt x="10802" y="7222"/>
                  </a:cubicBezTo>
                  <a:cubicBezTo>
                    <a:pt x="10895" y="7099"/>
                    <a:pt x="10895" y="6944"/>
                    <a:pt x="10802" y="6821"/>
                  </a:cubicBezTo>
                  <a:cubicBezTo>
                    <a:pt x="10586" y="6605"/>
                    <a:pt x="10586" y="6235"/>
                    <a:pt x="10802" y="6019"/>
                  </a:cubicBezTo>
                  <a:cubicBezTo>
                    <a:pt x="10910" y="5911"/>
                    <a:pt x="11057" y="5857"/>
                    <a:pt x="11204" y="5857"/>
                  </a:cubicBezTo>
                  <a:cubicBezTo>
                    <a:pt x="11350" y="5857"/>
                    <a:pt x="11497" y="5911"/>
                    <a:pt x="11605" y="6019"/>
                  </a:cubicBezTo>
                  <a:lnTo>
                    <a:pt x="12839" y="7191"/>
                  </a:lnTo>
                  <a:cubicBezTo>
                    <a:pt x="13580" y="7932"/>
                    <a:pt x="14012" y="8950"/>
                    <a:pt x="14012" y="10000"/>
                  </a:cubicBezTo>
                  <a:cubicBezTo>
                    <a:pt x="14012" y="12191"/>
                    <a:pt x="12253" y="13981"/>
                    <a:pt x="10062" y="13981"/>
                  </a:cubicBezTo>
                  <a:cubicBezTo>
                    <a:pt x="9043" y="13981"/>
                    <a:pt x="8086" y="13580"/>
                    <a:pt x="7346" y="12901"/>
                  </a:cubicBezTo>
                  <a:lnTo>
                    <a:pt x="6667" y="12222"/>
                  </a:lnTo>
                  <a:cubicBezTo>
                    <a:pt x="6451" y="11975"/>
                    <a:pt x="6451" y="11635"/>
                    <a:pt x="6667" y="11419"/>
                  </a:cubicBezTo>
                  <a:lnTo>
                    <a:pt x="7037" y="11018"/>
                  </a:lnTo>
                  <a:lnTo>
                    <a:pt x="8056" y="12037"/>
                  </a:lnTo>
                  <a:cubicBezTo>
                    <a:pt x="8102" y="12083"/>
                    <a:pt x="8171" y="12106"/>
                    <a:pt x="8241" y="12106"/>
                  </a:cubicBezTo>
                  <a:cubicBezTo>
                    <a:pt x="8310" y="12106"/>
                    <a:pt x="8380" y="12083"/>
                    <a:pt x="8426" y="12037"/>
                  </a:cubicBezTo>
                  <a:cubicBezTo>
                    <a:pt x="8519" y="11913"/>
                    <a:pt x="8519" y="11759"/>
                    <a:pt x="8426" y="11635"/>
                  </a:cubicBezTo>
                  <a:lnTo>
                    <a:pt x="3612" y="6790"/>
                  </a:lnTo>
                  <a:cubicBezTo>
                    <a:pt x="3207" y="6386"/>
                    <a:pt x="3591" y="5817"/>
                    <a:pt x="4028" y="5817"/>
                  </a:cubicBezTo>
                  <a:close/>
                  <a:moveTo>
                    <a:pt x="896" y="1"/>
                  </a:moveTo>
                  <a:cubicBezTo>
                    <a:pt x="402" y="1"/>
                    <a:pt x="32" y="371"/>
                    <a:pt x="32" y="834"/>
                  </a:cubicBezTo>
                  <a:lnTo>
                    <a:pt x="32" y="5988"/>
                  </a:lnTo>
                  <a:cubicBezTo>
                    <a:pt x="1" y="6204"/>
                    <a:pt x="155" y="6312"/>
                    <a:pt x="309" y="6312"/>
                  </a:cubicBezTo>
                  <a:cubicBezTo>
                    <a:pt x="464" y="6312"/>
                    <a:pt x="618" y="6204"/>
                    <a:pt x="587" y="5988"/>
                  </a:cubicBezTo>
                  <a:lnTo>
                    <a:pt x="587" y="865"/>
                  </a:lnTo>
                  <a:cubicBezTo>
                    <a:pt x="587" y="710"/>
                    <a:pt x="710" y="556"/>
                    <a:pt x="896" y="556"/>
                  </a:cubicBezTo>
                  <a:lnTo>
                    <a:pt x="6543" y="556"/>
                  </a:lnTo>
                  <a:cubicBezTo>
                    <a:pt x="6698" y="556"/>
                    <a:pt x="6852" y="710"/>
                    <a:pt x="6852" y="865"/>
                  </a:cubicBezTo>
                  <a:lnTo>
                    <a:pt x="6852" y="7623"/>
                  </a:lnTo>
                  <a:lnTo>
                    <a:pt x="4815" y="5587"/>
                  </a:lnTo>
                  <a:cubicBezTo>
                    <a:pt x="4563" y="5334"/>
                    <a:pt x="4281" y="5228"/>
                    <a:pt x="4012" y="5228"/>
                  </a:cubicBezTo>
                  <a:cubicBezTo>
                    <a:pt x="3131" y="5228"/>
                    <a:pt x="2383" y="6364"/>
                    <a:pt x="3210" y="7191"/>
                  </a:cubicBezTo>
                  <a:lnTo>
                    <a:pt x="6605" y="10617"/>
                  </a:lnTo>
                  <a:lnTo>
                    <a:pt x="6235" y="10987"/>
                  </a:lnTo>
                  <a:cubicBezTo>
                    <a:pt x="5803" y="11419"/>
                    <a:pt x="5803" y="12160"/>
                    <a:pt x="6235" y="12592"/>
                  </a:cubicBezTo>
                  <a:lnTo>
                    <a:pt x="6852" y="13209"/>
                  </a:lnTo>
                  <a:lnTo>
                    <a:pt x="6852" y="13672"/>
                  </a:lnTo>
                  <a:cubicBezTo>
                    <a:pt x="6852" y="13827"/>
                    <a:pt x="6729" y="13950"/>
                    <a:pt x="6574" y="13950"/>
                  </a:cubicBezTo>
                  <a:lnTo>
                    <a:pt x="896" y="13950"/>
                  </a:lnTo>
                  <a:cubicBezTo>
                    <a:pt x="710" y="13950"/>
                    <a:pt x="587" y="13827"/>
                    <a:pt x="587" y="13672"/>
                  </a:cubicBezTo>
                  <a:lnTo>
                    <a:pt x="587" y="8549"/>
                  </a:lnTo>
                  <a:cubicBezTo>
                    <a:pt x="572" y="8380"/>
                    <a:pt x="440" y="8295"/>
                    <a:pt x="309" y="8295"/>
                  </a:cubicBezTo>
                  <a:cubicBezTo>
                    <a:pt x="178" y="8295"/>
                    <a:pt x="47" y="8380"/>
                    <a:pt x="32" y="8549"/>
                  </a:cubicBezTo>
                  <a:lnTo>
                    <a:pt x="32" y="13672"/>
                  </a:lnTo>
                  <a:cubicBezTo>
                    <a:pt x="32" y="14166"/>
                    <a:pt x="402" y="14536"/>
                    <a:pt x="896" y="14536"/>
                  </a:cubicBezTo>
                  <a:lnTo>
                    <a:pt x="6574" y="14536"/>
                  </a:lnTo>
                  <a:cubicBezTo>
                    <a:pt x="7006" y="14536"/>
                    <a:pt x="7408" y="14166"/>
                    <a:pt x="7408" y="13703"/>
                  </a:cubicBezTo>
                  <a:cubicBezTo>
                    <a:pt x="8179" y="14259"/>
                    <a:pt x="9105" y="14536"/>
                    <a:pt x="10031" y="14536"/>
                  </a:cubicBezTo>
                  <a:cubicBezTo>
                    <a:pt x="12531" y="14536"/>
                    <a:pt x="14567" y="12500"/>
                    <a:pt x="14537" y="10000"/>
                  </a:cubicBezTo>
                  <a:cubicBezTo>
                    <a:pt x="14537" y="8796"/>
                    <a:pt x="14074" y="7654"/>
                    <a:pt x="13240" y="6821"/>
                  </a:cubicBezTo>
                  <a:lnTo>
                    <a:pt x="12037" y="5587"/>
                  </a:lnTo>
                  <a:cubicBezTo>
                    <a:pt x="11810" y="5359"/>
                    <a:pt x="11524" y="5253"/>
                    <a:pt x="11242" y="5253"/>
                  </a:cubicBezTo>
                  <a:cubicBezTo>
                    <a:pt x="10760" y="5253"/>
                    <a:pt x="10291" y="5565"/>
                    <a:pt x="10154" y="6111"/>
                  </a:cubicBezTo>
                  <a:cubicBezTo>
                    <a:pt x="9936" y="5936"/>
                    <a:pt x="9688" y="5858"/>
                    <a:pt x="9446" y="5858"/>
                  </a:cubicBezTo>
                  <a:cubicBezTo>
                    <a:pt x="8833" y="5858"/>
                    <a:pt x="8258" y="6360"/>
                    <a:pt x="8303" y="7068"/>
                  </a:cubicBezTo>
                  <a:cubicBezTo>
                    <a:pt x="7963" y="7068"/>
                    <a:pt x="7654" y="7160"/>
                    <a:pt x="7438" y="7407"/>
                  </a:cubicBezTo>
                  <a:lnTo>
                    <a:pt x="7438" y="834"/>
                  </a:lnTo>
                  <a:cubicBezTo>
                    <a:pt x="7438" y="371"/>
                    <a:pt x="7037" y="1"/>
                    <a:pt x="65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105"/>
            <p:cNvSpPr/>
            <p:nvPr/>
          </p:nvSpPr>
          <p:spPr>
            <a:xfrm>
              <a:off x="5558775" y="2528175"/>
              <a:ext cx="61750" cy="14700"/>
            </a:xfrm>
            <a:custGeom>
              <a:avLst/>
              <a:gdLst/>
              <a:ahLst/>
              <a:cxnLst/>
              <a:rect l="l" t="t" r="r" b="b"/>
              <a:pathLst>
                <a:path w="2470" h="588" extrusionOk="0">
                  <a:moveTo>
                    <a:pt x="371" y="1"/>
                  </a:moveTo>
                  <a:cubicBezTo>
                    <a:pt x="0" y="1"/>
                    <a:pt x="0" y="587"/>
                    <a:pt x="371" y="587"/>
                  </a:cubicBezTo>
                  <a:lnTo>
                    <a:pt x="2068" y="587"/>
                  </a:lnTo>
                  <a:cubicBezTo>
                    <a:pt x="2469" y="587"/>
                    <a:pt x="2469" y="1"/>
                    <a:pt x="20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105"/>
            <p:cNvSpPr/>
            <p:nvPr/>
          </p:nvSpPr>
          <p:spPr>
            <a:xfrm>
              <a:off x="5495100" y="2660300"/>
              <a:ext cx="17400" cy="14275"/>
            </a:xfrm>
            <a:custGeom>
              <a:avLst/>
              <a:gdLst/>
              <a:ahLst/>
              <a:cxnLst/>
              <a:rect l="l" t="t" r="r" b="b"/>
              <a:pathLst>
                <a:path w="696" h="571" extrusionOk="0">
                  <a:moveTo>
                    <a:pt x="357" y="1"/>
                  </a:moveTo>
                  <a:cubicBezTo>
                    <a:pt x="238" y="1"/>
                    <a:pt x="124" y="64"/>
                    <a:pt x="79" y="178"/>
                  </a:cubicBezTo>
                  <a:cubicBezTo>
                    <a:pt x="1" y="385"/>
                    <a:pt x="162" y="571"/>
                    <a:pt x="343" y="571"/>
                  </a:cubicBezTo>
                  <a:cubicBezTo>
                    <a:pt x="378" y="571"/>
                    <a:pt x="414" y="564"/>
                    <a:pt x="449" y="549"/>
                  </a:cubicBezTo>
                  <a:cubicBezTo>
                    <a:pt x="696" y="456"/>
                    <a:pt x="696" y="117"/>
                    <a:pt x="480" y="24"/>
                  </a:cubicBezTo>
                  <a:cubicBezTo>
                    <a:pt x="440" y="8"/>
                    <a:pt x="398" y="1"/>
                    <a:pt x="3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2" name="Google Shape;18562;p105"/>
          <p:cNvGrpSpPr/>
          <p:nvPr/>
        </p:nvGrpSpPr>
        <p:grpSpPr>
          <a:xfrm>
            <a:off x="4749313" y="2328656"/>
            <a:ext cx="367600" cy="364425"/>
            <a:chOff x="4744475" y="2485325"/>
            <a:chExt cx="367600" cy="364425"/>
          </a:xfrm>
        </p:grpSpPr>
        <p:sp>
          <p:nvSpPr>
            <p:cNvPr id="18563" name="Google Shape;18563;p105"/>
            <p:cNvSpPr/>
            <p:nvPr/>
          </p:nvSpPr>
          <p:spPr>
            <a:xfrm>
              <a:off x="4744475" y="2813550"/>
              <a:ext cx="367600" cy="36200"/>
            </a:xfrm>
            <a:custGeom>
              <a:avLst/>
              <a:gdLst/>
              <a:ahLst/>
              <a:cxnLst/>
              <a:rect l="l" t="t" r="r" b="b"/>
              <a:pathLst>
                <a:path w="14704" h="1448" extrusionOk="0">
                  <a:moveTo>
                    <a:pt x="360" y="1"/>
                  </a:moveTo>
                  <a:cubicBezTo>
                    <a:pt x="0" y="1"/>
                    <a:pt x="0" y="564"/>
                    <a:pt x="360" y="564"/>
                  </a:cubicBezTo>
                  <a:cubicBezTo>
                    <a:pt x="378" y="564"/>
                    <a:pt x="396" y="563"/>
                    <a:pt x="414" y="560"/>
                  </a:cubicBezTo>
                  <a:lnTo>
                    <a:pt x="970" y="560"/>
                  </a:lnTo>
                  <a:lnTo>
                    <a:pt x="970" y="1147"/>
                  </a:lnTo>
                  <a:cubicBezTo>
                    <a:pt x="970" y="1332"/>
                    <a:pt x="1117" y="1424"/>
                    <a:pt x="1263" y="1424"/>
                  </a:cubicBezTo>
                  <a:cubicBezTo>
                    <a:pt x="1410" y="1424"/>
                    <a:pt x="1556" y="1332"/>
                    <a:pt x="1556" y="1147"/>
                  </a:cubicBezTo>
                  <a:lnTo>
                    <a:pt x="1556" y="560"/>
                  </a:lnTo>
                  <a:lnTo>
                    <a:pt x="2698" y="560"/>
                  </a:lnTo>
                  <a:lnTo>
                    <a:pt x="2698" y="1147"/>
                  </a:lnTo>
                  <a:cubicBezTo>
                    <a:pt x="2683" y="1347"/>
                    <a:pt x="2837" y="1448"/>
                    <a:pt x="2991" y="1448"/>
                  </a:cubicBezTo>
                  <a:cubicBezTo>
                    <a:pt x="3146" y="1448"/>
                    <a:pt x="3300" y="1347"/>
                    <a:pt x="3285" y="1147"/>
                  </a:cubicBezTo>
                  <a:lnTo>
                    <a:pt x="3285" y="560"/>
                  </a:lnTo>
                  <a:lnTo>
                    <a:pt x="4426" y="560"/>
                  </a:lnTo>
                  <a:lnTo>
                    <a:pt x="4426" y="1147"/>
                  </a:lnTo>
                  <a:cubicBezTo>
                    <a:pt x="4411" y="1347"/>
                    <a:pt x="4565" y="1448"/>
                    <a:pt x="4720" y="1448"/>
                  </a:cubicBezTo>
                  <a:cubicBezTo>
                    <a:pt x="4874" y="1448"/>
                    <a:pt x="5028" y="1347"/>
                    <a:pt x="5013" y="1147"/>
                  </a:cubicBezTo>
                  <a:lnTo>
                    <a:pt x="5013" y="560"/>
                  </a:lnTo>
                  <a:lnTo>
                    <a:pt x="6186" y="560"/>
                  </a:lnTo>
                  <a:lnTo>
                    <a:pt x="6186" y="1147"/>
                  </a:lnTo>
                  <a:cubicBezTo>
                    <a:pt x="6170" y="1347"/>
                    <a:pt x="6324" y="1448"/>
                    <a:pt x="6479" y="1448"/>
                  </a:cubicBezTo>
                  <a:cubicBezTo>
                    <a:pt x="6633" y="1448"/>
                    <a:pt x="6787" y="1347"/>
                    <a:pt x="6772" y="1147"/>
                  </a:cubicBezTo>
                  <a:lnTo>
                    <a:pt x="6772" y="560"/>
                  </a:lnTo>
                  <a:lnTo>
                    <a:pt x="7945" y="560"/>
                  </a:lnTo>
                  <a:lnTo>
                    <a:pt x="7945" y="1147"/>
                  </a:lnTo>
                  <a:cubicBezTo>
                    <a:pt x="7929" y="1347"/>
                    <a:pt x="8084" y="1448"/>
                    <a:pt x="8238" y="1448"/>
                  </a:cubicBezTo>
                  <a:cubicBezTo>
                    <a:pt x="8392" y="1448"/>
                    <a:pt x="8547" y="1347"/>
                    <a:pt x="8531" y="1147"/>
                  </a:cubicBezTo>
                  <a:lnTo>
                    <a:pt x="8531" y="560"/>
                  </a:lnTo>
                  <a:lnTo>
                    <a:pt x="9735" y="560"/>
                  </a:lnTo>
                  <a:lnTo>
                    <a:pt x="9735" y="1147"/>
                  </a:lnTo>
                  <a:cubicBezTo>
                    <a:pt x="9735" y="1332"/>
                    <a:pt x="9881" y="1424"/>
                    <a:pt x="10028" y="1424"/>
                  </a:cubicBezTo>
                  <a:cubicBezTo>
                    <a:pt x="10174" y="1424"/>
                    <a:pt x="10321" y="1332"/>
                    <a:pt x="10321" y="1147"/>
                  </a:cubicBezTo>
                  <a:lnTo>
                    <a:pt x="10321" y="560"/>
                  </a:lnTo>
                  <a:lnTo>
                    <a:pt x="11463" y="560"/>
                  </a:lnTo>
                  <a:lnTo>
                    <a:pt x="11463" y="1147"/>
                  </a:lnTo>
                  <a:cubicBezTo>
                    <a:pt x="11432" y="1347"/>
                    <a:pt x="11586" y="1448"/>
                    <a:pt x="11741" y="1448"/>
                  </a:cubicBezTo>
                  <a:cubicBezTo>
                    <a:pt x="11895" y="1448"/>
                    <a:pt x="12049" y="1347"/>
                    <a:pt x="12018" y="1147"/>
                  </a:cubicBezTo>
                  <a:lnTo>
                    <a:pt x="12018" y="560"/>
                  </a:lnTo>
                  <a:lnTo>
                    <a:pt x="13191" y="560"/>
                  </a:lnTo>
                  <a:lnTo>
                    <a:pt x="13191" y="1147"/>
                  </a:lnTo>
                  <a:cubicBezTo>
                    <a:pt x="13160" y="1347"/>
                    <a:pt x="13315" y="1448"/>
                    <a:pt x="13469" y="1448"/>
                  </a:cubicBezTo>
                  <a:cubicBezTo>
                    <a:pt x="13623" y="1448"/>
                    <a:pt x="13778" y="1347"/>
                    <a:pt x="13747" y="1147"/>
                  </a:cubicBezTo>
                  <a:lnTo>
                    <a:pt x="13747" y="560"/>
                  </a:lnTo>
                  <a:lnTo>
                    <a:pt x="14364" y="560"/>
                  </a:lnTo>
                  <a:cubicBezTo>
                    <a:pt x="14703" y="529"/>
                    <a:pt x="14703" y="36"/>
                    <a:pt x="14364" y="5"/>
                  </a:cubicBezTo>
                  <a:lnTo>
                    <a:pt x="414" y="5"/>
                  </a:lnTo>
                  <a:cubicBezTo>
                    <a:pt x="396" y="2"/>
                    <a:pt x="378" y="1"/>
                    <a:pt x="3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105"/>
            <p:cNvSpPr/>
            <p:nvPr/>
          </p:nvSpPr>
          <p:spPr>
            <a:xfrm>
              <a:off x="4772575" y="2634650"/>
              <a:ext cx="57125" cy="150475"/>
            </a:xfrm>
            <a:custGeom>
              <a:avLst/>
              <a:gdLst/>
              <a:ahLst/>
              <a:cxnLst/>
              <a:rect l="l" t="t" r="r" b="b"/>
              <a:pathLst>
                <a:path w="2285" h="6019" extrusionOk="0">
                  <a:moveTo>
                    <a:pt x="1729" y="587"/>
                  </a:moveTo>
                  <a:lnTo>
                    <a:pt x="1729" y="5463"/>
                  </a:lnTo>
                  <a:lnTo>
                    <a:pt x="556" y="5463"/>
                  </a:lnTo>
                  <a:lnTo>
                    <a:pt x="556" y="587"/>
                  </a:lnTo>
                  <a:close/>
                  <a:moveTo>
                    <a:pt x="278" y="1"/>
                  </a:moveTo>
                  <a:cubicBezTo>
                    <a:pt x="124" y="1"/>
                    <a:pt x="0" y="124"/>
                    <a:pt x="0" y="279"/>
                  </a:cubicBezTo>
                  <a:lnTo>
                    <a:pt x="0" y="5741"/>
                  </a:lnTo>
                  <a:cubicBezTo>
                    <a:pt x="0" y="5895"/>
                    <a:pt x="124" y="6019"/>
                    <a:pt x="278" y="6019"/>
                  </a:cubicBezTo>
                  <a:lnTo>
                    <a:pt x="1975" y="6019"/>
                  </a:lnTo>
                  <a:cubicBezTo>
                    <a:pt x="2130" y="6019"/>
                    <a:pt x="2284" y="5895"/>
                    <a:pt x="2284" y="5741"/>
                  </a:cubicBezTo>
                  <a:lnTo>
                    <a:pt x="2284" y="279"/>
                  </a:lnTo>
                  <a:cubicBezTo>
                    <a:pt x="2284" y="124"/>
                    <a:pt x="2130" y="1"/>
                    <a:pt x="19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105"/>
            <p:cNvSpPr/>
            <p:nvPr/>
          </p:nvSpPr>
          <p:spPr>
            <a:xfrm>
              <a:off x="4857450" y="2592225"/>
              <a:ext cx="57100" cy="192900"/>
            </a:xfrm>
            <a:custGeom>
              <a:avLst/>
              <a:gdLst/>
              <a:ahLst/>
              <a:cxnLst/>
              <a:rect l="l" t="t" r="r" b="b"/>
              <a:pathLst>
                <a:path w="2284" h="7716" extrusionOk="0">
                  <a:moveTo>
                    <a:pt x="1728" y="556"/>
                  </a:moveTo>
                  <a:lnTo>
                    <a:pt x="1728" y="7160"/>
                  </a:lnTo>
                  <a:lnTo>
                    <a:pt x="586" y="7160"/>
                  </a:lnTo>
                  <a:lnTo>
                    <a:pt x="586" y="556"/>
                  </a:lnTo>
                  <a:close/>
                  <a:moveTo>
                    <a:pt x="309" y="0"/>
                  </a:moveTo>
                  <a:cubicBezTo>
                    <a:pt x="154" y="0"/>
                    <a:pt x="0" y="124"/>
                    <a:pt x="0" y="278"/>
                  </a:cubicBezTo>
                  <a:lnTo>
                    <a:pt x="0" y="7438"/>
                  </a:lnTo>
                  <a:cubicBezTo>
                    <a:pt x="0" y="7592"/>
                    <a:pt x="154" y="7716"/>
                    <a:pt x="309" y="7716"/>
                  </a:cubicBezTo>
                  <a:lnTo>
                    <a:pt x="2006" y="7716"/>
                  </a:lnTo>
                  <a:cubicBezTo>
                    <a:pt x="2160" y="7716"/>
                    <a:pt x="2284" y="7592"/>
                    <a:pt x="2284" y="7438"/>
                  </a:cubicBezTo>
                  <a:lnTo>
                    <a:pt x="2284" y="278"/>
                  </a:lnTo>
                  <a:cubicBezTo>
                    <a:pt x="2284" y="124"/>
                    <a:pt x="2160" y="0"/>
                    <a:pt x="20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105"/>
            <p:cNvSpPr/>
            <p:nvPr/>
          </p:nvSpPr>
          <p:spPr>
            <a:xfrm>
              <a:off x="4943075" y="2613825"/>
              <a:ext cx="56350" cy="171300"/>
            </a:xfrm>
            <a:custGeom>
              <a:avLst/>
              <a:gdLst/>
              <a:ahLst/>
              <a:cxnLst/>
              <a:rect l="l" t="t" r="r" b="b"/>
              <a:pathLst>
                <a:path w="2254" h="6852" extrusionOk="0">
                  <a:moveTo>
                    <a:pt x="1698" y="556"/>
                  </a:moveTo>
                  <a:lnTo>
                    <a:pt x="1698" y="6296"/>
                  </a:lnTo>
                  <a:lnTo>
                    <a:pt x="556" y="6296"/>
                  </a:lnTo>
                  <a:lnTo>
                    <a:pt x="556" y="556"/>
                  </a:lnTo>
                  <a:close/>
                  <a:moveTo>
                    <a:pt x="278" y="1"/>
                  </a:moveTo>
                  <a:cubicBezTo>
                    <a:pt x="124" y="1"/>
                    <a:pt x="1" y="124"/>
                    <a:pt x="1" y="278"/>
                  </a:cubicBezTo>
                  <a:lnTo>
                    <a:pt x="1" y="6574"/>
                  </a:lnTo>
                  <a:cubicBezTo>
                    <a:pt x="1" y="6728"/>
                    <a:pt x="124" y="6852"/>
                    <a:pt x="278" y="6852"/>
                  </a:cubicBezTo>
                  <a:lnTo>
                    <a:pt x="1976" y="6852"/>
                  </a:lnTo>
                  <a:cubicBezTo>
                    <a:pt x="2130" y="6852"/>
                    <a:pt x="2254" y="6728"/>
                    <a:pt x="2254" y="6574"/>
                  </a:cubicBezTo>
                  <a:lnTo>
                    <a:pt x="2254" y="278"/>
                  </a:lnTo>
                  <a:cubicBezTo>
                    <a:pt x="2254" y="124"/>
                    <a:pt x="2130" y="1"/>
                    <a:pt x="19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105"/>
            <p:cNvSpPr/>
            <p:nvPr/>
          </p:nvSpPr>
          <p:spPr>
            <a:xfrm>
              <a:off x="4766400" y="2485325"/>
              <a:ext cx="324575" cy="120800"/>
            </a:xfrm>
            <a:custGeom>
              <a:avLst/>
              <a:gdLst/>
              <a:ahLst/>
              <a:cxnLst/>
              <a:rect l="l" t="t" r="r" b="b"/>
              <a:pathLst>
                <a:path w="12983" h="4832" extrusionOk="0">
                  <a:moveTo>
                    <a:pt x="11604" y="604"/>
                  </a:moveTo>
                  <a:cubicBezTo>
                    <a:pt x="12098" y="604"/>
                    <a:pt x="12345" y="1221"/>
                    <a:pt x="12006" y="1561"/>
                  </a:cubicBezTo>
                  <a:cubicBezTo>
                    <a:pt x="11883" y="1683"/>
                    <a:pt x="11738" y="1738"/>
                    <a:pt x="11597" y="1738"/>
                  </a:cubicBezTo>
                  <a:cubicBezTo>
                    <a:pt x="11312" y="1738"/>
                    <a:pt x="11049" y="1511"/>
                    <a:pt x="11049" y="1159"/>
                  </a:cubicBezTo>
                  <a:cubicBezTo>
                    <a:pt x="11049" y="851"/>
                    <a:pt x="11296" y="604"/>
                    <a:pt x="11604" y="604"/>
                  </a:cubicBezTo>
                  <a:close/>
                  <a:moveTo>
                    <a:pt x="4784" y="1437"/>
                  </a:moveTo>
                  <a:lnTo>
                    <a:pt x="4784" y="1468"/>
                  </a:lnTo>
                  <a:cubicBezTo>
                    <a:pt x="4797" y="1467"/>
                    <a:pt x="4809" y="1467"/>
                    <a:pt x="4822" y="1467"/>
                  </a:cubicBezTo>
                  <a:cubicBezTo>
                    <a:pt x="5320" y="1467"/>
                    <a:pt x="5547" y="2063"/>
                    <a:pt x="5185" y="2425"/>
                  </a:cubicBezTo>
                  <a:cubicBezTo>
                    <a:pt x="5068" y="2542"/>
                    <a:pt x="4929" y="2594"/>
                    <a:pt x="4794" y="2594"/>
                  </a:cubicBezTo>
                  <a:cubicBezTo>
                    <a:pt x="4502" y="2594"/>
                    <a:pt x="4228" y="2351"/>
                    <a:pt x="4228" y="1993"/>
                  </a:cubicBezTo>
                  <a:cubicBezTo>
                    <a:pt x="4228" y="1684"/>
                    <a:pt x="4475" y="1437"/>
                    <a:pt x="4784" y="1437"/>
                  </a:cubicBezTo>
                  <a:close/>
                  <a:moveTo>
                    <a:pt x="8210" y="2301"/>
                  </a:moveTo>
                  <a:cubicBezTo>
                    <a:pt x="8703" y="2301"/>
                    <a:pt x="8950" y="2919"/>
                    <a:pt x="8580" y="3258"/>
                  </a:cubicBezTo>
                  <a:cubicBezTo>
                    <a:pt x="8467" y="3381"/>
                    <a:pt x="8323" y="3436"/>
                    <a:pt x="8181" y="3436"/>
                  </a:cubicBezTo>
                  <a:cubicBezTo>
                    <a:pt x="7898" y="3436"/>
                    <a:pt x="7623" y="3217"/>
                    <a:pt x="7623" y="2888"/>
                  </a:cubicBezTo>
                  <a:cubicBezTo>
                    <a:pt x="7623" y="2548"/>
                    <a:pt x="7870" y="2301"/>
                    <a:pt x="8210" y="2301"/>
                  </a:cubicBezTo>
                  <a:close/>
                  <a:moveTo>
                    <a:pt x="1389" y="3165"/>
                  </a:moveTo>
                  <a:cubicBezTo>
                    <a:pt x="1883" y="3165"/>
                    <a:pt x="2161" y="3783"/>
                    <a:pt x="1790" y="4122"/>
                  </a:cubicBezTo>
                  <a:cubicBezTo>
                    <a:pt x="1668" y="4244"/>
                    <a:pt x="1519" y="4299"/>
                    <a:pt x="1374" y="4299"/>
                  </a:cubicBezTo>
                  <a:cubicBezTo>
                    <a:pt x="1080" y="4299"/>
                    <a:pt x="803" y="4073"/>
                    <a:pt x="803" y="3721"/>
                  </a:cubicBezTo>
                  <a:cubicBezTo>
                    <a:pt x="803" y="3412"/>
                    <a:pt x="1081" y="3165"/>
                    <a:pt x="1389" y="3165"/>
                  </a:cubicBezTo>
                  <a:close/>
                  <a:moveTo>
                    <a:pt x="11599" y="0"/>
                  </a:moveTo>
                  <a:cubicBezTo>
                    <a:pt x="11029" y="0"/>
                    <a:pt x="10463" y="410"/>
                    <a:pt x="10463" y="1129"/>
                  </a:cubicBezTo>
                  <a:cubicBezTo>
                    <a:pt x="10463" y="1221"/>
                    <a:pt x="10463" y="1314"/>
                    <a:pt x="10493" y="1375"/>
                  </a:cubicBezTo>
                  <a:lnTo>
                    <a:pt x="9043" y="2085"/>
                  </a:lnTo>
                  <a:cubicBezTo>
                    <a:pt x="8825" y="1827"/>
                    <a:pt x="8512" y="1700"/>
                    <a:pt x="8198" y="1700"/>
                  </a:cubicBezTo>
                  <a:cubicBezTo>
                    <a:pt x="7799" y="1700"/>
                    <a:pt x="7398" y="1904"/>
                    <a:pt x="7191" y="2301"/>
                  </a:cubicBezTo>
                  <a:lnTo>
                    <a:pt x="5926" y="1993"/>
                  </a:lnTo>
                  <a:cubicBezTo>
                    <a:pt x="5880" y="1267"/>
                    <a:pt x="5332" y="905"/>
                    <a:pt x="4784" y="905"/>
                  </a:cubicBezTo>
                  <a:cubicBezTo>
                    <a:pt x="4236" y="905"/>
                    <a:pt x="3688" y="1267"/>
                    <a:pt x="3642" y="1993"/>
                  </a:cubicBezTo>
                  <a:cubicBezTo>
                    <a:pt x="3642" y="2054"/>
                    <a:pt x="3673" y="2147"/>
                    <a:pt x="3673" y="2240"/>
                  </a:cubicBezTo>
                  <a:lnTo>
                    <a:pt x="2222" y="2949"/>
                  </a:lnTo>
                  <a:cubicBezTo>
                    <a:pt x="2001" y="2689"/>
                    <a:pt x="1693" y="2566"/>
                    <a:pt x="1384" y="2566"/>
                  </a:cubicBezTo>
                  <a:cubicBezTo>
                    <a:pt x="960" y="2566"/>
                    <a:pt x="536" y="2799"/>
                    <a:pt x="340" y="3227"/>
                  </a:cubicBezTo>
                  <a:cubicBezTo>
                    <a:pt x="0" y="3968"/>
                    <a:pt x="556" y="4832"/>
                    <a:pt x="1389" y="4832"/>
                  </a:cubicBezTo>
                  <a:cubicBezTo>
                    <a:pt x="2006" y="4832"/>
                    <a:pt x="2531" y="4307"/>
                    <a:pt x="2531" y="3690"/>
                  </a:cubicBezTo>
                  <a:cubicBezTo>
                    <a:pt x="2531" y="3598"/>
                    <a:pt x="2500" y="3536"/>
                    <a:pt x="2500" y="3443"/>
                  </a:cubicBezTo>
                  <a:lnTo>
                    <a:pt x="3951" y="2733"/>
                  </a:lnTo>
                  <a:cubicBezTo>
                    <a:pt x="4168" y="2992"/>
                    <a:pt x="4476" y="3118"/>
                    <a:pt x="4786" y="3118"/>
                  </a:cubicBezTo>
                  <a:cubicBezTo>
                    <a:pt x="5180" y="3118"/>
                    <a:pt x="5578" y="2914"/>
                    <a:pt x="5802" y="2517"/>
                  </a:cubicBezTo>
                  <a:lnTo>
                    <a:pt x="7068" y="2857"/>
                  </a:lnTo>
                  <a:cubicBezTo>
                    <a:pt x="7068" y="3613"/>
                    <a:pt x="7631" y="3991"/>
                    <a:pt x="8194" y="3991"/>
                  </a:cubicBezTo>
                  <a:cubicBezTo>
                    <a:pt x="8757" y="3991"/>
                    <a:pt x="9321" y="3613"/>
                    <a:pt x="9321" y="2857"/>
                  </a:cubicBezTo>
                  <a:cubicBezTo>
                    <a:pt x="9321" y="2764"/>
                    <a:pt x="9321" y="2672"/>
                    <a:pt x="9321" y="2610"/>
                  </a:cubicBezTo>
                  <a:lnTo>
                    <a:pt x="10740" y="1900"/>
                  </a:lnTo>
                  <a:cubicBezTo>
                    <a:pt x="10982" y="2168"/>
                    <a:pt x="11283" y="2284"/>
                    <a:pt x="11578" y="2284"/>
                  </a:cubicBezTo>
                  <a:cubicBezTo>
                    <a:pt x="12300" y="2284"/>
                    <a:pt x="12982" y="1591"/>
                    <a:pt x="12654" y="758"/>
                  </a:cubicBezTo>
                  <a:cubicBezTo>
                    <a:pt x="12467" y="238"/>
                    <a:pt x="12032" y="0"/>
                    <a:pt x="115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105"/>
            <p:cNvSpPr/>
            <p:nvPr/>
          </p:nvSpPr>
          <p:spPr>
            <a:xfrm>
              <a:off x="5068075" y="2670925"/>
              <a:ext cx="17000" cy="14575"/>
            </a:xfrm>
            <a:custGeom>
              <a:avLst/>
              <a:gdLst/>
              <a:ahLst/>
              <a:cxnLst/>
              <a:rect l="l" t="t" r="r" b="b"/>
              <a:pathLst>
                <a:path w="680" h="583" extrusionOk="0">
                  <a:moveTo>
                    <a:pt x="402" y="0"/>
                  </a:moveTo>
                  <a:cubicBezTo>
                    <a:pt x="124" y="0"/>
                    <a:pt x="0" y="309"/>
                    <a:pt x="186" y="494"/>
                  </a:cubicBezTo>
                  <a:cubicBezTo>
                    <a:pt x="246" y="555"/>
                    <a:pt x="320" y="582"/>
                    <a:pt x="391" y="582"/>
                  </a:cubicBezTo>
                  <a:cubicBezTo>
                    <a:pt x="539" y="582"/>
                    <a:pt x="679" y="465"/>
                    <a:pt x="679" y="278"/>
                  </a:cubicBezTo>
                  <a:cubicBezTo>
                    <a:pt x="679" y="124"/>
                    <a:pt x="556" y="0"/>
                    <a:pt x="4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105"/>
            <p:cNvSpPr/>
            <p:nvPr/>
          </p:nvSpPr>
          <p:spPr>
            <a:xfrm>
              <a:off x="5027950" y="2570625"/>
              <a:ext cx="57500" cy="214500"/>
            </a:xfrm>
            <a:custGeom>
              <a:avLst/>
              <a:gdLst/>
              <a:ahLst/>
              <a:cxnLst/>
              <a:rect l="l" t="t" r="r" b="b"/>
              <a:pathLst>
                <a:path w="2300" h="8580" extrusionOk="0">
                  <a:moveTo>
                    <a:pt x="278" y="0"/>
                  </a:moveTo>
                  <a:cubicBezTo>
                    <a:pt x="124" y="0"/>
                    <a:pt x="1" y="124"/>
                    <a:pt x="1" y="309"/>
                  </a:cubicBezTo>
                  <a:lnTo>
                    <a:pt x="1" y="8302"/>
                  </a:lnTo>
                  <a:cubicBezTo>
                    <a:pt x="1" y="8456"/>
                    <a:pt x="124" y="8580"/>
                    <a:pt x="278" y="8580"/>
                  </a:cubicBezTo>
                  <a:lnTo>
                    <a:pt x="2007" y="8580"/>
                  </a:lnTo>
                  <a:cubicBezTo>
                    <a:pt x="2161" y="8580"/>
                    <a:pt x="2284" y="8456"/>
                    <a:pt x="2284" y="8302"/>
                  </a:cubicBezTo>
                  <a:lnTo>
                    <a:pt x="2284" y="5586"/>
                  </a:lnTo>
                  <a:cubicBezTo>
                    <a:pt x="2300" y="5370"/>
                    <a:pt x="2145" y="5262"/>
                    <a:pt x="1991" y="5262"/>
                  </a:cubicBezTo>
                  <a:cubicBezTo>
                    <a:pt x="1837" y="5262"/>
                    <a:pt x="1682" y="5370"/>
                    <a:pt x="1698" y="5586"/>
                  </a:cubicBezTo>
                  <a:lnTo>
                    <a:pt x="1698" y="8024"/>
                  </a:lnTo>
                  <a:lnTo>
                    <a:pt x="587" y="8024"/>
                  </a:lnTo>
                  <a:lnTo>
                    <a:pt x="587" y="587"/>
                  </a:lnTo>
                  <a:lnTo>
                    <a:pt x="1698" y="587"/>
                  </a:lnTo>
                  <a:lnTo>
                    <a:pt x="1698" y="3025"/>
                  </a:lnTo>
                  <a:cubicBezTo>
                    <a:pt x="1698" y="3179"/>
                    <a:pt x="1821" y="3303"/>
                    <a:pt x="2007" y="3303"/>
                  </a:cubicBezTo>
                  <a:cubicBezTo>
                    <a:pt x="2161" y="3303"/>
                    <a:pt x="2284" y="3179"/>
                    <a:pt x="2284" y="3025"/>
                  </a:cubicBezTo>
                  <a:lnTo>
                    <a:pt x="2284" y="309"/>
                  </a:lnTo>
                  <a:cubicBezTo>
                    <a:pt x="2284" y="124"/>
                    <a:pt x="2161" y="0"/>
                    <a:pt x="20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0" name="Google Shape;18570;p105"/>
          <p:cNvGrpSpPr/>
          <p:nvPr/>
        </p:nvGrpSpPr>
        <p:grpSpPr>
          <a:xfrm>
            <a:off x="3990538" y="2329156"/>
            <a:ext cx="363400" cy="363425"/>
            <a:chOff x="3997175" y="2485750"/>
            <a:chExt cx="363400" cy="363425"/>
          </a:xfrm>
        </p:grpSpPr>
        <p:sp>
          <p:nvSpPr>
            <p:cNvPr id="18571" name="Google Shape;18571;p105"/>
            <p:cNvSpPr/>
            <p:nvPr/>
          </p:nvSpPr>
          <p:spPr>
            <a:xfrm>
              <a:off x="4190050" y="27025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371" y="1"/>
                  </a:moveTo>
                  <a:cubicBezTo>
                    <a:pt x="124" y="1"/>
                    <a:pt x="1" y="309"/>
                    <a:pt x="186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55"/>
                    <a:pt x="525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105"/>
            <p:cNvSpPr/>
            <p:nvPr/>
          </p:nvSpPr>
          <p:spPr>
            <a:xfrm>
              <a:off x="4041150" y="27025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401" y="1"/>
                  </a:moveTo>
                  <a:cubicBezTo>
                    <a:pt x="124" y="1"/>
                    <a:pt x="0" y="309"/>
                    <a:pt x="185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55"/>
                    <a:pt x="556" y="1"/>
                    <a:pt x="4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105"/>
            <p:cNvSpPr/>
            <p:nvPr/>
          </p:nvSpPr>
          <p:spPr>
            <a:xfrm>
              <a:off x="3997175" y="2485750"/>
              <a:ext cx="363400" cy="363425"/>
            </a:xfrm>
            <a:custGeom>
              <a:avLst/>
              <a:gdLst/>
              <a:ahLst/>
              <a:cxnLst/>
              <a:rect l="l" t="t" r="r" b="b"/>
              <a:pathLst>
                <a:path w="14536" h="14537" extrusionOk="0">
                  <a:moveTo>
                    <a:pt x="13672" y="556"/>
                  </a:moveTo>
                  <a:cubicBezTo>
                    <a:pt x="13826" y="556"/>
                    <a:pt x="13950" y="710"/>
                    <a:pt x="13950" y="865"/>
                  </a:cubicBezTo>
                  <a:lnTo>
                    <a:pt x="13950" y="10401"/>
                  </a:lnTo>
                  <a:lnTo>
                    <a:pt x="8549" y="10401"/>
                  </a:lnTo>
                  <a:cubicBezTo>
                    <a:pt x="8209" y="10432"/>
                    <a:pt x="8209" y="10926"/>
                    <a:pt x="8549" y="10956"/>
                  </a:cubicBezTo>
                  <a:lnTo>
                    <a:pt x="13950" y="10956"/>
                  </a:lnTo>
                  <a:lnTo>
                    <a:pt x="13950" y="11821"/>
                  </a:lnTo>
                  <a:cubicBezTo>
                    <a:pt x="13950" y="11975"/>
                    <a:pt x="13826" y="12098"/>
                    <a:pt x="13672" y="12098"/>
                  </a:cubicBezTo>
                  <a:lnTo>
                    <a:pt x="833" y="12098"/>
                  </a:lnTo>
                  <a:cubicBezTo>
                    <a:pt x="679" y="12098"/>
                    <a:pt x="556" y="11975"/>
                    <a:pt x="556" y="11821"/>
                  </a:cubicBezTo>
                  <a:lnTo>
                    <a:pt x="556" y="10956"/>
                  </a:lnTo>
                  <a:lnTo>
                    <a:pt x="5956" y="10956"/>
                  </a:lnTo>
                  <a:cubicBezTo>
                    <a:pt x="5975" y="10959"/>
                    <a:pt x="5993" y="10960"/>
                    <a:pt x="6010" y="10960"/>
                  </a:cubicBezTo>
                  <a:cubicBezTo>
                    <a:pt x="6370" y="10960"/>
                    <a:pt x="6370" y="10397"/>
                    <a:pt x="6010" y="10397"/>
                  </a:cubicBezTo>
                  <a:cubicBezTo>
                    <a:pt x="5993" y="10397"/>
                    <a:pt x="5975" y="10398"/>
                    <a:pt x="5956" y="10401"/>
                  </a:cubicBezTo>
                  <a:lnTo>
                    <a:pt x="556" y="10401"/>
                  </a:lnTo>
                  <a:lnTo>
                    <a:pt x="556" y="865"/>
                  </a:lnTo>
                  <a:cubicBezTo>
                    <a:pt x="556" y="710"/>
                    <a:pt x="679" y="556"/>
                    <a:pt x="833" y="556"/>
                  </a:cubicBezTo>
                  <a:close/>
                  <a:moveTo>
                    <a:pt x="8672" y="12685"/>
                  </a:moveTo>
                  <a:lnTo>
                    <a:pt x="8672" y="13981"/>
                  </a:lnTo>
                  <a:lnTo>
                    <a:pt x="5833" y="13981"/>
                  </a:lnTo>
                  <a:lnTo>
                    <a:pt x="5833" y="12685"/>
                  </a:ln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11821"/>
                  </a:lnTo>
                  <a:cubicBezTo>
                    <a:pt x="0" y="12284"/>
                    <a:pt x="370" y="12685"/>
                    <a:pt x="833" y="12685"/>
                  </a:cubicBezTo>
                  <a:lnTo>
                    <a:pt x="5277" y="12685"/>
                  </a:lnTo>
                  <a:lnTo>
                    <a:pt x="5277" y="13981"/>
                  </a:lnTo>
                  <a:lnTo>
                    <a:pt x="3858" y="13981"/>
                  </a:lnTo>
                  <a:cubicBezTo>
                    <a:pt x="3703" y="13981"/>
                    <a:pt x="3580" y="14104"/>
                    <a:pt x="3580" y="14259"/>
                  </a:cubicBezTo>
                  <a:cubicBezTo>
                    <a:pt x="3580" y="14413"/>
                    <a:pt x="3703" y="14536"/>
                    <a:pt x="3858" y="14536"/>
                  </a:cubicBezTo>
                  <a:lnTo>
                    <a:pt x="10678" y="14536"/>
                  </a:lnTo>
                  <a:cubicBezTo>
                    <a:pt x="10833" y="14536"/>
                    <a:pt x="10956" y="14413"/>
                    <a:pt x="10956" y="14259"/>
                  </a:cubicBezTo>
                  <a:cubicBezTo>
                    <a:pt x="10956" y="14104"/>
                    <a:pt x="10833" y="13981"/>
                    <a:pt x="10678" y="13981"/>
                  </a:cubicBezTo>
                  <a:lnTo>
                    <a:pt x="9259" y="13981"/>
                  </a:lnTo>
                  <a:lnTo>
                    <a:pt x="9259" y="12685"/>
                  </a:lnTo>
                  <a:lnTo>
                    <a:pt x="13672" y="12685"/>
                  </a:lnTo>
                  <a:cubicBezTo>
                    <a:pt x="14135" y="12654"/>
                    <a:pt x="14536" y="12284"/>
                    <a:pt x="14536" y="11821"/>
                  </a:cubicBezTo>
                  <a:lnTo>
                    <a:pt x="14536" y="865"/>
                  </a:lnTo>
                  <a:cubicBezTo>
                    <a:pt x="14536" y="371"/>
                    <a:pt x="14135" y="1"/>
                    <a:pt x="136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105"/>
            <p:cNvSpPr/>
            <p:nvPr/>
          </p:nvSpPr>
          <p:spPr>
            <a:xfrm>
              <a:off x="4061450" y="2528175"/>
              <a:ext cx="232025" cy="146650"/>
            </a:xfrm>
            <a:custGeom>
              <a:avLst/>
              <a:gdLst/>
              <a:ahLst/>
              <a:cxnLst/>
              <a:rect l="l" t="t" r="r" b="b"/>
              <a:pathLst>
                <a:path w="9281" h="5866" extrusionOk="0">
                  <a:moveTo>
                    <a:pt x="2706" y="3118"/>
                  </a:moveTo>
                  <a:lnTo>
                    <a:pt x="2706" y="5278"/>
                  </a:lnTo>
                  <a:lnTo>
                    <a:pt x="1565" y="5278"/>
                  </a:lnTo>
                  <a:lnTo>
                    <a:pt x="1565" y="3118"/>
                  </a:lnTo>
                  <a:close/>
                  <a:moveTo>
                    <a:pt x="4404" y="587"/>
                  </a:moveTo>
                  <a:lnTo>
                    <a:pt x="4404" y="5278"/>
                  </a:lnTo>
                  <a:lnTo>
                    <a:pt x="3262" y="5278"/>
                  </a:lnTo>
                  <a:lnTo>
                    <a:pt x="3262" y="587"/>
                  </a:lnTo>
                  <a:close/>
                  <a:moveTo>
                    <a:pt x="6101" y="2285"/>
                  </a:moveTo>
                  <a:lnTo>
                    <a:pt x="6101" y="5278"/>
                  </a:lnTo>
                  <a:lnTo>
                    <a:pt x="4959" y="5278"/>
                  </a:lnTo>
                  <a:lnTo>
                    <a:pt x="4959" y="2285"/>
                  </a:lnTo>
                  <a:close/>
                  <a:moveTo>
                    <a:pt x="7799" y="3982"/>
                  </a:moveTo>
                  <a:lnTo>
                    <a:pt x="7799" y="5278"/>
                  </a:lnTo>
                  <a:lnTo>
                    <a:pt x="6688" y="5278"/>
                  </a:lnTo>
                  <a:lnTo>
                    <a:pt x="6688" y="3982"/>
                  </a:lnTo>
                  <a:close/>
                  <a:moveTo>
                    <a:pt x="2984" y="1"/>
                  </a:moveTo>
                  <a:cubicBezTo>
                    <a:pt x="2830" y="1"/>
                    <a:pt x="2706" y="124"/>
                    <a:pt x="2706" y="279"/>
                  </a:cubicBezTo>
                  <a:lnTo>
                    <a:pt x="2706" y="2562"/>
                  </a:lnTo>
                  <a:lnTo>
                    <a:pt x="1287" y="2562"/>
                  </a:lnTo>
                  <a:cubicBezTo>
                    <a:pt x="1132" y="2562"/>
                    <a:pt x="1009" y="2686"/>
                    <a:pt x="1009" y="2840"/>
                  </a:cubicBezTo>
                  <a:lnTo>
                    <a:pt x="1009" y="5278"/>
                  </a:lnTo>
                  <a:lnTo>
                    <a:pt x="423" y="5278"/>
                  </a:lnTo>
                  <a:cubicBezTo>
                    <a:pt x="413" y="5278"/>
                    <a:pt x="403" y="5277"/>
                    <a:pt x="393" y="5277"/>
                  </a:cubicBezTo>
                  <a:cubicBezTo>
                    <a:pt x="0" y="5277"/>
                    <a:pt x="0" y="5866"/>
                    <a:pt x="393" y="5866"/>
                  </a:cubicBezTo>
                  <a:cubicBezTo>
                    <a:pt x="403" y="5866"/>
                    <a:pt x="413" y="5865"/>
                    <a:pt x="423" y="5865"/>
                  </a:cubicBezTo>
                  <a:lnTo>
                    <a:pt x="8941" y="5865"/>
                  </a:lnTo>
                  <a:cubicBezTo>
                    <a:pt x="9280" y="5803"/>
                    <a:pt x="9280" y="5340"/>
                    <a:pt x="8941" y="5278"/>
                  </a:cubicBezTo>
                  <a:lnTo>
                    <a:pt x="8385" y="5278"/>
                  </a:lnTo>
                  <a:lnTo>
                    <a:pt x="8385" y="3704"/>
                  </a:lnTo>
                  <a:cubicBezTo>
                    <a:pt x="8385" y="3550"/>
                    <a:pt x="8262" y="3427"/>
                    <a:pt x="8076" y="3427"/>
                  </a:cubicBezTo>
                  <a:lnTo>
                    <a:pt x="6657" y="3427"/>
                  </a:lnTo>
                  <a:lnTo>
                    <a:pt x="6657" y="2007"/>
                  </a:lnTo>
                  <a:cubicBezTo>
                    <a:pt x="6657" y="1822"/>
                    <a:pt x="6533" y="1698"/>
                    <a:pt x="6379" y="1698"/>
                  </a:cubicBezTo>
                  <a:lnTo>
                    <a:pt x="4959" y="1698"/>
                  </a:lnTo>
                  <a:lnTo>
                    <a:pt x="4959" y="279"/>
                  </a:lnTo>
                  <a:cubicBezTo>
                    <a:pt x="4959" y="124"/>
                    <a:pt x="4836" y="1"/>
                    <a:pt x="46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105"/>
            <p:cNvSpPr/>
            <p:nvPr/>
          </p:nvSpPr>
          <p:spPr>
            <a:xfrm>
              <a:off x="4085125" y="2702550"/>
              <a:ext cx="81025" cy="14700"/>
            </a:xfrm>
            <a:custGeom>
              <a:avLst/>
              <a:gdLst/>
              <a:ahLst/>
              <a:cxnLst/>
              <a:rect l="l" t="t" r="r" b="b"/>
              <a:pathLst>
                <a:path w="3241" h="588" extrusionOk="0">
                  <a:moveTo>
                    <a:pt x="340" y="1"/>
                  </a:moveTo>
                  <a:cubicBezTo>
                    <a:pt x="0" y="62"/>
                    <a:pt x="0" y="525"/>
                    <a:pt x="340" y="587"/>
                  </a:cubicBezTo>
                  <a:lnTo>
                    <a:pt x="2901" y="587"/>
                  </a:lnTo>
                  <a:cubicBezTo>
                    <a:pt x="3241" y="525"/>
                    <a:pt x="3241" y="62"/>
                    <a:pt x="29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105"/>
            <p:cNvSpPr/>
            <p:nvPr/>
          </p:nvSpPr>
          <p:spPr>
            <a:xfrm>
              <a:off x="4235575" y="2702525"/>
              <a:ext cx="81550" cy="14750"/>
            </a:xfrm>
            <a:custGeom>
              <a:avLst/>
              <a:gdLst/>
              <a:ahLst/>
              <a:cxnLst/>
              <a:rect l="l" t="t" r="r" b="b"/>
              <a:pathLst>
                <a:path w="3262" h="590" extrusionOk="0">
                  <a:moveTo>
                    <a:pt x="2869" y="1"/>
                  </a:moveTo>
                  <a:cubicBezTo>
                    <a:pt x="2860" y="1"/>
                    <a:pt x="2850" y="1"/>
                    <a:pt x="2840" y="2"/>
                  </a:cubicBezTo>
                  <a:lnTo>
                    <a:pt x="278" y="2"/>
                  </a:lnTo>
                  <a:cubicBezTo>
                    <a:pt x="124" y="2"/>
                    <a:pt x="0" y="156"/>
                    <a:pt x="0" y="310"/>
                  </a:cubicBezTo>
                  <a:cubicBezTo>
                    <a:pt x="0" y="465"/>
                    <a:pt x="124" y="588"/>
                    <a:pt x="278" y="588"/>
                  </a:cubicBezTo>
                  <a:lnTo>
                    <a:pt x="2840" y="588"/>
                  </a:lnTo>
                  <a:cubicBezTo>
                    <a:pt x="2850" y="589"/>
                    <a:pt x="2860" y="589"/>
                    <a:pt x="2869" y="589"/>
                  </a:cubicBezTo>
                  <a:cubicBezTo>
                    <a:pt x="3262" y="589"/>
                    <a:pt x="3262" y="1"/>
                    <a:pt x="28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105"/>
            <p:cNvSpPr/>
            <p:nvPr/>
          </p:nvSpPr>
          <p:spPr>
            <a:xfrm>
              <a:off x="4169225" y="2745750"/>
              <a:ext cx="16225" cy="13850"/>
            </a:xfrm>
            <a:custGeom>
              <a:avLst/>
              <a:gdLst/>
              <a:ahLst/>
              <a:cxnLst/>
              <a:rect l="l" t="t" r="r" b="b"/>
              <a:pathLst>
                <a:path w="649" h="554" extrusionOk="0">
                  <a:moveTo>
                    <a:pt x="371" y="1"/>
                  </a:moveTo>
                  <a:cubicBezTo>
                    <a:pt x="124" y="1"/>
                    <a:pt x="0" y="310"/>
                    <a:pt x="185" y="464"/>
                  </a:cubicBezTo>
                  <a:cubicBezTo>
                    <a:pt x="247" y="526"/>
                    <a:pt x="319" y="553"/>
                    <a:pt x="388" y="553"/>
                  </a:cubicBezTo>
                  <a:cubicBezTo>
                    <a:pt x="525" y="553"/>
                    <a:pt x="648" y="443"/>
                    <a:pt x="648" y="279"/>
                  </a:cubicBezTo>
                  <a:cubicBezTo>
                    <a:pt x="648" y="124"/>
                    <a:pt x="525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8" name="Google Shape;18578;p105"/>
          <p:cNvGrpSpPr/>
          <p:nvPr/>
        </p:nvGrpSpPr>
        <p:grpSpPr>
          <a:xfrm>
            <a:off x="3305713" y="2329144"/>
            <a:ext cx="227650" cy="363450"/>
            <a:chOff x="6311025" y="3602925"/>
            <a:chExt cx="227650" cy="363450"/>
          </a:xfrm>
        </p:grpSpPr>
        <p:sp>
          <p:nvSpPr>
            <p:cNvPr id="18579" name="Google Shape;18579;p105"/>
            <p:cNvSpPr/>
            <p:nvPr/>
          </p:nvSpPr>
          <p:spPr>
            <a:xfrm>
              <a:off x="6415200" y="3906925"/>
              <a:ext cx="16225" cy="14575"/>
            </a:xfrm>
            <a:custGeom>
              <a:avLst/>
              <a:gdLst/>
              <a:ahLst/>
              <a:cxnLst/>
              <a:rect l="l" t="t" r="r" b="b"/>
              <a:pathLst>
                <a:path w="649" h="583" extrusionOk="0">
                  <a:moveTo>
                    <a:pt x="370" y="1"/>
                  </a:moveTo>
                  <a:cubicBezTo>
                    <a:pt x="124" y="1"/>
                    <a:pt x="0" y="310"/>
                    <a:pt x="154" y="495"/>
                  </a:cubicBezTo>
                  <a:cubicBezTo>
                    <a:pt x="215" y="555"/>
                    <a:pt x="289" y="583"/>
                    <a:pt x="360" y="583"/>
                  </a:cubicBezTo>
                  <a:cubicBezTo>
                    <a:pt x="508" y="583"/>
                    <a:pt x="648" y="466"/>
                    <a:pt x="648" y="279"/>
                  </a:cubicBezTo>
                  <a:cubicBezTo>
                    <a:pt x="648" y="124"/>
                    <a:pt x="525" y="1"/>
                    <a:pt x="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105"/>
            <p:cNvSpPr/>
            <p:nvPr/>
          </p:nvSpPr>
          <p:spPr>
            <a:xfrm>
              <a:off x="6393600" y="3646925"/>
              <a:ext cx="61725" cy="14675"/>
            </a:xfrm>
            <a:custGeom>
              <a:avLst/>
              <a:gdLst/>
              <a:ahLst/>
              <a:cxnLst/>
              <a:rect l="l" t="t" r="r" b="b"/>
              <a:pathLst>
                <a:path w="2469" h="587" extrusionOk="0">
                  <a:moveTo>
                    <a:pt x="401" y="1"/>
                  </a:moveTo>
                  <a:cubicBezTo>
                    <a:pt x="0" y="1"/>
                    <a:pt x="0" y="587"/>
                    <a:pt x="401" y="587"/>
                  </a:cubicBezTo>
                  <a:lnTo>
                    <a:pt x="2099" y="587"/>
                  </a:lnTo>
                  <a:cubicBezTo>
                    <a:pt x="2469" y="587"/>
                    <a:pt x="2469" y="1"/>
                    <a:pt x="20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105"/>
            <p:cNvSpPr/>
            <p:nvPr/>
          </p:nvSpPr>
          <p:spPr>
            <a:xfrm>
              <a:off x="6311025" y="3602925"/>
              <a:ext cx="227650" cy="362675"/>
            </a:xfrm>
            <a:custGeom>
              <a:avLst/>
              <a:gdLst/>
              <a:ahLst/>
              <a:cxnLst/>
              <a:rect l="l" t="t" r="r" b="b"/>
              <a:pathLst>
                <a:path w="9106" h="14507" extrusionOk="0">
                  <a:moveTo>
                    <a:pt x="7099" y="557"/>
                  </a:moveTo>
                  <a:cubicBezTo>
                    <a:pt x="7408" y="557"/>
                    <a:pt x="7655" y="804"/>
                    <a:pt x="7655" y="1112"/>
                  </a:cubicBezTo>
                  <a:lnTo>
                    <a:pt x="7655" y="3551"/>
                  </a:lnTo>
                  <a:lnTo>
                    <a:pt x="1420" y="3551"/>
                  </a:lnTo>
                  <a:lnTo>
                    <a:pt x="1420" y="1112"/>
                  </a:lnTo>
                  <a:cubicBezTo>
                    <a:pt x="1420" y="804"/>
                    <a:pt x="1667" y="557"/>
                    <a:pt x="1976" y="557"/>
                  </a:cubicBezTo>
                  <a:close/>
                  <a:moveTo>
                    <a:pt x="6821" y="4137"/>
                  </a:moveTo>
                  <a:lnTo>
                    <a:pt x="6821" y="5279"/>
                  </a:lnTo>
                  <a:lnTo>
                    <a:pt x="556" y="5279"/>
                  </a:lnTo>
                  <a:lnTo>
                    <a:pt x="556" y="4415"/>
                  </a:lnTo>
                  <a:cubicBezTo>
                    <a:pt x="556" y="4260"/>
                    <a:pt x="680" y="4137"/>
                    <a:pt x="865" y="4137"/>
                  </a:cubicBezTo>
                  <a:close/>
                  <a:moveTo>
                    <a:pt x="8241" y="4137"/>
                  </a:moveTo>
                  <a:cubicBezTo>
                    <a:pt x="8395" y="4137"/>
                    <a:pt x="8519" y="4260"/>
                    <a:pt x="8519" y="4415"/>
                  </a:cubicBezTo>
                  <a:lnTo>
                    <a:pt x="8519" y="5279"/>
                  </a:lnTo>
                  <a:lnTo>
                    <a:pt x="7377" y="5279"/>
                  </a:lnTo>
                  <a:lnTo>
                    <a:pt x="7377" y="4137"/>
                  </a:lnTo>
                  <a:close/>
                  <a:moveTo>
                    <a:pt x="8519" y="5834"/>
                  </a:moveTo>
                  <a:lnTo>
                    <a:pt x="8519" y="10093"/>
                  </a:lnTo>
                  <a:cubicBezTo>
                    <a:pt x="8519" y="10248"/>
                    <a:pt x="8395" y="10371"/>
                    <a:pt x="8241" y="10371"/>
                  </a:cubicBezTo>
                  <a:lnTo>
                    <a:pt x="865" y="10371"/>
                  </a:lnTo>
                  <a:cubicBezTo>
                    <a:pt x="680" y="10371"/>
                    <a:pt x="556" y="10248"/>
                    <a:pt x="556" y="10093"/>
                  </a:cubicBezTo>
                  <a:lnTo>
                    <a:pt x="556" y="5834"/>
                  </a:lnTo>
                  <a:close/>
                  <a:moveTo>
                    <a:pt x="1924" y="0"/>
                  </a:moveTo>
                  <a:cubicBezTo>
                    <a:pt x="1330" y="0"/>
                    <a:pt x="834" y="513"/>
                    <a:pt x="834" y="1112"/>
                  </a:cubicBezTo>
                  <a:lnTo>
                    <a:pt x="865" y="1112"/>
                  </a:lnTo>
                  <a:lnTo>
                    <a:pt x="865" y="3551"/>
                  </a:lnTo>
                  <a:cubicBezTo>
                    <a:pt x="371" y="3551"/>
                    <a:pt x="1" y="3952"/>
                    <a:pt x="1" y="4415"/>
                  </a:cubicBezTo>
                  <a:lnTo>
                    <a:pt x="1" y="10093"/>
                  </a:lnTo>
                  <a:cubicBezTo>
                    <a:pt x="1" y="10556"/>
                    <a:pt x="371" y="10927"/>
                    <a:pt x="865" y="10957"/>
                  </a:cubicBezTo>
                  <a:lnTo>
                    <a:pt x="865" y="13395"/>
                  </a:lnTo>
                  <a:cubicBezTo>
                    <a:pt x="865" y="14013"/>
                    <a:pt x="1390" y="14506"/>
                    <a:pt x="2007" y="14506"/>
                  </a:cubicBezTo>
                  <a:lnTo>
                    <a:pt x="3272" y="14506"/>
                  </a:lnTo>
                  <a:cubicBezTo>
                    <a:pt x="3426" y="14506"/>
                    <a:pt x="3581" y="14383"/>
                    <a:pt x="3550" y="14229"/>
                  </a:cubicBezTo>
                  <a:cubicBezTo>
                    <a:pt x="3550" y="14074"/>
                    <a:pt x="3426" y="13951"/>
                    <a:pt x="3272" y="13951"/>
                  </a:cubicBezTo>
                  <a:lnTo>
                    <a:pt x="2007" y="13951"/>
                  </a:lnTo>
                  <a:cubicBezTo>
                    <a:pt x="1698" y="13951"/>
                    <a:pt x="1420" y="13704"/>
                    <a:pt x="1420" y="13395"/>
                  </a:cubicBezTo>
                  <a:lnTo>
                    <a:pt x="1420" y="10957"/>
                  </a:lnTo>
                  <a:lnTo>
                    <a:pt x="7685" y="10957"/>
                  </a:lnTo>
                  <a:lnTo>
                    <a:pt x="7685" y="13395"/>
                  </a:lnTo>
                  <a:cubicBezTo>
                    <a:pt x="7685" y="13704"/>
                    <a:pt x="7439" y="13951"/>
                    <a:pt x="7130" y="13951"/>
                  </a:cubicBezTo>
                  <a:lnTo>
                    <a:pt x="5834" y="13951"/>
                  </a:lnTo>
                  <a:cubicBezTo>
                    <a:pt x="5679" y="13951"/>
                    <a:pt x="5556" y="14074"/>
                    <a:pt x="5556" y="14229"/>
                  </a:cubicBezTo>
                  <a:cubicBezTo>
                    <a:pt x="5556" y="14383"/>
                    <a:pt x="5679" y="14506"/>
                    <a:pt x="5834" y="14506"/>
                  </a:cubicBezTo>
                  <a:lnTo>
                    <a:pt x="7130" y="14506"/>
                  </a:lnTo>
                  <a:cubicBezTo>
                    <a:pt x="7747" y="14506"/>
                    <a:pt x="8241" y="14013"/>
                    <a:pt x="8241" y="13395"/>
                  </a:cubicBezTo>
                  <a:lnTo>
                    <a:pt x="8241" y="10957"/>
                  </a:lnTo>
                  <a:cubicBezTo>
                    <a:pt x="8735" y="10957"/>
                    <a:pt x="9105" y="10556"/>
                    <a:pt x="9105" y="10093"/>
                  </a:cubicBezTo>
                  <a:lnTo>
                    <a:pt x="9105" y="4415"/>
                  </a:lnTo>
                  <a:cubicBezTo>
                    <a:pt x="9105" y="3952"/>
                    <a:pt x="8735" y="3551"/>
                    <a:pt x="8241" y="3551"/>
                  </a:cubicBezTo>
                  <a:lnTo>
                    <a:pt x="8241" y="1112"/>
                  </a:lnTo>
                  <a:cubicBezTo>
                    <a:pt x="8241" y="495"/>
                    <a:pt x="7747" y="1"/>
                    <a:pt x="7130" y="1"/>
                  </a:cubicBezTo>
                  <a:lnTo>
                    <a:pt x="1976" y="1"/>
                  </a:lnTo>
                  <a:cubicBezTo>
                    <a:pt x="1959" y="1"/>
                    <a:pt x="1941" y="0"/>
                    <a:pt x="19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105"/>
            <p:cNvSpPr/>
            <p:nvPr/>
          </p:nvSpPr>
          <p:spPr>
            <a:xfrm>
              <a:off x="6350800" y="3777225"/>
              <a:ext cx="146200" cy="14100"/>
            </a:xfrm>
            <a:custGeom>
              <a:avLst/>
              <a:gdLst/>
              <a:ahLst/>
              <a:cxnLst/>
              <a:rect l="l" t="t" r="r" b="b"/>
              <a:pathLst>
                <a:path w="5848" h="564" extrusionOk="0">
                  <a:moveTo>
                    <a:pt x="335" y="0"/>
                  </a:moveTo>
                  <a:cubicBezTo>
                    <a:pt x="0" y="0"/>
                    <a:pt x="0" y="564"/>
                    <a:pt x="335" y="564"/>
                  </a:cubicBezTo>
                  <a:cubicBezTo>
                    <a:pt x="351" y="564"/>
                    <a:pt x="367" y="562"/>
                    <a:pt x="385" y="560"/>
                  </a:cubicBezTo>
                  <a:lnTo>
                    <a:pt x="5508" y="560"/>
                  </a:lnTo>
                  <a:cubicBezTo>
                    <a:pt x="5848" y="529"/>
                    <a:pt x="5848" y="35"/>
                    <a:pt x="5508" y="4"/>
                  </a:cubicBezTo>
                  <a:lnTo>
                    <a:pt x="385" y="4"/>
                  </a:lnTo>
                  <a:cubicBezTo>
                    <a:pt x="367" y="2"/>
                    <a:pt x="351" y="0"/>
                    <a:pt x="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105"/>
            <p:cNvSpPr/>
            <p:nvPr/>
          </p:nvSpPr>
          <p:spPr>
            <a:xfrm>
              <a:off x="6350800" y="3819650"/>
              <a:ext cx="146200" cy="14125"/>
            </a:xfrm>
            <a:custGeom>
              <a:avLst/>
              <a:gdLst/>
              <a:ahLst/>
              <a:cxnLst/>
              <a:rect l="l" t="t" r="r" b="b"/>
              <a:pathLst>
                <a:path w="5848" h="565" extrusionOk="0">
                  <a:moveTo>
                    <a:pt x="335" y="1"/>
                  </a:moveTo>
                  <a:cubicBezTo>
                    <a:pt x="0" y="1"/>
                    <a:pt x="0" y="564"/>
                    <a:pt x="335" y="564"/>
                  </a:cubicBezTo>
                  <a:cubicBezTo>
                    <a:pt x="351" y="564"/>
                    <a:pt x="367" y="563"/>
                    <a:pt x="385" y="560"/>
                  </a:cubicBezTo>
                  <a:lnTo>
                    <a:pt x="5508" y="560"/>
                  </a:lnTo>
                  <a:cubicBezTo>
                    <a:pt x="5848" y="529"/>
                    <a:pt x="5848" y="35"/>
                    <a:pt x="5508" y="5"/>
                  </a:cubicBezTo>
                  <a:lnTo>
                    <a:pt x="385" y="5"/>
                  </a:lnTo>
                  <a:cubicBezTo>
                    <a:pt x="367" y="2"/>
                    <a:pt x="351" y="1"/>
                    <a:pt x="3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105"/>
            <p:cNvSpPr/>
            <p:nvPr/>
          </p:nvSpPr>
          <p:spPr>
            <a:xfrm>
              <a:off x="6415200" y="3951675"/>
              <a:ext cx="19300" cy="14700"/>
            </a:xfrm>
            <a:custGeom>
              <a:avLst/>
              <a:gdLst/>
              <a:ahLst/>
              <a:cxnLst/>
              <a:rect l="l" t="t" r="r" b="b"/>
              <a:pathLst>
                <a:path w="772" h="588" extrusionOk="0">
                  <a:moveTo>
                    <a:pt x="386" y="1"/>
                  </a:moveTo>
                  <a:cubicBezTo>
                    <a:pt x="316" y="1"/>
                    <a:pt x="247" y="32"/>
                    <a:pt x="185" y="94"/>
                  </a:cubicBezTo>
                  <a:cubicBezTo>
                    <a:pt x="0" y="248"/>
                    <a:pt x="124" y="587"/>
                    <a:pt x="370" y="587"/>
                  </a:cubicBezTo>
                  <a:cubicBezTo>
                    <a:pt x="648" y="587"/>
                    <a:pt x="772" y="248"/>
                    <a:pt x="587" y="94"/>
                  </a:cubicBezTo>
                  <a:cubicBezTo>
                    <a:pt x="525" y="32"/>
                    <a:pt x="455" y="1"/>
                    <a:pt x="3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85" name="Google Shape;18585;p105"/>
          <p:cNvGrpSpPr/>
          <p:nvPr/>
        </p:nvGrpSpPr>
        <p:grpSpPr>
          <a:xfrm>
            <a:off x="2457875" y="2329156"/>
            <a:ext cx="362650" cy="363425"/>
            <a:chOff x="3247225" y="2485750"/>
            <a:chExt cx="362650" cy="363425"/>
          </a:xfrm>
        </p:grpSpPr>
        <p:sp>
          <p:nvSpPr>
            <p:cNvPr id="18586" name="Google Shape;18586;p105"/>
            <p:cNvSpPr/>
            <p:nvPr/>
          </p:nvSpPr>
          <p:spPr>
            <a:xfrm>
              <a:off x="3247225" y="2485750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17" y="556"/>
                  </a:moveTo>
                  <a:cubicBezTo>
                    <a:pt x="3272" y="556"/>
                    <a:pt x="3395" y="710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2" y="3395"/>
                    <a:pt x="3117" y="3395"/>
                  </a:cubicBezTo>
                  <a:lnTo>
                    <a:pt x="864" y="3395"/>
                  </a:lnTo>
                  <a:cubicBezTo>
                    <a:pt x="710" y="3395"/>
                    <a:pt x="556" y="3272"/>
                    <a:pt x="587" y="3118"/>
                  </a:cubicBezTo>
                  <a:lnTo>
                    <a:pt x="587" y="865"/>
                  </a:lnTo>
                  <a:cubicBezTo>
                    <a:pt x="556" y="710"/>
                    <a:pt x="710" y="556"/>
                    <a:pt x="864" y="556"/>
                  </a:cubicBezTo>
                  <a:close/>
                  <a:moveTo>
                    <a:pt x="834" y="1"/>
                  </a:moveTo>
                  <a:cubicBezTo>
                    <a:pt x="371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1" y="3982"/>
                    <a:pt x="834" y="3982"/>
                  </a:cubicBezTo>
                  <a:lnTo>
                    <a:pt x="3117" y="3982"/>
                  </a:lnTo>
                  <a:cubicBezTo>
                    <a:pt x="3580" y="3982"/>
                    <a:pt x="3951" y="3581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105"/>
            <p:cNvSpPr/>
            <p:nvPr/>
          </p:nvSpPr>
          <p:spPr>
            <a:xfrm>
              <a:off x="3379150" y="2485750"/>
              <a:ext cx="98800" cy="99550"/>
            </a:xfrm>
            <a:custGeom>
              <a:avLst/>
              <a:gdLst/>
              <a:ahLst/>
              <a:cxnLst/>
              <a:rect l="l" t="t" r="r" b="b"/>
              <a:pathLst>
                <a:path w="3952" h="3982" extrusionOk="0">
                  <a:moveTo>
                    <a:pt x="3118" y="556"/>
                  </a:moveTo>
                  <a:cubicBezTo>
                    <a:pt x="3272" y="556"/>
                    <a:pt x="3396" y="710"/>
                    <a:pt x="3396" y="865"/>
                  </a:cubicBezTo>
                  <a:lnTo>
                    <a:pt x="3396" y="3118"/>
                  </a:lnTo>
                  <a:cubicBezTo>
                    <a:pt x="3396" y="3272"/>
                    <a:pt x="3272" y="3395"/>
                    <a:pt x="3118" y="3395"/>
                  </a:cubicBezTo>
                  <a:lnTo>
                    <a:pt x="834" y="3395"/>
                  </a:lnTo>
                  <a:cubicBezTo>
                    <a:pt x="680" y="3395"/>
                    <a:pt x="556" y="3272"/>
                    <a:pt x="556" y="3118"/>
                  </a:cubicBezTo>
                  <a:lnTo>
                    <a:pt x="556" y="865"/>
                  </a:lnTo>
                  <a:cubicBezTo>
                    <a:pt x="556" y="710"/>
                    <a:pt x="680" y="556"/>
                    <a:pt x="834" y="556"/>
                  </a:cubicBezTo>
                  <a:close/>
                  <a:moveTo>
                    <a:pt x="834" y="1"/>
                  </a:moveTo>
                  <a:cubicBezTo>
                    <a:pt x="371" y="1"/>
                    <a:pt x="1" y="371"/>
                    <a:pt x="1" y="865"/>
                  </a:cubicBezTo>
                  <a:lnTo>
                    <a:pt x="1" y="3118"/>
                  </a:lnTo>
                  <a:cubicBezTo>
                    <a:pt x="1" y="3581"/>
                    <a:pt x="371" y="3982"/>
                    <a:pt x="834" y="3982"/>
                  </a:cubicBezTo>
                  <a:lnTo>
                    <a:pt x="3118" y="3982"/>
                  </a:lnTo>
                  <a:cubicBezTo>
                    <a:pt x="3581" y="3982"/>
                    <a:pt x="3951" y="3581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1" y="1"/>
                    <a:pt x="31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105"/>
            <p:cNvSpPr/>
            <p:nvPr/>
          </p:nvSpPr>
          <p:spPr>
            <a:xfrm>
              <a:off x="3511100" y="2485750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17" y="556"/>
                  </a:moveTo>
                  <a:cubicBezTo>
                    <a:pt x="3271" y="556"/>
                    <a:pt x="3395" y="710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1" y="3395"/>
                    <a:pt x="3117" y="3395"/>
                  </a:cubicBezTo>
                  <a:lnTo>
                    <a:pt x="833" y="3395"/>
                  </a:lnTo>
                  <a:cubicBezTo>
                    <a:pt x="679" y="3395"/>
                    <a:pt x="556" y="3272"/>
                    <a:pt x="556" y="3118"/>
                  </a:cubicBezTo>
                  <a:lnTo>
                    <a:pt x="556" y="865"/>
                  </a:lnTo>
                  <a:cubicBezTo>
                    <a:pt x="556" y="710"/>
                    <a:pt x="679" y="556"/>
                    <a:pt x="833" y="556"/>
                  </a:cubicBez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0" y="3982"/>
                    <a:pt x="833" y="3982"/>
                  </a:cubicBezTo>
                  <a:lnTo>
                    <a:pt x="3117" y="3982"/>
                  </a:lnTo>
                  <a:cubicBezTo>
                    <a:pt x="3580" y="3982"/>
                    <a:pt x="3950" y="3581"/>
                    <a:pt x="3950" y="3118"/>
                  </a:cubicBezTo>
                  <a:lnTo>
                    <a:pt x="3950" y="865"/>
                  </a:lnTo>
                  <a:cubicBezTo>
                    <a:pt x="3950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105"/>
            <p:cNvSpPr/>
            <p:nvPr/>
          </p:nvSpPr>
          <p:spPr>
            <a:xfrm>
              <a:off x="3511100" y="2617675"/>
              <a:ext cx="98775" cy="99575"/>
            </a:xfrm>
            <a:custGeom>
              <a:avLst/>
              <a:gdLst/>
              <a:ahLst/>
              <a:cxnLst/>
              <a:rect l="l" t="t" r="r" b="b"/>
              <a:pathLst>
                <a:path w="3951" h="3983" extrusionOk="0">
                  <a:moveTo>
                    <a:pt x="3117" y="556"/>
                  </a:moveTo>
                  <a:cubicBezTo>
                    <a:pt x="3271" y="556"/>
                    <a:pt x="3395" y="711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1" y="3396"/>
                    <a:pt x="3117" y="3396"/>
                  </a:cubicBezTo>
                  <a:lnTo>
                    <a:pt x="833" y="3396"/>
                  </a:lnTo>
                  <a:cubicBezTo>
                    <a:pt x="679" y="3396"/>
                    <a:pt x="556" y="3272"/>
                    <a:pt x="556" y="3118"/>
                  </a:cubicBezTo>
                  <a:lnTo>
                    <a:pt x="556" y="865"/>
                  </a:lnTo>
                  <a:cubicBezTo>
                    <a:pt x="556" y="711"/>
                    <a:pt x="679" y="556"/>
                    <a:pt x="833" y="556"/>
                  </a:cubicBez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0" y="3982"/>
                    <a:pt x="833" y="3982"/>
                  </a:cubicBezTo>
                  <a:lnTo>
                    <a:pt x="3117" y="3982"/>
                  </a:lnTo>
                  <a:cubicBezTo>
                    <a:pt x="3580" y="3982"/>
                    <a:pt x="3950" y="3581"/>
                    <a:pt x="3950" y="3118"/>
                  </a:cubicBezTo>
                  <a:lnTo>
                    <a:pt x="3950" y="865"/>
                  </a:lnTo>
                  <a:cubicBezTo>
                    <a:pt x="3950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105"/>
            <p:cNvSpPr/>
            <p:nvPr/>
          </p:nvSpPr>
          <p:spPr>
            <a:xfrm>
              <a:off x="3247225" y="2617675"/>
              <a:ext cx="98775" cy="99575"/>
            </a:xfrm>
            <a:custGeom>
              <a:avLst/>
              <a:gdLst/>
              <a:ahLst/>
              <a:cxnLst/>
              <a:rect l="l" t="t" r="r" b="b"/>
              <a:pathLst>
                <a:path w="3951" h="3983" extrusionOk="0">
                  <a:moveTo>
                    <a:pt x="3117" y="556"/>
                  </a:moveTo>
                  <a:cubicBezTo>
                    <a:pt x="3272" y="556"/>
                    <a:pt x="3395" y="711"/>
                    <a:pt x="3395" y="865"/>
                  </a:cubicBezTo>
                  <a:lnTo>
                    <a:pt x="3395" y="3118"/>
                  </a:lnTo>
                  <a:cubicBezTo>
                    <a:pt x="3395" y="3272"/>
                    <a:pt x="3272" y="3396"/>
                    <a:pt x="3117" y="3396"/>
                  </a:cubicBezTo>
                  <a:lnTo>
                    <a:pt x="864" y="3396"/>
                  </a:lnTo>
                  <a:cubicBezTo>
                    <a:pt x="710" y="3396"/>
                    <a:pt x="587" y="3272"/>
                    <a:pt x="587" y="3118"/>
                  </a:cubicBezTo>
                  <a:lnTo>
                    <a:pt x="587" y="865"/>
                  </a:lnTo>
                  <a:cubicBezTo>
                    <a:pt x="556" y="711"/>
                    <a:pt x="710" y="556"/>
                    <a:pt x="864" y="556"/>
                  </a:cubicBezTo>
                  <a:close/>
                  <a:moveTo>
                    <a:pt x="834" y="1"/>
                  </a:moveTo>
                  <a:cubicBezTo>
                    <a:pt x="371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371" y="3982"/>
                    <a:pt x="834" y="3982"/>
                  </a:cubicBezTo>
                  <a:lnTo>
                    <a:pt x="3117" y="3982"/>
                  </a:lnTo>
                  <a:cubicBezTo>
                    <a:pt x="3580" y="3982"/>
                    <a:pt x="3951" y="3581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0" y="1"/>
                    <a:pt x="31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105"/>
            <p:cNvSpPr/>
            <p:nvPr/>
          </p:nvSpPr>
          <p:spPr>
            <a:xfrm>
              <a:off x="3247225" y="2749625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57" y="583"/>
                  </a:moveTo>
                  <a:cubicBezTo>
                    <a:pt x="3292" y="583"/>
                    <a:pt x="3395" y="724"/>
                    <a:pt x="3395" y="864"/>
                  </a:cubicBezTo>
                  <a:lnTo>
                    <a:pt x="3395" y="3117"/>
                  </a:lnTo>
                  <a:cubicBezTo>
                    <a:pt x="3395" y="3272"/>
                    <a:pt x="3272" y="3395"/>
                    <a:pt x="3117" y="3426"/>
                  </a:cubicBezTo>
                  <a:lnTo>
                    <a:pt x="834" y="3426"/>
                  </a:lnTo>
                  <a:cubicBezTo>
                    <a:pt x="679" y="3395"/>
                    <a:pt x="556" y="3272"/>
                    <a:pt x="556" y="3117"/>
                  </a:cubicBezTo>
                  <a:lnTo>
                    <a:pt x="556" y="864"/>
                  </a:lnTo>
                  <a:cubicBezTo>
                    <a:pt x="556" y="710"/>
                    <a:pt x="679" y="587"/>
                    <a:pt x="834" y="587"/>
                  </a:cubicBezTo>
                  <a:lnTo>
                    <a:pt x="3117" y="587"/>
                  </a:lnTo>
                  <a:cubicBezTo>
                    <a:pt x="3131" y="584"/>
                    <a:pt x="3144" y="583"/>
                    <a:pt x="3157" y="583"/>
                  </a:cubicBezTo>
                  <a:close/>
                  <a:moveTo>
                    <a:pt x="834" y="0"/>
                  </a:moveTo>
                  <a:cubicBezTo>
                    <a:pt x="371" y="0"/>
                    <a:pt x="0" y="371"/>
                    <a:pt x="0" y="864"/>
                  </a:cubicBezTo>
                  <a:lnTo>
                    <a:pt x="0" y="3117"/>
                  </a:lnTo>
                  <a:cubicBezTo>
                    <a:pt x="0" y="3611"/>
                    <a:pt x="371" y="3981"/>
                    <a:pt x="834" y="3981"/>
                  </a:cubicBezTo>
                  <a:lnTo>
                    <a:pt x="3117" y="3981"/>
                  </a:lnTo>
                  <a:cubicBezTo>
                    <a:pt x="3580" y="3981"/>
                    <a:pt x="3951" y="3580"/>
                    <a:pt x="3951" y="3117"/>
                  </a:cubicBezTo>
                  <a:lnTo>
                    <a:pt x="3951" y="864"/>
                  </a:lnTo>
                  <a:cubicBezTo>
                    <a:pt x="3951" y="371"/>
                    <a:pt x="3580" y="0"/>
                    <a:pt x="31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105"/>
            <p:cNvSpPr/>
            <p:nvPr/>
          </p:nvSpPr>
          <p:spPr>
            <a:xfrm>
              <a:off x="3379150" y="2749625"/>
              <a:ext cx="98800" cy="99550"/>
            </a:xfrm>
            <a:custGeom>
              <a:avLst/>
              <a:gdLst/>
              <a:ahLst/>
              <a:cxnLst/>
              <a:rect l="l" t="t" r="r" b="b"/>
              <a:pathLst>
                <a:path w="3952" h="3982" extrusionOk="0">
                  <a:moveTo>
                    <a:pt x="3157" y="583"/>
                  </a:moveTo>
                  <a:cubicBezTo>
                    <a:pt x="3293" y="583"/>
                    <a:pt x="3396" y="724"/>
                    <a:pt x="3396" y="864"/>
                  </a:cubicBezTo>
                  <a:lnTo>
                    <a:pt x="3396" y="3117"/>
                  </a:lnTo>
                  <a:cubicBezTo>
                    <a:pt x="3396" y="3272"/>
                    <a:pt x="3272" y="3426"/>
                    <a:pt x="3118" y="3426"/>
                  </a:cubicBezTo>
                  <a:lnTo>
                    <a:pt x="834" y="3426"/>
                  </a:lnTo>
                  <a:cubicBezTo>
                    <a:pt x="680" y="3395"/>
                    <a:pt x="556" y="3272"/>
                    <a:pt x="556" y="3117"/>
                  </a:cubicBezTo>
                  <a:lnTo>
                    <a:pt x="556" y="864"/>
                  </a:lnTo>
                  <a:cubicBezTo>
                    <a:pt x="556" y="710"/>
                    <a:pt x="680" y="587"/>
                    <a:pt x="834" y="587"/>
                  </a:cubicBezTo>
                  <a:lnTo>
                    <a:pt x="3118" y="587"/>
                  </a:lnTo>
                  <a:cubicBezTo>
                    <a:pt x="3131" y="584"/>
                    <a:pt x="3144" y="583"/>
                    <a:pt x="3157" y="583"/>
                  </a:cubicBezTo>
                  <a:close/>
                  <a:moveTo>
                    <a:pt x="834" y="0"/>
                  </a:moveTo>
                  <a:cubicBezTo>
                    <a:pt x="371" y="0"/>
                    <a:pt x="1" y="371"/>
                    <a:pt x="1" y="864"/>
                  </a:cubicBezTo>
                  <a:lnTo>
                    <a:pt x="1" y="3117"/>
                  </a:lnTo>
                  <a:cubicBezTo>
                    <a:pt x="1" y="3580"/>
                    <a:pt x="371" y="3981"/>
                    <a:pt x="834" y="3981"/>
                  </a:cubicBezTo>
                  <a:lnTo>
                    <a:pt x="3118" y="3981"/>
                  </a:lnTo>
                  <a:cubicBezTo>
                    <a:pt x="3581" y="3981"/>
                    <a:pt x="3951" y="3611"/>
                    <a:pt x="3951" y="3117"/>
                  </a:cubicBezTo>
                  <a:lnTo>
                    <a:pt x="3951" y="864"/>
                  </a:lnTo>
                  <a:cubicBezTo>
                    <a:pt x="3951" y="371"/>
                    <a:pt x="3581" y="0"/>
                    <a:pt x="31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105"/>
            <p:cNvSpPr/>
            <p:nvPr/>
          </p:nvSpPr>
          <p:spPr>
            <a:xfrm>
              <a:off x="3511100" y="2749625"/>
              <a:ext cx="98775" cy="99550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3157" y="583"/>
                  </a:moveTo>
                  <a:cubicBezTo>
                    <a:pt x="3292" y="583"/>
                    <a:pt x="3395" y="724"/>
                    <a:pt x="3395" y="864"/>
                  </a:cubicBezTo>
                  <a:lnTo>
                    <a:pt x="3395" y="3117"/>
                  </a:lnTo>
                  <a:cubicBezTo>
                    <a:pt x="3395" y="3272"/>
                    <a:pt x="3271" y="3426"/>
                    <a:pt x="3117" y="3426"/>
                  </a:cubicBezTo>
                  <a:lnTo>
                    <a:pt x="833" y="3426"/>
                  </a:lnTo>
                  <a:cubicBezTo>
                    <a:pt x="679" y="3426"/>
                    <a:pt x="556" y="3272"/>
                    <a:pt x="556" y="3117"/>
                  </a:cubicBezTo>
                  <a:lnTo>
                    <a:pt x="556" y="864"/>
                  </a:lnTo>
                  <a:cubicBezTo>
                    <a:pt x="556" y="724"/>
                    <a:pt x="658" y="583"/>
                    <a:pt x="794" y="583"/>
                  </a:cubicBezTo>
                  <a:cubicBezTo>
                    <a:pt x="807" y="583"/>
                    <a:pt x="820" y="584"/>
                    <a:pt x="833" y="587"/>
                  </a:cubicBezTo>
                  <a:lnTo>
                    <a:pt x="3117" y="587"/>
                  </a:lnTo>
                  <a:cubicBezTo>
                    <a:pt x="3131" y="584"/>
                    <a:pt x="3144" y="583"/>
                    <a:pt x="3157" y="583"/>
                  </a:cubicBezTo>
                  <a:close/>
                  <a:moveTo>
                    <a:pt x="833" y="0"/>
                  </a:moveTo>
                  <a:cubicBezTo>
                    <a:pt x="370" y="0"/>
                    <a:pt x="0" y="371"/>
                    <a:pt x="0" y="864"/>
                  </a:cubicBezTo>
                  <a:lnTo>
                    <a:pt x="0" y="3117"/>
                  </a:lnTo>
                  <a:cubicBezTo>
                    <a:pt x="0" y="3611"/>
                    <a:pt x="370" y="3981"/>
                    <a:pt x="833" y="3981"/>
                  </a:cubicBezTo>
                  <a:lnTo>
                    <a:pt x="3117" y="3981"/>
                  </a:lnTo>
                  <a:cubicBezTo>
                    <a:pt x="3580" y="3981"/>
                    <a:pt x="3950" y="3611"/>
                    <a:pt x="3950" y="3117"/>
                  </a:cubicBezTo>
                  <a:lnTo>
                    <a:pt x="3950" y="864"/>
                  </a:lnTo>
                  <a:cubicBezTo>
                    <a:pt x="3950" y="371"/>
                    <a:pt x="3580" y="0"/>
                    <a:pt x="31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105"/>
            <p:cNvSpPr/>
            <p:nvPr/>
          </p:nvSpPr>
          <p:spPr>
            <a:xfrm>
              <a:off x="3419600" y="2702800"/>
              <a:ext cx="16675" cy="13900"/>
            </a:xfrm>
            <a:custGeom>
              <a:avLst/>
              <a:gdLst/>
              <a:ahLst/>
              <a:cxnLst/>
              <a:rect l="l" t="t" r="r" b="b"/>
              <a:pathLst>
                <a:path w="667" h="556" extrusionOk="0">
                  <a:moveTo>
                    <a:pt x="364" y="1"/>
                  </a:moveTo>
                  <a:cubicBezTo>
                    <a:pt x="266" y="1"/>
                    <a:pt x="167" y="48"/>
                    <a:pt x="111" y="145"/>
                  </a:cubicBezTo>
                  <a:cubicBezTo>
                    <a:pt x="1" y="338"/>
                    <a:pt x="137" y="556"/>
                    <a:pt x="343" y="556"/>
                  </a:cubicBezTo>
                  <a:cubicBezTo>
                    <a:pt x="368" y="556"/>
                    <a:pt x="393" y="553"/>
                    <a:pt x="420" y="546"/>
                  </a:cubicBezTo>
                  <a:cubicBezTo>
                    <a:pt x="574" y="515"/>
                    <a:pt x="666" y="361"/>
                    <a:pt x="636" y="207"/>
                  </a:cubicBezTo>
                  <a:cubicBezTo>
                    <a:pt x="602" y="71"/>
                    <a:pt x="484" y="1"/>
                    <a:pt x="3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105"/>
            <p:cNvSpPr/>
            <p:nvPr/>
          </p:nvSpPr>
          <p:spPr>
            <a:xfrm>
              <a:off x="3379150" y="2617675"/>
              <a:ext cx="98800" cy="99050"/>
            </a:xfrm>
            <a:custGeom>
              <a:avLst/>
              <a:gdLst/>
              <a:ahLst/>
              <a:cxnLst/>
              <a:rect l="l" t="t" r="r" b="b"/>
              <a:pathLst>
                <a:path w="3952" h="3962" extrusionOk="0">
                  <a:moveTo>
                    <a:pt x="834" y="1"/>
                  </a:moveTo>
                  <a:cubicBezTo>
                    <a:pt x="371" y="1"/>
                    <a:pt x="1" y="371"/>
                    <a:pt x="1" y="865"/>
                  </a:cubicBezTo>
                  <a:lnTo>
                    <a:pt x="1" y="3118"/>
                  </a:lnTo>
                  <a:cubicBezTo>
                    <a:pt x="1" y="3519"/>
                    <a:pt x="248" y="3859"/>
                    <a:pt x="618" y="3951"/>
                  </a:cubicBezTo>
                  <a:lnTo>
                    <a:pt x="711" y="3951"/>
                  </a:lnTo>
                  <a:cubicBezTo>
                    <a:pt x="1019" y="3920"/>
                    <a:pt x="1081" y="3488"/>
                    <a:pt x="772" y="3396"/>
                  </a:cubicBezTo>
                  <a:cubicBezTo>
                    <a:pt x="649" y="3365"/>
                    <a:pt x="556" y="3241"/>
                    <a:pt x="556" y="3118"/>
                  </a:cubicBezTo>
                  <a:lnTo>
                    <a:pt x="556" y="865"/>
                  </a:lnTo>
                  <a:cubicBezTo>
                    <a:pt x="556" y="711"/>
                    <a:pt x="680" y="556"/>
                    <a:pt x="834" y="556"/>
                  </a:cubicBezTo>
                  <a:lnTo>
                    <a:pt x="3118" y="556"/>
                  </a:lnTo>
                  <a:cubicBezTo>
                    <a:pt x="3272" y="556"/>
                    <a:pt x="3396" y="711"/>
                    <a:pt x="3396" y="865"/>
                  </a:cubicBezTo>
                  <a:lnTo>
                    <a:pt x="3396" y="3118"/>
                  </a:lnTo>
                  <a:cubicBezTo>
                    <a:pt x="3396" y="3241"/>
                    <a:pt x="3303" y="3365"/>
                    <a:pt x="3179" y="3396"/>
                  </a:cubicBezTo>
                  <a:cubicBezTo>
                    <a:pt x="2837" y="3481"/>
                    <a:pt x="2943" y="3962"/>
                    <a:pt x="3253" y="3962"/>
                  </a:cubicBezTo>
                  <a:cubicBezTo>
                    <a:pt x="3278" y="3962"/>
                    <a:pt x="3305" y="3958"/>
                    <a:pt x="3334" y="3951"/>
                  </a:cubicBezTo>
                  <a:cubicBezTo>
                    <a:pt x="3704" y="3859"/>
                    <a:pt x="3951" y="3519"/>
                    <a:pt x="3951" y="3118"/>
                  </a:cubicBezTo>
                  <a:lnTo>
                    <a:pt x="3951" y="865"/>
                  </a:lnTo>
                  <a:cubicBezTo>
                    <a:pt x="3951" y="371"/>
                    <a:pt x="3581" y="1"/>
                    <a:pt x="31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6" name="Google Shape;18596;p105"/>
          <p:cNvGrpSpPr/>
          <p:nvPr/>
        </p:nvGrpSpPr>
        <p:grpSpPr>
          <a:xfrm>
            <a:off x="1715313" y="2329156"/>
            <a:ext cx="363425" cy="363425"/>
            <a:chOff x="2492650" y="2485750"/>
            <a:chExt cx="363425" cy="363425"/>
          </a:xfrm>
        </p:grpSpPr>
        <p:sp>
          <p:nvSpPr>
            <p:cNvPr id="18597" name="Google Shape;18597;p105"/>
            <p:cNvSpPr/>
            <p:nvPr/>
          </p:nvSpPr>
          <p:spPr>
            <a:xfrm>
              <a:off x="2539725" y="2575250"/>
              <a:ext cx="121150" cy="114600"/>
            </a:xfrm>
            <a:custGeom>
              <a:avLst/>
              <a:gdLst/>
              <a:ahLst/>
              <a:cxnLst/>
              <a:rect l="l" t="t" r="r" b="b"/>
              <a:pathLst>
                <a:path w="4846" h="4584" extrusionOk="0">
                  <a:moveTo>
                    <a:pt x="2407" y="926"/>
                  </a:moveTo>
                  <a:lnTo>
                    <a:pt x="2778" y="1729"/>
                  </a:lnTo>
                  <a:cubicBezTo>
                    <a:pt x="2808" y="1821"/>
                    <a:pt x="2901" y="1883"/>
                    <a:pt x="2994" y="1883"/>
                  </a:cubicBezTo>
                  <a:lnTo>
                    <a:pt x="3889" y="2007"/>
                  </a:lnTo>
                  <a:lnTo>
                    <a:pt x="3240" y="2655"/>
                  </a:lnTo>
                  <a:cubicBezTo>
                    <a:pt x="3179" y="2716"/>
                    <a:pt x="3148" y="2809"/>
                    <a:pt x="3179" y="2902"/>
                  </a:cubicBezTo>
                  <a:lnTo>
                    <a:pt x="3333" y="3797"/>
                  </a:lnTo>
                  <a:lnTo>
                    <a:pt x="2500" y="3364"/>
                  </a:lnTo>
                  <a:cubicBezTo>
                    <a:pt x="2469" y="3364"/>
                    <a:pt x="2438" y="3334"/>
                    <a:pt x="2376" y="3334"/>
                  </a:cubicBezTo>
                  <a:cubicBezTo>
                    <a:pt x="2346" y="3334"/>
                    <a:pt x="2284" y="3364"/>
                    <a:pt x="2253" y="3364"/>
                  </a:cubicBezTo>
                  <a:lnTo>
                    <a:pt x="1481" y="3797"/>
                  </a:lnTo>
                  <a:lnTo>
                    <a:pt x="1636" y="2902"/>
                  </a:lnTo>
                  <a:cubicBezTo>
                    <a:pt x="1667" y="2809"/>
                    <a:pt x="1636" y="2716"/>
                    <a:pt x="1543" y="2655"/>
                  </a:cubicBezTo>
                  <a:lnTo>
                    <a:pt x="895" y="2007"/>
                  </a:lnTo>
                  <a:lnTo>
                    <a:pt x="1790" y="1883"/>
                  </a:lnTo>
                  <a:cubicBezTo>
                    <a:pt x="1883" y="1883"/>
                    <a:pt x="1975" y="1821"/>
                    <a:pt x="2006" y="1729"/>
                  </a:cubicBezTo>
                  <a:lnTo>
                    <a:pt x="2407" y="926"/>
                  </a:lnTo>
                  <a:close/>
                  <a:moveTo>
                    <a:pt x="2407" y="1"/>
                  </a:moveTo>
                  <a:cubicBezTo>
                    <a:pt x="2315" y="1"/>
                    <a:pt x="2191" y="62"/>
                    <a:pt x="2160" y="155"/>
                  </a:cubicBezTo>
                  <a:lnTo>
                    <a:pt x="1574" y="1358"/>
                  </a:lnTo>
                  <a:lnTo>
                    <a:pt x="247" y="1544"/>
                  </a:lnTo>
                  <a:cubicBezTo>
                    <a:pt x="154" y="1544"/>
                    <a:pt x="62" y="1636"/>
                    <a:pt x="31" y="1729"/>
                  </a:cubicBezTo>
                  <a:cubicBezTo>
                    <a:pt x="0" y="1821"/>
                    <a:pt x="0" y="1945"/>
                    <a:pt x="93" y="2037"/>
                  </a:cubicBezTo>
                  <a:lnTo>
                    <a:pt x="1049" y="2963"/>
                  </a:lnTo>
                  <a:lnTo>
                    <a:pt x="833" y="4259"/>
                  </a:lnTo>
                  <a:cubicBezTo>
                    <a:pt x="802" y="4383"/>
                    <a:pt x="833" y="4475"/>
                    <a:pt x="926" y="4537"/>
                  </a:cubicBezTo>
                  <a:cubicBezTo>
                    <a:pt x="972" y="4568"/>
                    <a:pt x="1026" y="4583"/>
                    <a:pt x="1080" y="4583"/>
                  </a:cubicBezTo>
                  <a:cubicBezTo>
                    <a:pt x="1134" y="4583"/>
                    <a:pt x="1188" y="4568"/>
                    <a:pt x="1234" y="4537"/>
                  </a:cubicBezTo>
                  <a:lnTo>
                    <a:pt x="2407" y="3920"/>
                  </a:lnTo>
                  <a:lnTo>
                    <a:pt x="3580" y="4537"/>
                  </a:lnTo>
                  <a:cubicBezTo>
                    <a:pt x="3626" y="4568"/>
                    <a:pt x="3680" y="4583"/>
                    <a:pt x="3734" y="4583"/>
                  </a:cubicBezTo>
                  <a:cubicBezTo>
                    <a:pt x="3788" y="4583"/>
                    <a:pt x="3842" y="4568"/>
                    <a:pt x="3889" y="4537"/>
                  </a:cubicBezTo>
                  <a:cubicBezTo>
                    <a:pt x="3981" y="4475"/>
                    <a:pt x="4012" y="4383"/>
                    <a:pt x="4012" y="4259"/>
                  </a:cubicBezTo>
                  <a:lnTo>
                    <a:pt x="3765" y="2963"/>
                  </a:lnTo>
                  <a:lnTo>
                    <a:pt x="4722" y="2037"/>
                  </a:lnTo>
                  <a:cubicBezTo>
                    <a:pt x="4814" y="1945"/>
                    <a:pt x="4845" y="1821"/>
                    <a:pt x="4814" y="1729"/>
                  </a:cubicBezTo>
                  <a:cubicBezTo>
                    <a:pt x="4753" y="1636"/>
                    <a:pt x="4691" y="1544"/>
                    <a:pt x="4568" y="1544"/>
                  </a:cubicBezTo>
                  <a:lnTo>
                    <a:pt x="3240" y="1358"/>
                  </a:lnTo>
                  <a:lnTo>
                    <a:pt x="2654" y="155"/>
                  </a:lnTo>
                  <a:cubicBezTo>
                    <a:pt x="2623" y="62"/>
                    <a:pt x="2531" y="1"/>
                    <a:pt x="24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105"/>
            <p:cNvSpPr/>
            <p:nvPr/>
          </p:nvSpPr>
          <p:spPr>
            <a:xfrm>
              <a:off x="2687850" y="2575250"/>
              <a:ext cx="121150" cy="114600"/>
            </a:xfrm>
            <a:custGeom>
              <a:avLst/>
              <a:gdLst/>
              <a:ahLst/>
              <a:cxnLst/>
              <a:rect l="l" t="t" r="r" b="b"/>
              <a:pathLst>
                <a:path w="4846" h="4584" extrusionOk="0">
                  <a:moveTo>
                    <a:pt x="2408" y="926"/>
                  </a:moveTo>
                  <a:lnTo>
                    <a:pt x="2809" y="1729"/>
                  </a:lnTo>
                  <a:cubicBezTo>
                    <a:pt x="2840" y="1821"/>
                    <a:pt x="2932" y="1883"/>
                    <a:pt x="3025" y="1883"/>
                  </a:cubicBezTo>
                  <a:lnTo>
                    <a:pt x="3920" y="2007"/>
                  </a:lnTo>
                  <a:lnTo>
                    <a:pt x="3303" y="2655"/>
                  </a:lnTo>
                  <a:cubicBezTo>
                    <a:pt x="3210" y="2716"/>
                    <a:pt x="3179" y="2809"/>
                    <a:pt x="3210" y="2902"/>
                  </a:cubicBezTo>
                  <a:lnTo>
                    <a:pt x="3364" y="3797"/>
                  </a:lnTo>
                  <a:lnTo>
                    <a:pt x="2562" y="3364"/>
                  </a:lnTo>
                  <a:cubicBezTo>
                    <a:pt x="2531" y="3364"/>
                    <a:pt x="2469" y="3334"/>
                    <a:pt x="2439" y="3334"/>
                  </a:cubicBezTo>
                  <a:cubicBezTo>
                    <a:pt x="2377" y="3334"/>
                    <a:pt x="2346" y="3364"/>
                    <a:pt x="2284" y="3364"/>
                  </a:cubicBezTo>
                  <a:lnTo>
                    <a:pt x="1482" y="3797"/>
                  </a:lnTo>
                  <a:lnTo>
                    <a:pt x="1482" y="3797"/>
                  </a:lnTo>
                  <a:lnTo>
                    <a:pt x="1636" y="2902"/>
                  </a:lnTo>
                  <a:cubicBezTo>
                    <a:pt x="1667" y="2809"/>
                    <a:pt x="1636" y="2716"/>
                    <a:pt x="1574" y="2655"/>
                  </a:cubicBezTo>
                  <a:lnTo>
                    <a:pt x="926" y="2007"/>
                  </a:lnTo>
                  <a:lnTo>
                    <a:pt x="1821" y="1883"/>
                  </a:lnTo>
                  <a:cubicBezTo>
                    <a:pt x="1914" y="1883"/>
                    <a:pt x="1976" y="1821"/>
                    <a:pt x="2037" y="1729"/>
                  </a:cubicBezTo>
                  <a:lnTo>
                    <a:pt x="2408" y="926"/>
                  </a:lnTo>
                  <a:close/>
                  <a:moveTo>
                    <a:pt x="2439" y="1"/>
                  </a:moveTo>
                  <a:cubicBezTo>
                    <a:pt x="2315" y="1"/>
                    <a:pt x="2223" y="62"/>
                    <a:pt x="2161" y="155"/>
                  </a:cubicBezTo>
                  <a:lnTo>
                    <a:pt x="1574" y="1358"/>
                  </a:lnTo>
                  <a:lnTo>
                    <a:pt x="278" y="1544"/>
                  </a:lnTo>
                  <a:cubicBezTo>
                    <a:pt x="155" y="1544"/>
                    <a:pt x="62" y="1636"/>
                    <a:pt x="31" y="1729"/>
                  </a:cubicBezTo>
                  <a:cubicBezTo>
                    <a:pt x="0" y="1821"/>
                    <a:pt x="31" y="1945"/>
                    <a:pt x="124" y="2037"/>
                  </a:cubicBezTo>
                  <a:lnTo>
                    <a:pt x="1081" y="2963"/>
                  </a:lnTo>
                  <a:lnTo>
                    <a:pt x="834" y="4259"/>
                  </a:lnTo>
                  <a:cubicBezTo>
                    <a:pt x="834" y="4383"/>
                    <a:pt x="865" y="4475"/>
                    <a:pt x="957" y="4537"/>
                  </a:cubicBezTo>
                  <a:cubicBezTo>
                    <a:pt x="1003" y="4568"/>
                    <a:pt x="1057" y="4583"/>
                    <a:pt x="1112" y="4583"/>
                  </a:cubicBezTo>
                  <a:cubicBezTo>
                    <a:pt x="1166" y="4583"/>
                    <a:pt x="1220" y="4568"/>
                    <a:pt x="1266" y="4537"/>
                  </a:cubicBezTo>
                  <a:lnTo>
                    <a:pt x="2408" y="3920"/>
                  </a:lnTo>
                  <a:lnTo>
                    <a:pt x="3580" y="4537"/>
                  </a:lnTo>
                  <a:cubicBezTo>
                    <a:pt x="3627" y="4568"/>
                    <a:pt x="3681" y="4583"/>
                    <a:pt x="3735" y="4583"/>
                  </a:cubicBezTo>
                  <a:cubicBezTo>
                    <a:pt x="3789" y="4583"/>
                    <a:pt x="3843" y="4568"/>
                    <a:pt x="3889" y="4537"/>
                  </a:cubicBezTo>
                  <a:cubicBezTo>
                    <a:pt x="3982" y="4475"/>
                    <a:pt x="4013" y="4383"/>
                    <a:pt x="4013" y="4259"/>
                  </a:cubicBezTo>
                  <a:lnTo>
                    <a:pt x="3766" y="2963"/>
                  </a:lnTo>
                  <a:lnTo>
                    <a:pt x="4722" y="2037"/>
                  </a:lnTo>
                  <a:cubicBezTo>
                    <a:pt x="4815" y="1945"/>
                    <a:pt x="4846" y="1821"/>
                    <a:pt x="4815" y="1729"/>
                  </a:cubicBezTo>
                  <a:lnTo>
                    <a:pt x="4846" y="1729"/>
                  </a:lnTo>
                  <a:cubicBezTo>
                    <a:pt x="4815" y="1636"/>
                    <a:pt x="4722" y="1544"/>
                    <a:pt x="4599" y="1544"/>
                  </a:cubicBezTo>
                  <a:lnTo>
                    <a:pt x="3272" y="1358"/>
                  </a:lnTo>
                  <a:lnTo>
                    <a:pt x="2685" y="155"/>
                  </a:lnTo>
                  <a:cubicBezTo>
                    <a:pt x="2624" y="62"/>
                    <a:pt x="2531" y="1"/>
                    <a:pt x="24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105"/>
            <p:cNvSpPr/>
            <p:nvPr/>
          </p:nvSpPr>
          <p:spPr>
            <a:xfrm>
              <a:off x="2613775" y="2681525"/>
              <a:ext cx="121175" cy="115250"/>
            </a:xfrm>
            <a:custGeom>
              <a:avLst/>
              <a:gdLst/>
              <a:ahLst/>
              <a:cxnLst/>
              <a:rect l="l" t="t" r="r" b="b"/>
              <a:pathLst>
                <a:path w="4847" h="4610" extrusionOk="0">
                  <a:moveTo>
                    <a:pt x="2408" y="934"/>
                  </a:moveTo>
                  <a:lnTo>
                    <a:pt x="2809" y="1737"/>
                  </a:lnTo>
                  <a:cubicBezTo>
                    <a:pt x="2840" y="1829"/>
                    <a:pt x="2933" y="1891"/>
                    <a:pt x="3025" y="1891"/>
                  </a:cubicBezTo>
                  <a:lnTo>
                    <a:pt x="3920" y="2014"/>
                  </a:lnTo>
                  <a:lnTo>
                    <a:pt x="3272" y="2663"/>
                  </a:lnTo>
                  <a:cubicBezTo>
                    <a:pt x="3180" y="2724"/>
                    <a:pt x="3149" y="2817"/>
                    <a:pt x="3180" y="2909"/>
                  </a:cubicBezTo>
                  <a:lnTo>
                    <a:pt x="3334" y="3804"/>
                  </a:lnTo>
                  <a:lnTo>
                    <a:pt x="2531" y="3372"/>
                  </a:lnTo>
                  <a:cubicBezTo>
                    <a:pt x="2501" y="3372"/>
                    <a:pt x="2439" y="3342"/>
                    <a:pt x="2408" y="3342"/>
                  </a:cubicBezTo>
                  <a:cubicBezTo>
                    <a:pt x="2346" y="3342"/>
                    <a:pt x="2315" y="3372"/>
                    <a:pt x="2254" y="3372"/>
                  </a:cubicBezTo>
                  <a:lnTo>
                    <a:pt x="1451" y="3804"/>
                  </a:lnTo>
                  <a:lnTo>
                    <a:pt x="1606" y="2909"/>
                  </a:lnTo>
                  <a:cubicBezTo>
                    <a:pt x="1636" y="2817"/>
                    <a:pt x="1606" y="2724"/>
                    <a:pt x="1544" y="2663"/>
                  </a:cubicBezTo>
                  <a:lnTo>
                    <a:pt x="927" y="2014"/>
                  </a:lnTo>
                  <a:lnTo>
                    <a:pt x="1822" y="1891"/>
                  </a:lnTo>
                  <a:cubicBezTo>
                    <a:pt x="1914" y="1891"/>
                    <a:pt x="1976" y="1829"/>
                    <a:pt x="2038" y="1737"/>
                  </a:cubicBezTo>
                  <a:lnTo>
                    <a:pt x="2408" y="934"/>
                  </a:lnTo>
                  <a:close/>
                  <a:moveTo>
                    <a:pt x="2423" y="1"/>
                  </a:moveTo>
                  <a:cubicBezTo>
                    <a:pt x="2323" y="1"/>
                    <a:pt x="2223" y="55"/>
                    <a:pt x="2161" y="163"/>
                  </a:cubicBezTo>
                  <a:lnTo>
                    <a:pt x="1575" y="1366"/>
                  </a:lnTo>
                  <a:lnTo>
                    <a:pt x="278" y="1552"/>
                  </a:lnTo>
                  <a:cubicBezTo>
                    <a:pt x="155" y="1582"/>
                    <a:pt x="62" y="1644"/>
                    <a:pt x="32" y="1768"/>
                  </a:cubicBezTo>
                  <a:cubicBezTo>
                    <a:pt x="1" y="1860"/>
                    <a:pt x="32" y="1953"/>
                    <a:pt x="124" y="2045"/>
                  </a:cubicBezTo>
                  <a:lnTo>
                    <a:pt x="1050" y="2971"/>
                  </a:lnTo>
                  <a:lnTo>
                    <a:pt x="834" y="4298"/>
                  </a:lnTo>
                  <a:cubicBezTo>
                    <a:pt x="803" y="4391"/>
                    <a:pt x="865" y="4483"/>
                    <a:pt x="957" y="4576"/>
                  </a:cubicBezTo>
                  <a:lnTo>
                    <a:pt x="957" y="4545"/>
                  </a:lnTo>
                  <a:cubicBezTo>
                    <a:pt x="1015" y="4583"/>
                    <a:pt x="1072" y="4610"/>
                    <a:pt x="1129" y="4610"/>
                  </a:cubicBezTo>
                  <a:cubicBezTo>
                    <a:pt x="1164" y="4610"/>
                    <a:pt x="1200" y="4600"/>
                    <a:pt x="1235" y="4576"/>
                  </a:cubicBezTo>
                  <a:lnTo>
                    <a:pt x="2439" y="3959"/>
                  </a:lnTo>
                  <a:lnTo>
                    <a:pt x="3612" y="4576"/>
                  </a:lnTo>
                  <a:cubicBezTo>
                    <a:pt x="3655" y="4594"/>
                    <a:pt x="3699" y="4603"/>
                    <a:pt x="3742" y="4603"/>
                  </a:cubicBezTo>
                  <a:cubicBezTo>
                    <a:pt x="3914" y="4603"/>
                    <a:pt x="4062" y="4465"/>
                    <a:pt x="4013" y="4267"/>
                  </a:cubicBezTo>
                  <a:lnTo>
                    <a:pt x="3797" y="2971"/>
                  </a:lnTo>
                  <a:lnTo>
                    <a:pt x="4753" y="2045"/>
                  </a:lnTo>
                  <a:cubicBezTo>
                    <a:pt x="4815" y="1953"/>
                    <a:pt x="4846" y="1829"/>
                    <a:pt x="4815" y="1737"/>
                  </a:cubicBezTo>
                  <a:cubicBezTo>
                    <a:pt x="4784" y="1644"/>
                    <a:pt x="4692" y="1552"/>
                    <a:pt x="4599" y="1552"/>
                  </a:cubicBezTo>
                  <a:lnTo>
                    <a:pt x="3272" y="1366"/>
                  </a:lnTo>
                  <a:lnTo>
                    <a:pt x="2686" y="163"/>
                  </a:lnTo>
                  <a:cubicBezTo>
                    <a:pt x="2624" y="55"/>
                    <a:pt x="2524" y="1"/>
                    <a:pt x="2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105"/>
            <p:cNvSpPr/>
            <p:nvPr/>
          </p:nvSpPr>
          <p:spPr>
            <a:xfrm>
              <a:off x="2667025" y="2834675"/>
              <a:ext cx="14675" cy="14500"/>
            </a:xfrm>
            <a:custGeom>
              <a:avLst/>
              <a:gdLst/>
              <a:ahLst/>
              <a:cxnLst/>
              <a:rect l="l" t="t" r="r" b="b"/>
              <a:pathLst>
                <a:path w="587" h="580" extrusionOk="0">
                  <a:moveTo>
                    <a:pt x="293" y="1"/>
                  </a:moveTo>
                  <a:cubicBezTo>
                    <a:pt x="147" y="1"/>
                    <a:pt x="0" y="101"/>
                    <a:pt x="0" y="302"/>
                  </a:cubicBezTo>
                  <a:cubicBezTo>
                    <a:pt x="0" y="487"/>
                    <a:pt x="147" y="579"/>
                    <a:pt x="293" y="579"/>
                  </a:cubicBezTo>
                  <a:cubicBezTo>
                    <a:pt x="440" y="579"/>
                    <a:pt x="587" y="487"/>
                    <a:pt x="587" y="302"/>
                  </a:cubicBezTo>
                  <a:cubicBezTo>
                    <a:pt x="587" y="101"/>
                    <a:pt x="440" y="1"/>
                    <a:pt x="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105"/>
            <p:cNvSpPr/>
            <p:nvPr/>
          </p:nvSpPr>
          <p:spPr>
            <a:xfrm>
              <a:off x="2492650" y="2485750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11234" y="556"/>
                  </a:moveTo>
                  <a:lnTo>
                    <a:pt x="11234" y="1698"/>
                  </a:lnTo>
                  <a:lnTo>
                    <a:pt x="556" y="1698"/>
                  </a:lnTo>
                  <a:lnTo>
                    <a:pt x="556" y="865"/>
                  </a:lnTo>
                  <a:cubicBezTo>
                    <a:pt x="556" y="710"/>
                    <a:pt x="679" y="556"/>
                    <a:pt x="834" y="556"/>
                  </a:cubicBezTo>
                  <a:close/>
                  <a:moveTo>
                    <a:pt x="13672" y="556"/>
                  </a:moveTo>
                  <a:cubicBezTo>
                    <a:pt x="13827" y="556"/>
                    <a:pt x="13950" y="710"/>
                    <a:pt x="13950" y="865"/>
                  </a:cubicBezTo>
                  <a:lnTo>
                    <a:pt x="13950" y="1698"/>
                  </a:lnTo>
                  <a:lnTo>
                    <a:pt x="11790" y="1698"/>
                  </a:lnTo>
                  <a:lnTo>
                    <a:pt x="11790" y="556"/>
                  </a:lnTo>
                  <a:close/>
                  <a:moveTo>
                    <a:pt x="834" y="1"/>
                  </a:moveTo>
                  <a:cubicBezTo>
                    <a:pt x="371" y="1"/>
                    <a:pt x="0" y="371"/>
                    <a:pt x="0" y="865"/>
                  </a:cubicBezTo>
                  <a:lnTo>
                    <a:pt x="0" y="13672"/>
                  </a:lnTo>
                  <a:cubicBezTo>
                    <a:pt x="0" y="14135"/>
                    <a:pt x="371" y="14536"/>
                    <a:pt x="834" y="14536"/>
                  </a:cubicBezTo>
                  <a:lnTo>
                    <a:pt x="5988" y="14536"/>
                  </a:lnTo>
                  <a:cubicBezTo>
                    <a:pt x="6142" y="14536"/>
                    <a:pt x="6265" y="14413"/>
                    <a:pt x="6265" y="14259"/>
                  </a:cubicBezTo>
                  <a:cubicBezTo>
                    <a:pt x="6265" y="14118"/>
                    <a:pt x="6163" y="13977"/>
                    <a:pt x="6027" y="13977"/>
                  </a:cubicBezTo>
                  <a:cubicBezTo>
                    <a:pt x="6014" y="13977"/>
                    <a:pt x="6001" y="13978"/>
                    <a:pt x="5988" y="13981"/>
                  </a:cubicBezTo>
                  <a:lnTo>
                    <a:pt x="834" y="13981"/>
                  </a:lnTo>
                  <a:cubicBezTo>
                    <a:pt x="679" y="13950"/>
                    <a:pt x="556" y="13827"/>
                    <a:pt x="556" y="13672"/>
                  </a:cubicBezTo>
                  <a:lnTo>
                    <a:pt x="556" y="2284"/>
                  </a:lnTo>
                  <a:lnTo>
                    <a:pt x="13950" y="2284"/>
                  </a:lnTo>
                  <a:lnTo>
                    <a:pt x="13950" y="13672"/>
                  </a:lnTo>
                  <a:cubicBezTo>
                    <a:pt x="13950" y="13827"/>
                    <a:pt x="13827" y="13950"/>
                    <a:pt x="13672" y="13981"/>
                  </a:cubicBezTo>
                  <a:lnTo>
                    <a:pt x="8549" y="13981"/>
                  </a:lnTo>
                  <a:cubicBezTo>
                    <a:pt x="8536" y="13978"/>
                    <a:pt x="8523" y="13977"/>
                    <a:pt x="8510" y="13977"/>
                  </a:cubicBezTo>
                  <a:cubicBezTo>
                    <a:pt x="8374" y="13977"/>
                    <a:pt x="8271" y="14118"/>
                    <a:pt x="8271" y="14259"/>
                  </a:cubicBezTo>
                  <a:cubicBezTo>
                    <a:pt x="8271" y="14413"/>
                    <a:pt x="8395" y="14536"/>
                    <a:pt x="8549" y="14536"/>
                  </a:cubicBezTo>
                  <a:lnTo>
                    <a:pt x="13672" y="14536"/>
                  </a:lnTo>
                  <a:cubicBezTo>
                    <a:pt x="14135" y="14536"/>
                    <a:pt x="14536" y="14135"/>
                    <a:pt x="14536" y="13672"/>
                  </a:cubicBezTo>
                  <a:lnTo>
                    <a:pt x="14536" y="865"/>
                  </a:lnTo>
                  <a:cubicBezTo>
                    <a:pt x="14536" y="371"/>
                    <a:pt x="14135" y="1"/>
                    <a:pt x="136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02" name="Google Shape;18602;p105"/>
          <p:cNvGrpSpPr/>
          <p:nvPr/>
        </p:nvGrpSpPr>
        <p:grpSpPr>
          <a:xfrm>
            <a:off x="1048338" y="2329544"/>
            <a:ext cx="371900" cy="362650"/>
            <a:chOff x="1734225" y="2485750"/>
            <a:chExt cx="371900" cy="362650"/>
          </a:xfrm>
        </p:grpSpPr>
        <p:sp>
          <p:nvSpPr>
            <p:cNvPr id="18603" name="Google Shape;18603;p105"/>
            <p:cNvSpPr/>
            <p:nvPr/>
          </p:nvSpPr>
          <p:spPr>
            <a:xfrm>
              <a:off x="1868475" y="2603450"/>
              <a:ext cx="82575" cy="71350"/>
            </a:xfrm>
            <a:custGeom>
              <a:avLst/>
              <a:gdLst/>
              <a:ahLst/>
              <a:cxnLst/>
              <a:rect l="l" t="t" r="r" b="b"/>
              <a:pathLst>
                <a:path w="3303" h="2854" extrusionOk="0">
                  <a:moveTo>
                    <a:pt x="1883" y="572"/>
                  </a:moveTo>
                  <a:cubicBezTo>
                    <a:pt x="2321" y="572"/>
                    <a:pt x="2747" y="911"/>
                    <a:pt x="2747" y="1434"/>
                  </a:cubicBezTo>
                  <a:cubicBezTo>
                    <a:pt x="2747" y="1897"/>
                    <a:pt x="2377" y="2267"/>
                    <a:pt x="1883" y="2267"/>
                  </a:cubicBezTo>
                  <a:cubicBezTo>
                    <a:pt x="1142" y="2267"/>
                    <a:pt x="741" y="1341"/>
                    <a:pt x="1296" y="817"/>
                  </a:cubicBezTo>
                  <a:cubicBezTo>
                    <a:pt x="1465" y="648"/>
                    <a:pt x="1675" y="572"/>
                    <a:pt x="1883" y="572"/>
                  </a:cubicBezTo>
                  <a:close/>
                  <a:moveTo>
                    <a:pt x="1877" y="0"/>
                  </a:moveTo>
                  <a:cubicBezTo>
                    <a:pt x="1533" y="0"/>
                    <a:pt x="1182" y="128"/>
                    <a:pt x="895" y="416"/>
                  </a:cubicBezTo>
                  <a:cubicBezTo>
                    <a:pt x="0" y="1311"/>
                    <a:pt x="617" y="2854"/>
                    <a:pt x="1883" y="2854"/>
                  </a:cubicBezTo>
                  <a:cubicBezTo>
                    <a:pt x="2685" y="2854"/>
                    <a:pt x="3302" y="2206"/>
                    <a:pt x="3302" y="1434"/>
                  </a:cubicBezTo>
                  <a:cubicBezTo>
                    <a:pt x="3302" y="575"/>
                    <a:pt x="2605" y="0"/>
                    <a:pt x="18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4" name="Google Shape;18604;p105"/>
            <p:cNvSpPr/>
            <p:nvPr/>
          </p:nvSpPr>
          <p:spPr>
            <a:xfrm>
              <a:off x="1734225" y="2485750"/>
              <a:ext cx="371900" cy="362650"/>
            </a:xfrm>
            <a:custGeom>
              <a:avLst/>
              <a:gdLst/>
              <a:ahLst/>
              <a:cxnLst/>
              <a:rect l="l" t="t" r="r" b="b"/>
              <a:pathLst>
                <a:path w="14876" h="14506" extrusionOk="0">
                  <a:moveTo>
                    <a:pt x="7259" y="564"/>
                  </a:moveTo>
                  <a:cubicBezTo>
                    <a:pt x="7400" y="564"/>
                    <a:pt x="7542" y="619"/>
                    <a:pt x="7654" y="741"/>
                  </a:cubicBezTo>
                  <a:cubicBezTo>
                    <a:pt x="8024" y="1081"/>
                    <a:pt x="7777" y="1698"/>
                    <a:pt x="7253" y="1698"/>
                  </a:cubicBezTo>
                  <a:cubicBezTo>
                    <a:pt x="6944" y="1698"/>
                    <a:pt x="6697" y="1451"/>
                    <a:pt x="6697" y="1142"/>
                  </a:cubicBezTo>
                  <a:cubicBezTo>
                    <a:pt x="6697" y="791"/>
                    <a:pt x="6974" y="564"/>
                    <a:pt x="7259" y="564"/>
                  </a:cubicBezTo>
                  <a:close/>
                  <a:moveTo>
                    <a:pt x="2978" y="2391"/>
                  </a:moveTo>
                  <a:cubicBezTo>
                    <a:pt x="3109" y="2391"/>
                    <a:pt x="3244" y="2442"/>
                    <a:pt x="3364" y="2562"/>
                  </a:cubicBezTo>
                  <a:cubicBezTo>
                    <a:pt x="3768" y="2966"/>
                    <a:pt x="3385" y="3535"/>
                    <a:pt x="2948" y="3535"/>
                  </a:cubicBezTo>
                  <a:cubicBezTo>
                    <a:pt x="2817" y="3535"/>
                    <a:pt x="2682" y="3485"/>
                    <a:pt x="2562" y="3364"/>
                  </a:cubicBezTo>
                  <a:cubicBezTo>
                    <a:pt x="2158" y="2960"/>
                    <a:pt x="2541" y="2391"/>
                    <a:pt x="2978" y="2391"/>
                  </a:cubicBezTo>
                  <a:close/>
                  <a:moveTo>
                    <a:pt x="11573" y="2400"/>
                  </a:moveTo>
                  <a:cubicBezTo>
                    <a:pt x="11720" y="2400"/>
                    <a:pt x="11867" y="2454"/>
                    <a:pt x="11975" y="2562"/>
                  </a:cubicBezTo>
                  <a:cubicBezTo>
                    <a:pt x="12379" y="2966"/>
                    <a:pt x="11995" y="3535"/>
                    <a:pt x="11558" y="3535"/>
                  </a:cubicBezTo>
                  <a:cubicBezTo>
                    <a:pt x="11428" y="3535"/>
                    <a:pt x="11293" y="3485"/>
                    <a:pt x="11172" y="3364"/>
                  </a:cubicBezTo>
                  <a:cubicBezTo>
                    <a:pt x="10925" y="3148"/>
                    <a:pt x="10925" y="2778"/>
                    <a:pt x="11172" y="2562"/>
                  </a:cubicBezTo>
                  <a:cubicBezTo>
                    <a:pt x="11280" y="2454"/>
                    <a:pt x="11427" y="2400"/>
                    <a:pt x="11573" y="2400"/>
                  </a:cubicBezTo>
                  <a:close/>
                  <a:moveTo>
                    <a:pt x="1117" y="6696"/>
                  </a:moveTo>
                  <a:cubicBezTo>
                    <a:pt x="1409" y="6696"/>
                    <a:pt x="1698" y="6925"/>
                    <a:pt x="1698" y="7284"/>
                  </a:cubicBezTo>
                  <a:cubicBezTo>
                    <a:pt x="1698" y="7593"/>
                    <a:pt x="1451" y="7839"/>
                    <a:pt x="1142" y="7839"/>
                  </a:cubicBezTo>
                  <a:cubicBezTo>
                    <a:pt x="617" y="7839"/>
                    <a:pt x="371" y="7222"/>
                    <a:pt x="741" y="6852"/>
                  </a:cubicBezTo>
                  <a:cubicBezTo>
                    <a:pt x="848" y="6745"/>
                    <a:pt x="983" y="6696"/>
                    <a:pt x="1117" y="6696"/>
                  </a:cubicBezTo>
                  <a:close/>
                  <a:moveTo>
                    <a:pt x="13383" y="6696"/>
                  </a:moveTo>
                  <a:cubicBezTo>
                    <a:pt x="13675" y="6696"/>
                    <a:pt x="13950" y="6925"/>
                    <a:pt x="13950" y="7284"/>
                  </a:cubicBezTo>
                  <a:cubicBezTo>
                    <a:pt x="13950" y="7593"/>
                    <a:pt x="13703" y="7839"/>
                    <a:pt x="13394" y="7839"/>
                  </a:cubicBezTo>
                  <a:cubicBezTo>
                    <a:pt x="12900" y="7839"/>
                    <a:pt x="12623" y="7222"/>
                    <a:pt x="12993" y="6852"/>
                  </a:cubicBezTo>
                  <a:cubicBezTo>
                    <a:pt x="13110" y="6745"/>
                    <a:pt x="13248" y="6696"/>
                    <a:pt x="13383" y="6696"/>
                  </a:cubicBezTo>
                  <a:close/>
                  <a:moveTo>
                    <a:pt x="7257" y="4128"/>
                  </a:moveTo>
                  <a:cubicBezTo>
                    <a:pt x="8055" y="4128"/>
                    <a:pt x="8858" y="4429"/>
                    <a:pt x="9475" y="5031"/>
                  </a:cubicBezTo>
                  <a:cubicBezTo>
                    <a:pt x="10678" y="6265"/>
                    <a:pt x="10678" y="8241"/>
                    <a:pt x="9475" y="9444"/>
                  </a:cubicBezTo>
                  <a:lnTo>
                    <a:pt x="9475" y="9475"/>
                  </a:lnTo>
                  <a:cubicBezTo>
                    <a:pt x="9413" y="9537"/>
                    <a:pt x="9320" y="9599"/>
                    <a:pt x="9259" y="9691"/>
                  </a:cubicBezTo>
                  <a:lnTo>
                    <a:pt x="9259" y="9599"/>
                  </a:lnTo>
                  <a:cubicBezTo>
                    <a:pt x="9274" y="9383"/>
                    <a:pt x="9120" y="9275"/>
                    <a:pt x="8966" y="9275"/>
                  </a:cubicBezTo>
                  <a:cubicBezTo>
                    <a:pt x="8811" y="9275"/>
                    <a:pt x="8657" y="9383"/>
                    <a:pt x="8672" y="9599"/>
                  </a:cubicBezTo>
                  <a:lnTo>
                    <a:pt x="8672" y="10061"/>
                  </a:lnTo>
                  <a:cubicBezTo>
                    <a:pt x="8240" y="10278"/>
                    <a:pt x="7754" y="10386"/>
                    <a:pt x="7264" y="10386"/>
                  </a:cubicBezTo>
                  <a:cubicBezTo>
                    <a:pt x="6774" y="10386"/>
                    <a:pt x="6281" y="10278"/>
                    <a:pt x="5833" y="10061"/>
                  </a:cubicBezTo>
                  <a:lnTo>
                    <a:pt x="5833" y="9537"/>
                  </a:lnTo>
                  <a:cubicBezTo>
                    <a:pt x="5833" y="8765"/>
                    <a:pt x="6481" y="8117"/>
                    <a:pt x="7253" y="8117"/>
                  </a:cubicBezTo>
                  <a:lnTo>
                    <a:pt x="7376" y="8117"/>
                  </a:lnTo>
                  <a:cubicBezTo>
                    <a:pt x="7716" y="8117"/>
                    <a:pt x="7777" y="7593"/>
                    <a:pt x="7407" y="7562"/>
                  </a:cubicBezTo>
                  <a:lnTo>
                    <a:pt x="7253" y="7562"/>
                  </a:lnTo>
                  <a:cubicBezTo>
                    <a:pt x="6173" y="7562"/>
                    <a:pt x="5278" y="8426"/>
                    <a:pt x="5278" y="9537"/>
                  </a:cubicBezTo>
                  <a:lnTo>
                    <a:pt x="5278" y="9691"/>
                  </a:lnTo>
                  <a:cubicBezTo>
                    <a:pt x="3858" y="8488"/>
                    <a:pt x="3734" y="6358"/>
                    <a:pt x="5062" y="5031"/>
                  </a:cubicBezTo>
                  <a:cubicBezTo>
                    <a:pt x="5663" y="4429"/>
                    <a:pt x="6458" y="4128"/>
                    <a:pt x="7257" y="4128"/>
                  </a:cubicBezTo>
                  <a:close/>
                  <a:moveTo>
                    <a:pt x="2964" y="10985"/>
                  </a:moveTo>
                  <a:cubicBezTo>
                    <a:pt x="3099" y="10985"/>
                    <a:pt x="3239" y="11040"/>
                    <a:pt x="3364" y="11173"/>
                  </a:cubicBezTo>
                  <a:cubicBezTo>
                    <a:pt x="3580" y="11389"/>
                    <a:pt x="3580" y="11759"/>
                    <a:pt x="3364" y="11975"/>
                  </a:cubicBezTo>
                  <a:cubicBezTo>
                    <a:pt x="3256" y="12083"/>
                    <a:pt x="3110" y="12137"/>
                    <a:pt x="2963" y="12137"/>
                  </a:cubicBezTo>
                  <a:cubicBezTo>
                    <a:pt x="2816" y="12137"/>
                    <a:pt x="2670" y="12083"/>
                    <a:pt x="2562" y="11975"/>
                  </a:cubicBezTo>
                  <a:cubicBezTo>
                    <a:pt x="2162" y="11552"/>
                    <a:pt x="2533" y="10985"/>
                    <a:pt x="2964" y="10985"/>
                  </a:cubicBezTo>
                  <a:close/>
                  <a:moveTo>
                    <a:pt x="11558" y="10985"/>
                  </a:moveTo>
                  <a:cubicBezTo>
                    <a:pt x="11696" y="10985"/>
                    <a:pt x="11842" y="11040"/>
                    <a:pt x="11975" y="11173"/>
                  </a:cubicBezTo>
                  <a:cubicBezTo>
                    <a:pt x="12379" y="11577"/>
                    <a:pt x="11995" y="12146"/>
                    <a:pt x="11558" y="12146"/>
                  </a:cubicBezTo>
                  <a:cubicBezTo>
                    <a:pt x="11428" y="12146"/>
                    <a:pt x="11293" y="12095"/>
                    <a:pt x="11172" y="11975"/>
                  </a:cubicBezTo>
                  <a:cubicBezTo>
                    <a:pt x="10749" y="11552"/>
                    <a:pt x="11114" y="10985"/>
                    <a:pt x="11558" y="10985"/>
                  </a:cubicBezTo>
                  <a:close/>
                  <a:moveTo>
                    <a:pt x="7253" y="12839"/>
                  </a:moveTo>
                  <a:cubicBezTo>
                    <a:pt x="7592" y="12839"/>
                    <a:pt x="7839" y="13086"/>
                    <a:pt x="7839" y="13395"/>
                  </a:cubicBezTo>
                  <a:cubicBezTo>
                    <a:pt x="7839" y="13730"/>
                    <a:pt x="7554" y="13966"/>
                    <a:pt x="7254" y="13966"/>
                  </a:cubicBezTo>
                  <a:cubicBezTo>
                    <a:pt x="7114" y="13966"/>
                    <a:pt x="6970" y="13914"/>
                    <a:pt x="6852" y="13796"/>
                  </a:cubicBezTo>
                  <a:cubicBezTo>
                    <a:pt x="6512" y="13425"/>
                    <a:pt x="6759" y="12839"/>
                    <a:pt x="7253" y="12839"/>
                  </a:cubicBezTo>
                  <a:close/>
                  <a:moveTo>
                    <a:pt x="7253" y="1"/>
                  </a:moveTo>
                  <a:cubicBezTo>
                    <a:pt x="5926" y="1"/>
                    <a:pt x="5679" y="1914"/>
                    <a:pt x="6975" y="2253"/>
                  </a:cubicBezTo>
                  <a:lnTo>
                    <a:pt x="6975" y="3611"/>
                  </a:lnTo>
                  <a:cubicBezTo>
                    <a:pt x="6203" y="3673"/>
                    <a:pt x="5463" y="3982"/>
                    <a:pt x="4876" y="4475"/>
                  </a:cubicBezTo>
                  <a:lnTo>
                    <a:pt x="3951" y="3550"/>
                  </a:lnTo>
                  <a:cubicBezTo>
                    <a:pt x="4458" y="2697"/>
                    <a:pt x="3742" y="1827"/>
                    <a:pt x="2949" y="1827"/>
                  </a:cubicBezTo>
                  <a:cubicBezTo>
                    <a:pt x="2680" y="1827"/>
                    <a:pt x="2403" y="1927"/>
                    <a:pt x="2161" y="2161"/>
                  </a:cubicBezTo>
                  <a:cubicBezTo>
                    <a:pt x="1396" y="2951"/>
                    <a:pt x="2063" y="4121"/>
                    <a:pt x="2962" y="4121"/>
                  </a:cubicBezTo>
                  <a:cubicBezTo>
                    <a:pt x="3151" y="4121"/>
                    <a:pt x="3351" y="4069"/>
                    <a:pt x="3549" y="3951"/>
                  </a:cubicBezTo>
                  <a:lnTo>
                    <a:pt x="4475" y="4877"/>
                  </a:lnTo>
                  <a:cubicBezTo>
                    <a:pt x="3951" y="5463"/>
                    <a:pt x="3642" y="6204"/>
                    <a:pt x="3611" y="6975"/>
                  </a:cubicBezTo>
                  <a:lnTo>
                    <a:pt x="2222" y="6975"/>
                  </a:lnTo>
                  <a:cubicBezTo>
                    <a:pt x="2084" y="6394"/>
                    <a:pt x="1623" y="6123"/>
                    <a:pt x="1157" y="6123"/>
                  </a:cubicBezTo>
                  <a:cubicBezTo>
                    <a:pt x="583" y="6123"/>
                    <a:pt x="0" y="6535"/>
                    <a:pt x="0" y="7284"/>
                  </a:cubicBezTo>
                  <a:cubicBezTo>
                    <a:pt x="0" y="8013"/>
                    <a:pt x="578" y="8416"/>
                    <a:pt x="1150" y="8416"/>
                  </a:cubicBezTo>
                  <a:cubicBezTo>
                    <a:pt x="1619" y="8416"/>
                    <a:pt x="2083" y="8146"/>
                    <a:pt x="2222" y="7562"/>
                  </a:cubicBezTo>
                  <a:lnTo>
                    <a:pt x="3580" y="7562"/>
                  </a:lnTo>
                  <a:cubicBezTo>
                    <a:pt x="3642" y="8333"/>
                    <a:pt x="3951" y="9074"/>
                    <a:pt x="4475" y="9660"/>
                  </a:cubicBezTo>
                  <a:lnTo>
                    <a:pt x="3549" y="10586"/>
                  </a:lnTo>
                  <a:cubicBezTo>
                    <a:pt x="3341" y="10460"/>
                    <a:pt x="3133" y="10405"/>
                    <a:pt x="2937" y="10405"/>
                  </a:cubicBezTo>
                  <a:cubicBezTo>
                    <a:pt x="2028" y="10405"/>
                    <a:pt x="1374" y="11589"/>
                    <a:pt x="2161" y="12376"/>
                  </a:cubicBezTo>
                  <a:cubicBezTo>
                    <a:pt x="2395" y="12610"/>
                    <a:pt x="2669" y="12710"/>
                    <a:pt x="2936" y="12710"/>
                  </a:cubicBezTo>
                  <a:cubicBezTo>
                    <a:pt x="3723" y="12710"/>
                    <a:pt x="4450" y="11840"/>
                    <a:pt x="3920" y="10987"/>
                  </a:cubicBezTo>
                  <a:lnTo>
                    <a:pt x="4846" y="10061"/>
                  </a:lnTo>
                  <a:cubicBezTo>
                    <a:pt x="5432" y="10555"/>
                    <a:pt x="6173" y="10864"/>
                    <a:pt x="6975" y="10926"/>
                  </a:cubicBezTo>
                  <a:lnTo>
                    <a:pt x="6975" y="12284"/>
                  </a:lnTo>
                  <a:cubicBezTo>
                    <a:pt x="5679" y="12623"/>
                    <a:pt x="5926" y="14506"/>
                    <a:pt x="7253" y="14506"/>
                  </a:cubicBezTo>
                  <a:cubicBezTo>
                    <a:pt x="8580" y="14506"/>
                    <a:pt x="8827" y="12623"/>
                    <a:pt x="7531" y="12284"/>
                  </a:cubicBezTo>
                  <a:lnTo>
                    <a:pt x="7531" y="10926"/>
                  </a:lnTo>
                  <a:cubicBezTo>
                    <a:pt x="8302" y="10864"/>
                    <a:pt x="9043" y="10555"/>
                    <a:pt x="9660" y="10061"/>
                  </a:cubicBezTo>
                  <a:lnTo>
                    <a:pt x="10586" y="10987"/>
                  </a:lnTo>
                  <a:cubicBezTo>
                    <a:pt x="10056" y="11840"/>
                    <a:pt x="10765" y="12710"/>
                    <a:pt x="11557" y="12710"/>
                  </a:cubicBezTo>
                  <a:cubicBezTo>
                    <a:pt x="11825" y="12710"/>
                    <a:pt x="12103" y="12610"/>
                    <a:pt x="12345" y="12376"/>
                  </a:cubicBezTo>
                  <a:cubicBezTo>
                    <a:pt x="13135" y="11586"/>
                    <a:pt x="12451" y="10416"/>
                    <a:pt x="11546" y="10416"/>
                  </a:cubicBezTo>
                  <a:cubicBezTo>
                    <a:pt x="11355" y="10416"/>
                    <a:pt x="11155" y="10468"/>
                    <a:pt x="10956" y="10586"/>
                  </a:cubicBezTo>
                  <a:lnTo>
                    <a:pt x="10030" y="9660"/>
                  </a:lnTo>
                  <a:cubicBezTo>
                    <a:pt x="10555" y="9074"/>
                    <a:pt x="10864" y="8333"/>
                    <a:pt x="10956" y="7562"/>
                  </a:cubicBezTo>
                  <a:lnTo>
                    <a:pt x="12283" y="7562"/>
                  </a:lnTo>
                  <a:cubicBezTo>
                    <a:pt x="12431" y="8096"/>
                    <a:pt x="12908" y="8399"/>
                    <a:pt x="13394" y="8399"/>
                  </a:cubicBezTo>
                  <a:cubicBezTo>
                    <a:pt x="13722" y="8399"/>
                    <a:pt x="14053" y="8261"/>
                    <a:pt x="14289" y="7963"/>
                  </a:cubicBezTo>
                  <a:cubicBezTo>
                    <a:pt x="14876" y="7222"/>
                    <a:pt x="14351" y="6142"/>
                    <a:pt x="13394" y="6142"/>
                  </a:cubicBezTo>
                  <a:cubicBezTo>
                    <a:pt x="12870" y="6142"/>
                    <a:pt x="12438" y="6482"/>
                    <a:pt x="12283" y="6975"/>
                  </a:cubicBezTo>
                  <a:lnTo>
                    <a:pt x="10956" y="6975"/>
                  </a:lnTo>
                  <a:cubicBezTo>
                    <a:pt x="10894" y="6204"/>
                    <a:pt x="10586" y="5463"/>
                    <a:pt x="10061" y="4877"/>
                  </a:cubicBezTo>
                  <a:lnTo>
                    <a:pt x="10987" y="3951"/>
                  </a:lnTo>
                  <a:cubicBezTo>
                    <a:pt x="11186" y="4069"/>
                    <a:pt x="11385" y="4121"/>
                    <a:pt x="11574" y="4121"/>
                  </a:cubicBezTo>
                  <a:cubicBezTo>
                    <a:pt x="12473" y="4121"/>
                    <a:pt x="13141" y="2951"/>
                    <a:pt x="12376" y="2161"/>
                  </a:cubicBezTo>
                  <a:cubicBezTo>
                    <a:pt x="12129" y="1914"/>
                    <a:pt x="11845" y="1809"/>
                    <a:pt x="11572" y="1809"/>
                  </a:cubicBezTo>
                  <a:cubicBezTo>
                    <a:pt x="10785" y="1809"/>
                    <a:pt x="10082" y="2679"/>
                    <a:pt x="10586" y="3550"/>
                  </a:cubicBezTo>
                  <a:lnTo>
                    <a:pt x="9660" y="4475"/>
                  </a:lnTo>
                  <a:cubicBezTo>
                    <a:pt x="9074" y="3951"/>
                    <a:pt x="8333" y="3642"/>
                    <a:pt x="7531" y="3581"/>
                  </a:cubicBezTo>
                  <a:lnTo>
                    <a:pt x="7531" y="2253"/>
                  </a:lnTo>
                  <a:cubicBezTo>
                    <a:pt x="8858" y="1914"/>
                    <a:pt x="8611" y="1"/>
                    <a:pt x="72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5" name="Google Shape;18605;p105"/>
            <p:cNvSpPr/>
            <p:nvPr/>
          </p:nvSpPr>
          <p:spPr>
            <a:xfrm>
              <a:off x="1937900" y="2688675"/>
              <a:ext cx="17000" cy="14400"/>
            </a:xfrm>
            <a:custGeom>
              <a:avLst/>
              <a:gdLst/>
              <a:ahLst/>
              <a:cxnLst/>
              <a:rect l="l" t="t" r="r" b="b"/>
              <a:pathLst>
                <a:path w="680" h="576" extrusionOk="0">
                  <a:moveTo>
                    <a:pt x="402" y="0"/>
                  </a:moveTo>
                  <a:cubicBezTo>
                    <a:pt x="155" y="0"/>
                    <a:pt x="1" y="309"/>
                    <a:pt x="186" y="494"/>
                  </a:cubicBezTo>
                  <a:cubicBezTo>
                    <a:pt x="243" y="551"/>
                    <a:pt x="311" y="576"/>
                    <a:pt x="379" y="576"/>
                  </a:cubicBezTo>
                  <a:cubicBezTo>
                    <a:pt x="531" y="576"/>
                    <a:pt x="680" y="449"/>
                    <a:pt x="680" y="278"/>
                  </a:cubicBezTo>
                  <a:cubicBezTo>
                    <a:pt x="680" y="124"/>
                    <a:pt x="556" y="0"/>
                    <a:pt x="4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06" name="Google Shape;18606;p105"/>
          <p:cNvGrpSpPr/>
          <p:nvPr/>
        </p:nvGrpSpPr>
        <p:grpSpPr>
          <a:xfrm>
            <a:off x="1052588" y="2935221"/>
            <a:ext cx="363400" cy="364000"/>
            <a:chOff x="975800" y="2485750"/>
            <a:chExt cx="363400" cy="364000"/>
          </a:xfrm>
        </p:grpSpPr>
        <p:sp>
          <p:nvSpPr>
            <p:cNvPr id="18607" name="Google Shape;18607;p105"/>
            <p:cNvSpPr/>
            <p:nvPr/>
          </p:nvSpPr>
          <p:spPr>
            <a:xfrm>
              <a:off x="975800" y="2485750"/>
              <a:ext cx="363400" cy="363425"/>
            </a:xfrm>
            <a:custGeom>
              <a:avLst/>
              <a:gdLst/>
              <a:ahLst/>
              <a:cxnLst/>
              <a:rect l="l" t="t" r="r" b="b"/>
              <a:pathLst>
                <a:path w="14536" h="14537" extrusionOk="0">
                  <a:moveTo>
                    <a:pt x="10400" y="556"/>
                  </a:moveTo>
                  <a:lnTo>
                    <a:pt x="10400" y="1698"/>
                  </a:lnTo>
                  <a:lnTo>
                    <a:pt x="556" y="1698"/>
                  </a:lnTo>
                  <a:lnTo>
                    <a:pt x="556" y="865"/>
                  </a:lnTo>
                  <a:cubicBezTo>
                    <a:pt x="556" y="710"/>
                    <a:pt x="710" y="556"/>
                    <a:pt x="864" y="556"/>
                  </a:cubicBezTo>
                  <a:close/>
                  <a:moveTo>
                    <a:pt x="13672" y="556"/>
                  </a:moveTo>
                  <a:cubicBezTo>
                    <a:pt x="13826" y="556"/>
                    <a:pt x="13980" y="710"/>
                    <a:pt x="13980" y="865"/>
                  </a:cubicBezTo>
                  <a:lnTo>
                    <a:pt x="13980" y="1698"/>
                  </a:lnTo>
                  <a:lnTo>
                    <a:pt x="10956" y="1698"/>
                  </a:lnTo>
                  <a:lnTo>
                    <a:pt x="10956" y="556"/>
                  </a:lnTo>
                  <a:close/>
                  <a:moveTo>
                    <a:pt x="13980" y="2284"/>
                  </a:moveTo>
                  <a:lnTo>
                    <a:pt x="13980" y="10278"/>
                  </a:lnTo>
                  <a:cubicBezTo>
                    <a:pt x="13950" y="10432"/>
                    <a:pt x="13826" y="10555"/>
                    <a:pt x="13672" y="10555"/>
                  </a:cubicBezTo>
                  <a:lnTo>
                    <a:pt x="12653" y="10555"/>
                  </a:lnTo>
                  <a:lnTo>
                    <a:pt x="12653" y="5741"/>
                  </a:lnTo>
                  <a:cubicBezTo>
                    <a:pt x="12653" y="5556"/>
                    <a:pt x="12530" y="5432"/>
                    <a:pt x="12376" y="5432"/>
                  </a:cubicBezTo>
                  <a:lnTo>
                    <a:pt x="2160" y="5432"/>
                  </a:lnTo>
                  <a:cubicBezTo>
                    <a:pt x="2006" y="5432"/>
                    <a:pt x="1883" y="5556"/>
                    <a:pt x="1883" y="5741"/>
                  </a:cubicBezTo>
                  <a:lnTo>
                    <a:pt x="1883" y="10555"/>
                  </a:lnTo>
                  <a:lnTo>
                    <a:pt x="864" y="10555"/>
                  </a:lnTo>
                  <a:cubicBezTo>
                    <a:pt x="710" y="10555"/>
                    <a:pt x="556" y="10432"/>
                    <a:pt x="556" y="10278"/>
                  </a:cubicBezTo>
                  <a:lnTo>
                    <a:pt x="556" y="2284"/>
                  </a:lnTo>
                  <a:close/>
                  <a:moveTo>
                    <a:pt x="864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10278"/>
                  </a:lnTo>
                  <a:cubicBezTo>
                    <a:pt x="0" y="10740"/>
                    <a:pt x="370" y="11142"/>
                    <a:pt x="864" y="11142"/>
                  </a:cubicBezTo>
                  <a:lnTo>
                    <a:pt x="1883" y="11142"/>
                  </a:lnTo>
                  <a:lnTo>
                    <a:pt x="1883" y="14259"/>
                  </a:lnTo>
                  <a:cubicBezTo>
                    <a:pt x="1883" y="14413"/>
                    <a:pt x="2006" y="14536"/>
                    <a:pt x="2160" y="14536"/>
                  </a:cubicBezTo>
                  <a:lnTo>
                    <a:pt x="5987" y="14536"/>
                  </a:lnTo>
                  <a:cubicBezTo>
                    <a:pt x="6142" y="14536"/>
                    <a:pt x="6265" y="14413"/>
                    <a:pt x="6265" y="14259"/>
                  </a:cubicBezTo>
                  <a:cubicBezTo>
                    <a:pt x="6265" y="14118"/>
                    <a:pt x="6162" y="13977"/>
                    <a:pt x="6027" y="13977"/>
                  </a:cubicBezTo>
                  <a:cubicBezTo>
                    <a:pt x="6014" y="13977"/>
                    <a:pt x="6001" y="13978"/>
                    <a:pt x="5987" y="13981"/>
                  </a:cubicBezTo>
                  <a:lnTo>
                    <a:pt x="2438" y="13981"/>
                  </a:lnTo>
                  <a:lnTo>
                    <a:pt x="2438" y="6019"/>
                  </a:lnTo>
                  <a:lnTo>
                    <a:pt x="12098" y="6019"/>
                  </a:lnTo>
                  <a:lnTo>
                    <a:pt x="12098" y="13981"/>
                  </a:lnTo>
                  <a:lnTo>
                    <a:pt x="8549" y="13981"/>
                  </a:lnTo>
                  <a:cubicBezTo>
                    <a:pt x="8394" y="13981"/>
                    <a:pt x="8271" y="14104"/>
                    <a:pt x="8271" y="14259"/>
                  </a:cubicBezTo>
                  <a:cubicBezTo>
                    <a:pt x="8240" y="14413"/>
                    <a:pt x="8394" y="14536"/>
                    <a:pt x="8549" y="14536"/>
                  </a:cubicBezTo>
                  <a:lnTo>
                    <a:pt x="12376" y="14536"/>
                  </a:lnTo>
                  <a:cubicBezTo>
                    <a:pt x="12530" y="14536"/>
                    <a:pt x="12653" y="14413"/>
                    <a:pt x="12653" y="14259"/>
                  </a:cubicBezTo>
                  <a:lnTo>
                    <a:pt x="12653" y="11142"/>
                  </a:lnTo>
                  <a:lnTo>
                    <a:pt x="13672" y="11142"/>
                  </a:lnTo>
                  <a:cubicBezTo>
                    <a:pt x="14135" y="11142"/>
                    <a:pt x="14536" y="10740"/>
                    <a:pt x="14536" y="10278"/>
                  </a:cubicBezTo>
                  <a:lnTo>
                    <a:pt x="14536" y="865"/>
                  </a:lnTo>
                  <a:cubicBezTo>
                    <a:pt x="14536" y="371"/>
                    <a:pt x="14135" y="1"/>
                    <a:pt x="136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8" name="Google Shape;18608;p105"/>
            <p:cNvSpPr/>
            <p:nvPr/>
          </p:nvSpPr>
          <p:spPr>
            <a:xfrm>
              <a:off x="1061875" y="2664650"/>
              <a:ext cx="126475" cy="14100"/>
            </a:xfrm>
            <a:custGeom>
              <a:avLst/>
              <a:gdLst/>
              <a:ahLst/>
              <a:cxnLst/>
              <a:rect l="l" t="t" r="r" b="b"/>
              <a:pathLst>
                <a:path w="5059" h="564" extrusionOk="0">
                  <a:moveTo>
                    <a:pt x="361" y="1"/>
                  </a:moveTo>
                  <a:cubicBezTo>
                    <a:pt x="1" y="1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4674" y="560"/>
                  </a:lnTo>
                  <a:cubicBezTo>
                    <a:pt x="4691" y="563"/>
                    <a:pt x="4708" y="564"/>
                    <a:pt x="4724" y="564"/>
                  </a:cubicBezTo>
                  <a:cubicBezTo>
                    <a:pt x="5058" y="564"/>
                    <a:pt x="5058" y="1"/>
                    <a:pt x="4724" y="1"/>
                  </a:cubicBezTo>
                  <a:cubicBezTo>
                    <a:pt x="4708" y="1"/>
                    <a:pt x="4691" y="2"/>
                    <a:pt x="4674" y="4"/>
                  </a:cubicBezTo>
                  <a:lnTo>
                    <a:pt x="415" y="4"/>
                  </a:lnTo>
                  <a:cubicBezTo>
                    <a:pt x="396" y="2"/>
                    <a:pt x="378" y="1"/>
                    <a:pt x="3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9" name="Google Shape;18609;p105"/>
            <p:cNvSpPr/>
            <p:nvPr/>
          </p:nvSpPr>
          <p:spPr>
            <a:xfrm>
              <a:off x="1061875" y="2707075"/>
              <a:ext cx="191250" cy="14125"/>
            </a:xfrm>
            <a:custGeom>
              <a:avLst/>
              <a:gdLst/>
              <a:ahLst/>
              <a:cxnLst/>
              <a:rect l="l" t="t" r="r" b="b"/>
              <a:pathLst>
                <a:path w="7650" h="565" extrusionOk="0">
                  <a:moveTo>
                    <a:pt x="361" y="1"/>
                  </a:moveTo>
                  <a:cubicBezTo>
                    <a:pt x="1" y="1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7235" y="560"/>
                  </a:lnTo>
                  <a:cubicBezTo>
                    <a:pt x="7254" y="563"/>
                    <a:pt x="7272" y="564"/>
                    <a:pt x="7289" y="564"/>
                  </a:cubicBezTo>
                  <a:cubicBezTo>
                    <a:pt x="7649" y="564"/>
                    <a:pt x="7649" y="1"/>
                    <a:pt x="7289" y="1"/>
                  </a:cubicBezTo>
                  <a:cubicBezTo>
                    <a:pt x="7272" y="1"/>
                    <a:pt x="7254" y="2"/>
                    <a:pt x="7235" y="5"/>
                  </a:cubicBezTo>
                  <a:lnTo>
                    <a:pt x="415" y="5"/>
                  </a:lnTo>
                  <a:cubicBezTo>
                    <a:pt x="396" y="2"/>
                    <a:pt x="378" y="1"/>
                    <a:pt x="3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0" name="Google Shape;18610;p105"/>
            <p:cNvSpPr/>
            <p:nvPr/>
          </p:nvSpPr>
          <p:spPr>
            <a:xfrm>
              <a:off x="1061675" y="2749600"/>
              <a:ext cx="191650" cy="14725"/>
            </a:xfrm>
            <a:custGeom>
              <a:avLst/>
              <a:gdLst/>
              <a:ahLst/>
              <a:cxnLst/>
              <a:rect l="l" t="t" r="r" b="b"/>
              <a:pathLst>
                <a:path w="7666" h="589" extrusionOk="0">
                  <a:moveTo>
                    <a:pt x="393" y="0"/>
                  </a:moveTo>
                  <a:cubicBezTo>
                    <a:pt x="0" y="0"/>
                    <a:pt x="0" y="589"/>
                    <a:pt x="393" y="589"/>
                  </a:cubicBezTo>
                  <a:cubicBezTo>
                    <a:pt x="403" y="589"/>
                    <a:pt x="413" y="588"/>
                    <a:pt x="423" y="588"/>
                  </a:cubicBezTo>
                  <a:lnTo>
                    <a:pt x="7243" y="588"/>
                  </a:lnTo>
                  <a:cubicBezTo>
                    <a:pt x="7253" y="588"/>
                    <a:pt x="7263" y="589"/>
                    <a:pt x="7273" y="589"/>
                  </a:cubicBezTo>
                  <a:cubicBezTo>
                    <a:pt x="7665" y="589"/>
                    <a:pt x="7665" y="0"/>
                    <a:pt x="7273" y="0"/>
                  </a:cubicBezTo>
                  <a:cubicBezTo>
                    <a:pt x="7263" y="0"/>
                    <a:pt x="7253" y="1"/>
                    <a:pt x="7243" y="1"/>
                  </a:cubicBezTo>
                  <a:lnTo>
                    <a:pt x="423" y="1"/>
                  </a:lnTo>
                  <a:cubicBezTo>
                    <a:pt x="413" y="1"/>
                    <a:pt x="403" y="0"/>
                    <a:pt x="3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1" name="Google Shape;18611;p105"/>
            <p:cNvSpPr/>
            <p:nvPr/>
          </p:nvSpPr>
          <p:spPr>
            <a:xfrm>
              <a:off x="1061675" y="2792025"/>
              <a:ext cx="191650" cy="14750"/>
            </a:xfrm>
            <a:custGeom>
              <a:avLst/>
              <a:gdLst/>
              <a:ahLst/>
              <a:cxnLst/>
              <a:rect l="l" t="t" r="r" b="b"/>
              <a:pathLst>
                <a:path w="7666" h="590" extrusionOk="0">
                  <a:moveTo>
                    <a:pt x="393" y="1"/>
                  </a:moveTo>
                  <a:cubicBezTo>
                    <a:pt x="0" y="1"/>
                    <a:pt x="0" y="589"/>
                    <a:pt x="393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7243" y="588"/>
                  </a:lnTo>
                  <a:cubicBezTo>
                    <a:pt x="7253" y="589"/>
                    <a:pt x="7263" y="589"/>
                    <a:pt x="7273" y="589"/>
                  </a:cubicBezTo>
                  <a:cubicBezTo>
                    <a:pt x="7665" y="589"/>
                    <a:pt x="7665" y="1"/>
                    <a:pt x="7273" y="1"/>
                  </a:cubicBezTo>
                  <a:cubicBezTo>
                    <a:pt x="7263" y="1"/>
                    <a:pt x="7253" y="1"/>
                    <a:pt x="7243" y="2"/>
                  </a:cubicBezTo>
                  <a:lnTo>
                    <a:pt x="423" y="2"/>
                  </a:lnTo>
                  <a:cubicBezTo>
                    <a:pt x="413" y="1"/>
                    <a:pt x="403" y="1"/>
                    <a:pt x="3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2" name="Google Shape;18612;p105"/>
            <p:cNvSpPr/>
            <p:nvPr/>
          </p:nvSpPr>
          <p:spPr>
            <a:xfrm>
              <a:off x="1149775" y="2835850"/>
              <a:ext cx="15450" cy="13900"/>
            </a:xfrm>
            <a:custGeom>
              <a:avLst/>
              <a:gdLst/>
              <a:ahLst/>
              <a:cxnLst/>
              <a:rect l="l" t="t" r="r" b="b"/>
              <a:pathLst>
                <a:path w="618" h="556" extrusionOk="0">
                  <a:moveTo>
                    <a:pt x="309" y="0"/>
                  </a:moveTo>
                  <a:cubicBezTo>
                    <a:pt x="178" y="0"/>
                    <a:pt x="47" y="85"/>
                    <a:pt x="16" y="255"/>
                  </a:cubicBezTo>
                  <a:cubicBezTo>
                    <a:pt x="0" y="455"/>
                    <a:pt x="155" y="556"/>
                    <a:pt x="309" y="556"/>
                  </a:cubicBezTo>
                  <a:cubicBezTo>
                    <a:pt x="463" y="556"/>
                    <a:pt x="618" y="455"/>
                    <a:pt x="602" y="255"/>
                  </a:cubicBezTo>
                  <a:cubicBezTo>
                    <a:pt x="571" y="85"/>
                    <a:pt x="440" y="0"/>
                    <a:pt x="3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13" name="Google Shape;18613;p105"/>
          <p:cNvGrpSpPr/>
          <p:nvPr/>
        </p:nvGrpSpPr>
        <p:grpSpPr>
          <a:xfrm>
            <a:off x="1714550" y="2935421"/>
            <a:ext cx="364950" cy="363600"/>
            <a:chOff x="7722975" y="4171400"/>
            <a:chExt cx="364950" cy="363600"/>
          </a:xfrm>
        </p:grpSpPr>
        <p:sp>
          <p:nvSpPr>
            <p:cNvPr id="18614" name="Google Shape;18614;p105"/>
            <p:cNvSpPr/>
            <p:nvPr/>
          </p:nvSpPr>
          <p:spPr>
            <a:xfrm>
              <a:off x="7746100" y="4372400"/>
              <a:ext cx="90300" cy="77725"/>
            </a:xfrm>
            <a:custGeom>
              <a:avLst/>
              <a:gdLst/>
              <a:ahLst/>
              <a:cxnLst/>
              <a:rect l="l" t="t" r="r" b="b"/>
              <a:pathLst>
                <a:path w="3612" h="3109" extrusionOk="0">
                  <a:moveTo>
                    <a:pt x="1544" y="547"/>
                  </a:moveTo>
                  <a:cubicBezTo>
                    <a:pt x="2439" y="547"/>
                    <a:pt x="2871" y="1596"/>
                    <a:pt x="2254" y="2245"/>
                  </a:cubicBezTo>
                  <a:cubicBezTo>
                    <a:pt x="2054" y="2444"/>
                    <a:pt x="1806" y="2534"/>
                    <a:pt x="1562" y="2534"/>
                  </a:cubicBezTo>
                  <a:cubicBezTo>
                    <a:pt x="1051" y="2534"/>
                    <a:pt x="556" y="2140"/>
                    <a:pt x="556" y="1535"/>
                  </a:cubicBezTo>
                  <a:cubicBezTo>
                    <a:pt x="556" y="979"/>
                    <a:pt x="988" y="547"/>
                    <a:pt x="1544" y="547"/>
                  </a:cubicBezTo>
                  <a:close/>
                  <a:moveTo>
                    <a:pt x="1558" y="1"/>
                  </a:moveTo>
                  <a:cubicBezTo>
                    <a:pt x="770" y="1"/>
                    <a:pt x="22" y="600"/>
                    <a:pt x="1" y="1535"/>
                  </a:cubicBezTo>
                  <a:cubicBezTo>
                    <a:pt x="1" y="2399"/>
                    <a:pt x="680" y="3078"/>
                    <a:pt x="1544" y="3109"/>
                  </a:cubicBezTo>
                  <a:cubicBezTo>
                    <a:pt x="2902" y="3078"/>
                    <a:pt x="3612" y="1442"/>
                    <a:pt x="2655" y="455"/>
                  </a:cubicBezTo>
                  <a:cubicBezTo>
                    <a:pt x="2332" y="142"/>
                    <a:pt x="1940" y="1"/>
                    <a:pt x="15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5" name="Google Shape;18615;p105"/>
            <p:cNvSpPr/>
            <p:nvPr/>
          </p:nvSpPr>
          <p:spPr>
            <a:xfrm>
              <a:off x="7722975" y="4453975"/>
              <a:ext cx="123450" cy="81025"/>
            </a:xfrm>
            <a:custGeom>
              <a:avLst/>
              <a:gdLst/>
              <a:ahLst/>
              <a:cxnLst/>
              <a:rect l="l" t="t" r="r" b="b"/>
              <a:pathLst>
                <a:path w="4938" h="3241" extrusionOk="0">
                  <a:moveTo>
                    <a:pt x="2481" y="772"/>
                  </a:moveTo>
                  <a:cubicBezTo>
                    <a:pt x="3379" y="772"/>
                    <a:pt x="4274" y="1358"/>
                    <a:pt x="4321" y="2531"/>
                  </a:cubicBezTo>
                  <a:lnTo>
                    <a:pt x="4321" y="2685"/>
                  </a:lnTo>
                  <a:lnTo>
                    <a:pt x="617" y="2685"/>
                  </a:lnTo>
                  <a:lnTo>
                    <a:pt x="617" y="2531"/>
                  </a:lnTo>
                  <a:cubicBezTo>
                    <a:pt x="679" y="1358"/>
                    <a:pt x="1582" y="772"/>
                    <a:pt x="2481" y="772"/>
                  </a:cubicBezTo>
                  <a:close/>
                  <a:moveTo>
                    <a:pt x="2469" y="0"/>
                  </a:moveTo>
                  <a:cubicBezTo>
                    <a:pt x="1080" y="0"/>
                    <a:pt x="0" y="1142"/>
                    <a:pt x="62" y="2531"/>
                  </a:cubicBezTo>
                  <a:lnTo>
                    <a:pt x="62" y="2963"/>
                  </a:lnTo>
                  <a:cubicBezTo>
                    <a:pt x="62" y="3117"/>
                    <a:pt x="185" y="3240"/>
                    <a:pt x="339" y="3240"/>
                  </a:cubicBezTo>
                  <a:lnTo>
                    <a:pt x="4598" y="3240"/>
                  </a:lnTo>
                  <a:cubicBezTo>
                    <a:pt x="4753" y="3240"/>
                    <a:pt x="4876" y="3117"/>
                    <a:pt x="4876" y="2963"/>
                  </a:cubicBezTo>
                  <a:lnTo>
                    <a:pt x="4876" y="2531"/>
                  </a:lnTo>
                  <a:cubicBezTo>
                    <a:pt x="4938" y="1142"/>
                    <a:pt x="3827" y="0"/>
                    <a:pt x="24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6" name="Google Shape;18616;p105"/>
            <p:cNvSpPr/>
            <p:nvPr/>
          </p:nvSpPr>
          <p:spPr>
            <a:xfrm>
              <a:off x="7976025" y="4371400"/>
              <a:ext cx="90300" cy="77550"/>
            </a:xfrm>
            <a:custGeom>
              <a:avLst/>
              <a:gdLst/>
              <a:ahLst/>
              <a:cxnLst/>
              <a:rect l="l" t="t" r="r" b="b"/>
              <a:pathLst>
                <a:path w="3612" h="3102" extrusionOk="0">
                  <a:moveTo>
                    <a:pt x="2050" y="575"/>
                  </a:moveTo>
                  <a:cubicBezTo>
                    <a:pt x="2561" y="575"/>
                    <a:pt x="3056" y="969"/>
                    <a:pt x="3056" y="1575"/>
                  </a:cubicBezTo>
                  <a:cubicBezTo>
                    <a:pt x="3056" y="2130"/>
                    <a:pt x="2593" y="2562"/>
                    <a:pt x="2068" y="2562"/>
                  </a:cubicBezTo>
                  <a:cubicBezTo>
                    <a:pt x="1173" y="2562"/>
                    <a:pt x="711" y="1482"/>
                    <a:pt x="1359" y="865"/>
                  </a:cubicBezTo>
                  <a:cubicBezTo>
                    <a:pt x="1558" y="665"/>
                    <a:pt x="1806" y="575"/>
                    <a:pt x="2050" y="575"/>
                  </a:cubicBezTo>
                  <a:close/>
                  <a:moveTo>
                    <a:pt x="2068" y="1"/>
                  </a:moveTo>
                  <a:cubicBezTo>
                    <a:pt x="680" y="1"/>
                    <a:pt x="1" y="1667"/>
                    <a:pt x="957" y="2655"/>
                  </a:cubicBezTo>
                  <a:cubicBezTo>
                    <a:pt x="1275" y="2963"/>
                    <a:pt x="1663" y="3101"/>
                    <a:pt x="2043" y="3101"/>
                  </a:cubicBezTo>
                  <a:cubicBezTo>
                    <a:pt x="2845" y="3101"/>
                    <a:pt x="3612" y="2486"/>
                    <a:pt x="3612" y="1544"/>
                  </a:cubicBezTo>
                  <a:cubicBezTo>
                    <a:pt x="3612" y="711"/>
                    <a:pt x="2902" y="1"/>
                    <a:pt x="20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7" name="Google Shape;18617;p105"/>
            <p:cNvSpPr/>
            <p:nvPr/>
          </p:nvSpPr>
          <p:spPr>
            <a:xfrm>
              <a:off x="7967550" y="4457050"/>
              <a:ext cx="120375" cy="77950"/>
            </a:xfrm>
            <a:custGeom>
              <a:avLst/>
              <a:gdLst/>
              <a:ahLst/>
              <a:cxnLst/>
              <a:rect l="l" t="t" r="r" b="b"/>
              <a:pathLst>
                <a:path w="4815" h="3118" extrusionOk="0">
                  <a:moveTo>
                    <a:pt x="2377" y="0"/>
                  </a:moveTo>
                  <a:cubicBezTo>
                    <a:pt x="2382" y="0"/>
                    <a:pt x="2387" y="0"/>
                    <a:pt x="2392" y="1"/>
                  </a:cubicBezTo>
                  <a:lnTo>
                    <a:pt x="2392" y="1"/>
                  </a:lnTo>
                  <a:cubicBezTo>
                    <a:pt x="2397" y="0"/>
                    <a:pt x="2402" y="0"/>
                    <a:pt x="2407" y="0"/>
                  </a:cubicBezTo>
                  <a:close/>
                  <a:moveTo>
                    <a:pt x="2392" y="649"/>
                  </a:moveTo>
                  <a:cubicBezTo>
                    <a:pt x="3287" y="649"/>
                    <a:pt x="4182" y="1235"/>
                    <a:pt x="4228" y="2408"/>
                  </a:cubicBezTo>
                  <a:lnTo>
                    <a:pt x="4228" y="2531"/>
                  </a:lnTo>
                  <a:lnTo>
                    <a:pt x="556" y="2531"/>
                  </a:lnTo>
                  <a:lnTo>
                    <a:pt x="556" y="2408"/>
                  </a:lnTo>
                  <a:cubicBezTo>
                    <a:pt x="602" y="1235"/>
                    <a:pt x="1497" y="649"/>
                    <a:pt x="2392" y="649"/>
                  </a:cubicBezTo>
                  <a:close/>
                  <a:moveTo>
                    <a:pt x="2392" y="1"/>
                  </a:moveTo>
                  <a:cubicBezTo>
                    <a:pt x="1072" y="9"/>
                    <a:pt x="0" y="1086"/>
                    <a:pt x="0" y="2408"/>
                  </a:cubicBezTo>
                  <a:lnTo>
                    <a:pt x="0" y="2840"/>
                  </a:lnTo>
                  <a:cubicBezTo>
                    <a:pt x="0" y="2994"/>
                    <a:pt x="124" y="3117"/>
                    <a:pt x="278" y="3117"/>
                  </a:cubicBezTo>
                  <a:lnTo>
                    <a:pt x="4506" y="3117"/>
                  </a:lnTo>
                  <a:cubicBezTo>
                    <a:pt x="4660" y="3117"/>
                    <a:pt x="4815" y="2994"/>
                    <a:pt x="4815" y="2840"/>
                  </a:cubicBezTo>
                  <a:lnTo>
                    <a:pt x="4815" y="2408"/>
                  </a:lnTo>
                  <a:cubicBezTo>
                    <a:pt x="4784" y="1086"/>
                    <a:pt x="3743" y="9"/>
                    <a:pt x="23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8" name="Google Shape;18618;p105"/>
            <p:cNvSpPr/>
            <p:nvPr/>
          </p:nvSpPr>
          <p:spPr>
            <a:xfrm>
              <a:off x="7792400" y="4214000"/>
              <a:ext cx="229950" cy="14700"/>
            </a:xfrm>
            <a:custGeom>
              <a:avLst/>
              <a:gdLst/>
              <a:ahLst/>
              <a:cxnLst/>
              <a:rect l="l" t="t" r="r" b="b"/>
              <a:pathLst>
                <a:path w="9198" h="588" extrusionOk="0">
                  <a:moveTo>
                    <a:pt x="309" y="1"/>
                  </a:moveTo>
                  <a:cubicBezTo>
                    <a:pt x="124" y="1"/>
                    <a:pt x="1" y="124"/>
                    <a:pt x="1" y="279"/>
                  </a:cubicBezTo>
                  <a:cubicBezTo>
                    <a:pt x="1" y="433"/>
                    <a:pt x="124" y="587"/>
                    <a:pt x="309" y="587"/>
                  </a:cubicBezTo>
                  <a:lnTo>
                    <a:pt x="8796" y="587"/>
                  </a:lnTo>
                  <a:cubicBezTo>
                    <a:pt x="9197" y="587"/>
                    <a:pt x="9197" y="1"/>
                    <a:pt x="87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9" name="Google Shape;18619;p105"/>
            <p:cNvSpPr/>
            <p:nvPr/>
          </p:nvSpPr>
          <p:spPr>
            <a:xfrm>
              <a:off x="7789550" y="4256425"/>
              <a:ext cx="233325" cy="14725"/>
            </a:xfrm>
            <a:custGeom>
              <a:avLst/>
              <a:gdLst/>
              <a:ahLst/>
              <a:cxnLst/>
              <a:rect l="l" t="t" r="r" b="b"/>
              <a:pathLst>
                <a:path w="9333" h="589" extrusionOk="0">
                  <a:moveTo>
                    <a:pt x="394" y="0"/>
                  </a:moveTo>
                  <a:cubicBezTo>
                    <a:pt x="1" y="0"/>
                    <a:pt x="1" y="589"/>
                    <a:pt x="394" y="589"/>
                  </a:cubicBezTo>
                  <a:cubicBezTo>
                    <a:pt x="403" y="589"/>
                    <a:pt x="413" y="588"/>
                    <a:pt x="423" y="588"/>
                  </a:cubicBezTo>
                  <a:lnTo>
                    <a:pt x="8910" y="588"/>
                  </a:lnTo>
                  <a:cubicBezTo>
                    <a:pt x="8920" y="588"/>
                    <a:pt x="8930" y="589"/>
                    <a:pt x="8940" y="589"/>
                  </a:cubicBezTo>
                  <a:cubicBezTo>
                    <a:pt x="9332" y="589"/>
                    <a:pt x="9332" y="0"/>
                    <a:pt x="8940" y="0"/>
                  </a:cubicBezTo>
                  <a:cubicBezTo>
                    <a:pt x="8930" y="0"/>
                    <a:pt x="8920" y="1"/>
                    <a:pt x="8910" y="1"/>
                  </a:cubicBezTo>
                  <a:lnTo>
                    <a:pt x="423" y="1"/>
                  </a:lnTo>
                  <a:cubicBezTo>
                    <a:pt x="413" y="1"/>
                    <a:pt x="403" y="0"/>
                    <a:pt x="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0" name="Google Shape;18620;p105"/>
            <p:cNvSpPr/>
            <p:nvPr/>
          </p:nvSpPr>
          <p:spPr>
            <a:xfrm>
              <a:off x="7897975" y="4171400"/>
              <a:ext cx="16150" cy="14275"/>
            </a:xfrm>
            <a:custGeom>
              <a:avLst/>
              <a:gdLst/>
              <a:ahLst/>
              <a:cxnLst/>
              <a:rect l="l" t="t" r="r" b="b"/>
              <a:pathLst>
                <a:path w="646" h="571" extrusionOk="0">
                  <a:moveTo>
                    <a:pt x="323" y="0"/>
                  </a:moveTo>
                  <a:cubicBezTo>
                    <a:pt x="163" y="0"/>
                    <a:pt x="1" y="132"/>
                    <a:pt x="37" y="347"/>
                  </a:cubicBezTo>
                  <a:cubicBezTo>
                    <a:pt x="75" y="502"/>
                    <a:pt x="195" y="571"/>
                    <a:pt x="315" y="571"/>
                  </a:cubicBezTo>
                  <a:cubicBezTo>
                    <a:pt x="481" y="571"/>
                    <a:pt x="646" y="439"/>
                    <a:pt x="592" y="224"/>
                  </a:cubicBezTo>
                  <a:cubicBezTo>
                    <a:pt x="553" y="68"/>
                    <a:pt x="439" y="0"/>
                    <a:pt x="3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1" name="Google Shape;18621;p105"/>
            <p:cNvSpPr/>
            <p:nvPr/>
          </p:nvSpPr>
          <p:spPr>
            <a:xfrm>
              <a:off x="7749975" y="4172250"/>
              <a:ext cx="311725" cy="184400"/>
            </a:xfrm>
            <a:custGeom>
              <a:avLst/>
              <a:gdLst/>
              <a:ahLst/>
              <a:cxnLst/>
              <a:rect l="l" t="t" r="r" b="b"/>
              <a:pathLst>
                <a:path w="12469" h="7376" extrusionOk="0">
                  <a:moveTo>
                    <a:pt x="5025" y="0"/>
                  </a:moveTo>
                  <a:cubicBezTo>
                    <a:pt x="5007" y="0"/>
                    <a:pt x="4989" y="2"/>
                    <a:pt x="4969" y="4"/>
                  </a:cubicBezTo>
                  <a:lnTo>
                    <a:pt x="864" y="4"/>
                  </a:lnTo>
                  <a:cubicBezTo>
                    <a:pt x="371" y="4"/>
                    <a:pt x="0" y="375"/>
                    <a:pt x="0" y="838"/>
                  </a:cubicBezTo>
                  <a:lnTo>
                    <a:pt x="0" y="4819"/>
                  </a:lnTo>
                  <a:cubicBezTo>
                    <a:pt x="0" y="5282"/>
                    <a:pt x="401" y="5652"/>
                    <a:pt x="864" y="5652"/>
                  </a:cubicBezTo>
                  <a:lnTo>
                    <a:pt x="2562" y="5652"/>
                  </a:lnTo>
                  <a:lnTo>
                    <a:pt x="2562" y="7072"/>
                  </a:lnTo>
                  <a:cubicBezTo>
                    <a:pt x="2562" y="7259"/>
                    <a:pt x="2688" y="7376"/>
                    <a:pt x="2826" y="7376"/>
                  </a:cubicBezTo>
                  <a:cubicBezTo>
                    <a:pt x="2894" y="7376"/>
                    <a:pt x="2964" y="7348"/>
                    <a:pt x="3025" y="7288"/>
                  </a:cubicBezTo>
                  <a:lnTo>
                    <a:pt x="4660" y="5652"/>
                  </a:lnTo>
                  <a:lnTo>
                    <a:pt x="7808" y="5652"/>
                  </a:lnTo>
                  <a:lnTo>
                    <a:pt x="9444" y="7288"/>
                  </a:lnTo>
                  <a:cubicBezTo>
                    <a:pt x="9504" y="7348"/>
                    <a:pt x="9578" y="7376"/>
                    <a:pt x="9650" y="7376"/>
                  </a:cubicBezTo>
                  <a:cubicBezTo>
                    <a:pt x="9798" y="7376"/>
                    <a:pt x="9938" y="7259"/>
                    <a:pt x="9938" y="7072"/>
                  </a:cubicBezTo>
                  <a:lnTo>
                    <a:pt x="9938" y="5652"/>
                  </a:lnTo>
                  <a:lnTo>
                    <a:pt x="11635" y="5652"/>
                  </a:lnTo>
                  <a:cubicBezTo>
                    <a:pt x="12098" y="5652"/>
                    <a:pt x="12468" y="5282"/>
                    <a:pt x="12468" y="4819"/>
                  </a:cubicBezTo>
                  <a:lnTo>
                    <a:pt x="12468" y="838"/>
                  </a:lnTo>
                  <a:cubicBezTo>
                    <a:pt x="12468" y="375"/>
                    <a:pt x="12098" y="4"/>
                    <a:pt x="11635" y="4"/>
                  </a:cubicBezTo>
                  <a:lnTo>
                    <a:pt x="7530" y="4"/>
                  </a:lnTo>
                  <a:cubicBezTo>
                    <a:pt x="7511" y="2"/>
                    <a:pt x="7492" y="0"/>
                    <a:pt x="7474" y="0"/>
                  </a:cubicBezTo>
                  <a:cubicBezTo>
                    <a:pt x="7108" y="0"/>
                    <a:pt x="7117" y="561"/>
                    <a:pt x="7501" y="561"/>
                  </a:cubicBezTo>
                  <a:cubicBezTo>
                    <a:pt x="7511" y="561"/>
                    <a:pt x="7520" y="561"/>
                    <a:pt x="7530" y="560"/>
                  </a:cubicBezTo>
                  <a:lnTo>
                    <a:pt x="11635" y="560"/>
                  </a:lnTo>
                  <a:cubicBezTo>
                    <a:pt x="11789" y="560"/>
                    <a:pt x="11913" y="683"/>
                    <a:pt x="11913" y="838"/>
                  </a:cubicBezTo>
                  <a:lnTo>
                    <a:pt x="11913" y="4819"/>
                  </a:lnTo>
                  <a:cubicBezTo>
                    <a:pt x="11913" y="4973"/>
                    <a:pt x="11789" y="5097"/>
                    <a:pt x="11635" y="5097"/>
                  </a:cubicBezTo>
                  <a:lnTo>
                    <a:pt x="9660" y="5097"/>
                  </a:lnTo>
                  <a:cubicBezTo>
                    <a:pt x="9506" y="5097"/>
                    <a:pt x="9382" y="5220"/>
                    <a:pt x="9382" y="5374"/>
                  </a:cubicBezTo>
                  <a:lnTo>
                    <a:pt x="9382" y="6393"/>
                  </a:lnTo>
                  <a:lnTo>
                    <a:pt x="8148" y="5189"/>
                  </a:lnTo>
                  <a:cubicBezTo>
                    <a:pt x="8086" y="5128"/>
                    <a:pt x="8024" y="5097"/>
                    <a:pt x="7963" y="5097"/>
                  </a:cubicBezTo>
                  <a:lnTo>
                    <a:pt x="4537" y="5097"/>
                  </a:lnTo>
                  <a:cubicBezTo>
                    <a:pt x="4475" y="5097"/>
                    <a:pt x="4383" y="5128"/>
                    <a:pt x="4352" y="5189"/>
                  </a:cubicBezTo>
                  <a:lnTo>
                    <a:pt x="3117" y="6393"/>
                  </a:lnTo>
                  <a:lnTo>
                    <a:pt x="3117" y="5374"/>
                  </a:lnTo>
                  <a:cubicBezTo>
                    <a:pt x="3117" y="5220"/>
                    <a:pt x="2994" y="5097"/>
                    <a:pt x="2839" y="5097"/>
                  </a:cubicBezTo>
                  <a:lnTo>
                    <a:pt x="864" y="5097"/>
                  </a:lnTo>
                  <a:cubicBezTo>
                    <a:pt x="710" y="5097"/>
                    <a:pt x="587" y="4973"/>
                    <a:pt x="587" y="4819"/>
                  </a:cubicBezTo>
                  <a:lnTo>
                    <a:pt x="587" y="838"/>
                  </a:lnTo>
                  <a:cubicBezTo>
                    <a:pt x="587" y="683"/>
                    <a:pt x="710" y="560"/>
                    <a:pt x="864" y="560"/>
                  </a:cubicBezTo>
                  <a:lnTo>
                    <a:pt x="4969" y="560"/>
                  </a:lnTo>
                  <a:cubicBezTo>
                    <a:pt x="4979" y="561"/>
                    <a:pt x="4989" y="561"/>
                    <a:pt x="4998" y="561"/>
                  </a:cubicBezTo>
                  <a:cubicBezTo>
                    <a:pt x="5382" y="561"/>
                    <a:pt x="5391" y="0"/>
                    <a:pt x="5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2" name="Google Shape;18622;p105"/>
          <p:cNvGrpSpPr/>
          <p:nvPr/>
        </p:nvGrpSpPr>
        <p:grpSpPr>
          <a:xfrm>
            <a:off x="2457488" y="2935508"/>
            <a:ext cx="363425" cy="363425"/>
            <a:chOff x="6979200" y="4171575"/>
            <a:chExt cx="363425" cy="363425"/>
          </a:xfrm>
        </p:grpSpPr>
        <p:sp>
          <p:nvSpPr>
            <p:cNvPr id="18623" name="Google Shape;18623;p105"/>
            <p:cNvSpPr/>
            <p:nvPr/>
          </p:nvSpPr>
          <p:spPr>
            <a:xfrm>
              <a:off x="7144300" y="4235625"/>
              <a:ext cx="66375" cy="56800"/>
            </a:xfrm>
            <a:custGeom>
              <a:avLst/>
              <a:gdLst/>
              <a:ahLst/>
              <a:cxnLst/>
              <a:rect l="l" t="t" r="r" b="b"/>
              <a:pathLst>
                <a:path w="2655" h="2272" extrusionOk="0">
                  <a:moveTo>
                    <a:pt x="1509" y="554"/>
                  </a:moveTo>
                  <a:cubicBezTo>
                    <a:pt x="1810" y="554"/>
                    <a:pt x="2099" y="783"/>
                    <a:pt x="2099" y="1142"/>
                  </a:cubicBezTo>
                  <a:cubicBezTo>
                    <a:pt x="2099" y="1451"/>
                    <a:pt x="1821" y="1698"/>
                    <a:pt x="1513" y="1698"/>
                  </a:cubicBezTo>
                  <a:cubicBezTo>
                    <a:pt x="1019" y="1698"/>
                    <a:pt x="741" y="1080"/>
                    <a:pt x="1112" y="710"/>
                  </a:cubicBezTo>
                  <a:cubicBezTo>
                    <a:pt x="1229" y="603"/>
                    <a:pt x="1370" y="554"/>
                    <a:pt x="1509" y="554"/>
                  </a:cubicBezTo>
                  <a:close/>
                  <a:moveTo>
                    <a:pt x="1513" y="0"/>
                  </a:moveTo>
                  <a:cubicBezTo>
                    <a:pt x="494" y="0"/>
                    <a:pt x="1" y="1204"/>
                    <a:pt x="710" y="1944"/>
                  </a:cubicBezTo>
                  <a:cubicBezTo>
                    <a:pt x="937" y="2171"/>
                    <a:pt x="1217" y="2272"/>
                    <a:pt x="1494" y="2272"/>
                  </a:cubicBezTo>
                  <a:cubicBezTo>
                    <a:pt x="2083" y="2272"/>
                    <a:pt x="2655" y="1814"/>
                    <a:pt x="2655" y="1142"/>
                  </a:cubicBezTo>
                  <a:cubicBezTo>
                    <a:pt x="2655" y="494"/>
                    <a:pt x="2161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4" name="Google Shape;18624;p105"/>
            <p:cNvSpPr/>
            <p:nvPr/>
          </p:nvSpPr>
          <p:spPr>
            <a:xfrm>
              <a:off x="7172850" y="4520900"/>
              <a:ext cx="19325" cy="14100"/>
            </a:xfrm>
            <a:custGeom>
              <a:avLst/>
              <a:gdLst/>
              <a:ahLst/>
              <a:cxnLst/>
              <a:rect l="l" t="t" r="r" b="b"/>
              <a:pathLst>
                <a:path w="773" h="564" extrusionOk="0">
                  <a:moveTo>
                    <a:pt x="386" y="0"/>
                  </a:moveTo>
                  <a:cubicBezTo>
                    <a:pt x="317" y="0"/>
                    <a:pt x="247" y="23"/>
                    <a:pt x="186" y="70"/>
                  </a:cubicBezTo>
                  <a:cubicBezTo>
                    <a:pt x="1" y="255"/>
                    <a:pt x="124" y="563"/>
                    <a:pt x="371" y="563"/>
                  </a:cubicBezTo>
                  <a:cubicBezTo>
                    <a:pt x="649" y="563"/>
                    <a:pt x="772" y="255"/>
                    <a:pt x="587" y="70"/>
                  </a:cubicBezTo>
                  <a:cubicBezTo>
                    <a:pt x="525" y="23"/>
                    <a:pt x="456" y="0"/>
                    <a:pt x="3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5" name="Google Shape;18625;p105"/>
            <p:cNvSpPr/>
            <p:nvPr/>
          </p:nvSpPr>
          <p:spPr>
            <a:xfrm>
              <a:off x="6979200" y="4171575"/>
              <a:ext cx="363425" cy="361875"/>
            </a:xfrm>
            <a:custGeom>
              <a:avLst/>
              <a:gdLst/>
              <a:ahLst/>
              <a:cxnLst/>
              <a:rect l="l" t="t" r="r" b="b"/>
              <a:pathLst>
                <a:path w="14537" h="14475" extrusionOk="0">
                  <a:moveTo>
                    <a:pt x="8703" y="556"/>
                  </a:moveTo>
                  <a:lnTo>
                    <a:pt x="8703" y="1297"/>
                  </a:lnTo>
                  <a:cubicBezTo>
                    <a:pt x="8672" y="1420"/>
                    <a:pt x="8765" y="1513"/>
                    <a:pt x="8888" y="1544"/>
                  </a:cubicBezTo>
                  <a:cubicBezTo>
                    <a:pt x="9135" y="1667"/>
                    <a:pt x="9382" y="1791"/>
                    <a:pt x="9598" y="1976"/>
                  </a:cubicBezTo>
                  <a:cubicBezTo>
                    <a:pt x="9655" y="2014"/>
                    <a:pt x="9724" y="2040"/>
                    <a:pt x="9791" y="2040"/>
                  </a:cubicBezTo>
                  <a:cubicBezTo>
                    <a:pt x="9832" y="2040"/>
                    <a:pt x="9871" y="2030"/>
                    <a:pt x="9907" y="2007"/>
                  </a:cubicBezTo>
                  <a:lnTo>
                    <a:pt x="10555" y="1636"/>
                  </a:lnTo>
                  <a:lnTo>
                    <a:pt x="11110" y="2624"/>
                  </a:lnTo>
                  <a:lnTo>
                    <a:pt x="10493" y="2963"/>
                  </a:lnTo>
                  <a:cubicBezTo>
                    <a:pt x="10370" y="3025"/>
                    <a:pt x="10339" y="3148"/>
                    <a:pt x="10339" y="3272"/>
                  </a:cubicBezTo>
                  <a:cubicBezTo>
                    <a:pt x="10401" y="3550"/>
                    <a:pt x="10401" y="3827"/>
                    <a:pt x="10339" y="4105"/>
                  </a:cubicBezTo>
                  <a:cubicBezTo>
                    <a:pt x="10339" y="4229"/>
                    <a:pt x="10370" y="4352"/>
                    <a:pt x="10493" y="4414"/>
                  </a:cubicBezTo>
                  <a:lnTo>
                    <a:pt x="11110" y="4753"/>
                  </a:lnTo>
                  <a:lnTo>
                    <a:pt x="10555" y="5741"/>
                  </a:lnTo>
                  <a:lnTo>
                    <a:pt x="9938" y="5371"/>
                  </a:lnTo>
                  <a:cubicBezTo>
                    <a:pt x="9891" y="5347"/>
                    <a:pt x="9843" y="5337"/>
                    <a:pt x="9798" y="5337"/>
                  </a:cubicBezTo>
                  <a:cubicBezTo>
                    <a:pt x="9724" y="5337"/>
                    <a:pt x="9655" y="5363"/>
                    <a:pt x="9598" y="5401"/>
                  </a:cubicBezTo>
                  <a:cubicBezTo>
                    <a:pt x="9382" y="5587"/>
                    <a:pt x="9166" y="5741"/>
                    <a:pt x="8888" y="5833"/>
                  </a:cubicBezTo>
                  <a:cubicBezTo>
                    <a:pt x="8765" y="5864"/>
                    <a:pt x="8703" y="5957"/>
                    <a:pt x="8703" y="6080"/>
                  </a:cubicBezTo>
                  <a:lnTo>
                    <a:pt x="8703" y="6821"/>
                  </a:lnTo>
                  <a:lnTo>
                    <a:pt x="7561" y="6821"/>
                  </a:lnTo>
                  <a:lnTo>
                    <a:pt x="7561" y="6080"/>
                  </a:lnTo>
                  <a:cubicBezTo>
                    <a:pt x="7561" y="5957"/>
                    <a:pt x="7500" y="5864"/>
                    <a:pt x="7376" y="5833"/>
                  </a:cubicBezTo>
                  <a:cubicBezTo>
                    <a:pt x="7129" y="5741"/>
                    <a:pt x="6882" y="5587"/>
                    <a:pt x="6666" y="5401"/>
                  </a:cubicBezTo>
                  <a:cubicBezTo>
                    <a:pt x="6609" y="5363"/>
                    <a:pt x="6540" y="5337"/>
                    <a:pt x="6467" y="5337"/>
                  </a:cubicBezTo>
                  <a:cubicBezTo>
                    <a:pt x="6421" y="5337"/>
                    <a:pt x="6374" y="5347"/>
                    <a:pt x="6327" y="5371"/>
                  </a:cubicBezTo>
                  <a:lnTo>
                    <a:pt x="5710" y="5741"/>
                  </a:lnTo>
                  <a:lnTo>
                    <a:pt x="5154" y="4753"/>
                  </a:lnTo>
                  <a:lnTo>
                    <a:pt x="5771" y="4414"/>
                  </a:lnTo>
                  <a:cubicBezTo>
                    <a:pt x="5864" y="4352"/>
                    <a:pt x="5926" y="4229"/>
                    <a:pt x="5895" y="4105"/>
                  </a:cubicBezTo>
                  <a:cubicBezTo>
                    <a:pt x="5864" y="3827"/>
                    <a:pt x="5864" y="3550"/>
                    <a:pt x="5895" y="3272"/>
                  </a:cubicBezTo>
                  <a:cubicBezTo>
                    <a:pt x="5926" y="3148"/>
                    <a:pt x="5864" y="3025"/>
                    <a:pt x="5771" y="2963"/>
                  </a:cubicBezTo>
                  <a:lnTo>
                    <a:pt x="5154" y="2624"/>
                  </a:lnTo>
                  <a:lnTo>
                    <a:pt x="5710" y="1636"/>
                  </a:lnTo>
                  <a:lnTo>
                    <a:pt x="6327" y="2007"/>
                  </a:lnTo>
                  <a:cubicBezTo>
                    <a:pt x="6374" y="2030"/>
                    <a:pt x="6421" y="2040"/>
                    <a:pt x="6467" y="2040"/>
                  </a:cubicBezTo>
                  <a:cubicBezTo>
                    <a:pt x="6540" y="2040"/>
                    <a:pt x="6609" y="2014"/>
                    <a:pt x="6666" y="1976"/>
                  </a:cubicBezTo>
                  <a:cubicBezTo>
                    <a:pt x="6882" y="1791"/>
                    <a:pt x="7129" y="1667"/>
                    <a:pt x="7376" y="1544"/>
                  </a:cubicBezTo>
                  <a:cubicBezTo>
                    <a:pt x="7500" y="1513"/>
                    <a:pt x="7561" y="1420"/>
                    <a:pt x="7561" y="1297"/>
                  </a:cubicBezTo>
                  <a:lnTo>
                    <a:pt x="7561" y="556"/>
                  </a:lnTo>
                  <a:close/>
                  <a:moveTo>
                    <a:pt x="1698" y="3982"/>
                  </a:moveTo>
                  <a:lnTo>
                    <a:pt x="1698" y="11419"/>
                  </a:lnTo>
                  <a:lnTo>
                    <a:pt x="1574" y="11419"/>
                  </a:lnTo>
                  <a:cubicBezTo>
                    <a:pt x="1204" y="11419"/>
                    <a:pt x="864" y="11543"/>
                    <a:pt x="587" y="11759"/>
                  </a:cubicBezTo>
                  <a:lnTo>
                    <a:pt x="587" y="4969"/>
                  </a:lnTo>
                  <a:cubicBezTo>
                    <a:pt x="587" y="4414"/>
                    <a:pt x="1019" y="3982"/>
                    <a:pt x="1574" y="3982"/>
                  </a:cubicBezTo>
                  <a:close/>
                  <a:moveTo>
                    <a:pt x="6975" y="11142"/>
                  </a:moveTo>
                  <a:lnTo>
                    <a:pt x="6975" y="12253"/>
                  </a:lnTo>
                  <a:lnTo>
                    <a:pt x="4136" y="12253"/>
                  </a:lnTo>
                  <a:lnTo>
                    <a:pt x="4136" y="11142"/>
                  </a:lnTo>
                  <a:close/>
                  <a:moveTo>
                    <a:pt x="12098" y="11142"/>
                  </a:moveTo>
                  <a:lnTo>
                    <a:pt x="12098" y="12253"/>
                  </a:lnTo>
                  <a:lnTo>
                    <a:pt x="9259" y="12253"/>
                  </a:lnTo>
                  <a:lnTo>
                    <a:pt x="9259" y="11142"/>
                  </a:lnTo>
                  <a:close/>
                  <a:moveTo>
                    <a:pt x="7253" y="1"/>
                  </a:moveTo>
                  <a:cubicBezTo>
                    <a:pt x="7098" y="1"/>
                    <a:pt x="6975" y="124"/>
                    <a:pt x="6975" y="278"/>
                  </a:cubicBezTo>
                  <a:lnTo>
                    <a:pt x="6975" y="1112"/>
                  </a:lnTo>
                  <a:cubicBezTo>
                    <a:pt x="6790" y="1173"/>
                    <a:pt x="6605" y="1297"/>
                    <a:pt x="6450" y="1420"/>
                  </a:cubicBezTo>
                  <a:lnTo>
                    <a:pt x="5740" y="1019"/>
                  </a:lnTo>
                  <a:cubicBezTo>
                    <a:pt x="5683" y="984"/>
                    <a:pt x="5625" y="967"/>
                    <a:pt x="5570" y="967"/>
                  </a:cubicBezTo>
                  <a:cubicBezTo>
                    <a:pt x="5479" y="967"/>
                    <a:pt x="5397" y="1015"/>
                    <a:pt x="5339" y="1112"/>
                  </a:cubicBezTo>
                  <a:lnTo>
                    <a:pt x="4506" y="2593"/>
                  </a:lnTo>
                  <a:cubicBezTo>
                    <a:pt x="4413" y="2716"/>
                    <a:pt x="4475" y="2902"/>
                    <a:pt x="4599" y="2963"/>
                  </a:cubicBezTo>
                  <a:lnTo>
                    <a:pt x="5308" y="3365"/>
                  </a:lnTo>
                  <a:cubicBezTo>
                    <a:pt x="5278" y="3457"/>
                    <a:pt x="5278" y="3550"/>
                    <a:pt x="5278" y="3673"/>
                  </a:cubicBezTo>
                  <a:cubicBezTo>
                    <a:pt x="5278" y="3766"/>
                    <a:pt x="5278" y="3889"/>
                    <a:pt x="5308" y="3982"/>
                  </a:cubicBezTo>
                  <a:lnTo>
                    <a:pt x="4599" y="4383"/>
                  </a:lnTo>
                  <a:cubicBezTo>
                    <a:pt x="4537" y="4414"/>
                    <a:pt x="4475" y="4476"/>
                    <a:pt x="4475" y="4537"/>
                  </a:cubicBezTo>
                  <a:cubicBezTo>
                    <a:pt x="4444" y="4630"/>
                    <a:pt x="4444" y="4692"/>
                    <a:pt x="4506" y="4753"/>
                  </a:cubicBezTo>
                  <a:lnTo>
                    <a:pt x="4660" y="5062"/>
                  </a:lnTo>
                  <a:lnTo>
                    <a:pt x="2253" y="5062"/>
                  </a:lnTo>
                  <a:lnTo>
                    <a:pt x="2253" y="3642"/>
                  </a:lnTo>
                  <a:cubicBezTo>
                    <a:pt x="2253" y="3488"/>
                    <a:pt x="2130" y="3365"/>
                    <a:pt x="1975" y="3365"/>
                  </a:cubicBezTo>
                  <a:lnTo>
                    <a:pt x="1543" y="3365"/>
                  </a:lnTo>
                  <a:cubicBezTo>
                    <a:pt x="710" y="3365"/>
                    <a:pt x="0" y="4074"/>
                    <a:pt x="0" y="4908"/>
                  </a:cubicBezTo>
                  <a:lnTo>
                    <a:pt x="0" y="12932"/>
                  </a:lnTo>
                  <a:cubicBezTo>
                    <a:pt x="0" y="13765"/>
                    <a:pt x="710" y="14475"/>
                    <a:pt x="1543" y="14475"/>
                  </a:cubicBezTo>
                  <a:lnTo>
                    <a:pt x="6852" y="14475"/>
                  </a:lnTo>
                  <a:cubicBezTo>
                    <a:pt x="7006" y="14475"/>
                    <a:pt x="7129" y="14351"/>
                    <a:pt x="7129" y="14197"/>
                  </a:cubicBezTo>
                  <a:cubicBezTo>
                    <a:pt x="7129" y="14043"/>
                    <a:pt x="7006" y="13919"/>
                    <a:pt x="6852" y="13919"/>
                  </a:cubicBezTo>
                  <a:lnTo>
                    <a:pt x="1574" y="13919"/>
                  </a:lnTo>
                  <a:cubicBezTo>
                    <a:pt x="309" y="13827"/>
                    <a:pt x="309" y="12006"/>
                    <a:pt x="1574" y="11913"/>
                  </a:cubicBezTo>
                  <a:lnTo>
                    <a:pt x="2006" y="11913"/>
                  </a:lnTo>
                  <a:cubicBezTo>
                    <a:pt x="2161" y="11913"/>
                    <a:pt x="2284" y="11790"/>
                    <a:pt x="2284" y="11635"/>
                  </a:cubicBezTo>
                  <a:lnTo>
                    <a:pt x="2284" y="5617"/>
                  </a:lnTo>
                  <a:lnTo>
                    <a:pt x="5000" y="5617"/>
                  </a:lnTo>
                  <a:lnTo>
                    <a:pt x="5370" y="6235"/>
                  </a:lnTo>
                  <a:cubicBezTo>
                    <a:pt x="5411" y="6317"/>
                    <a:pt x="5507" y="6358"/>
                    <a:pt x="5603" y="6358"/>
                  </a:cubicBezTo>
                  <a:cubicBezTo>
                    <a:pt x="5651" y="6358"/>
                    <a:pt x="5699" y="6348"/>
                    <a:pt x="5740" y="6327"/>
                  </a:cubicBezTo>
                  <a:lnTo>
                    <a:pt x="6450" y="5926"/>
                  </a:lnTo>
                  <a:cubicBezTo>
                    <a:pt x="6605" y="6049"/>
                    <a:pt x="6790" y="6142"/>
                    <a:pt x="6975" y="6235"/>
                  </a:cubicBezTo>
                  <a:lnTo>
                    <a:pt x="6975" y="7037"/>
                  </a:lnTo>
                  <a:cubicBezTo>
                    <a:pt x="6975" y="7191"/>
                    <a:pt x="7129" y="7315"/>
                    <a:pt x="7284" y="7315"/>
                  </a:cubicBezTo>
                  <a:lnTo>
                    <a:pt x="7839" y="7315"/>
                  </a:lnTo>
                  <a:lnTo>
                    <a:pt x="7839" y="8642"/>
                  </a:lnTo>
                  <a:lnTo>
                    <a:pt x="5586" y="8642"/>
                  </a:lnTo>
                  <a:cubicBezTo>
                    <a:pt x="5401" y="8642"/>
                    <a:pt x="5278" y="8765"/>
                    <a:pt x="5278" y="8920"/>
                  </a:cubicBezTo>
                  <a:lnTo>
                    <a:pt x="5278" y="10494"/>
                  </a:lnTo>
                  <a:lnTo>
                    <a:pt x="3858" y="10494"/>
                  </a:lnTo>
                  <a:cubicBezTo>
                    <a:pt x="3704" y="10494"/>
                    <a:pt x="3580" y="10617"/>
                    <a:pt x="3580" y="10802"/>
                  </a:cubicBezTo>
                  <a:lnTo>
                    <a:pt x="3580" y="12500"/>
                  </a:lnTo>
                  <a:cubicBezTo>
                    <a:pt x="3580" y="12654"/>
                    <a:pt x="3704" y="12777"/>
                    <a:pt x="3858" y="12777"/>
                  </a:cubicBezTo>
                  <a:lnTo>
                    <a:pt x="7284" y="12777"/>
                  </a:lnTo>
                  <a:cubicBezTo>
                    <a:pt x="7438" y="12777"/>
                    <a:pt x="7561" y="12654"/>
                    <a:pt x="7561" y="12500"/>
                  </a:cubicBezTo>
                  <a:lnTo>
                    <a:pt x="7561" y="10802"/>
                  </a:lnTo>
                  <a:cubicBezTo>
                    <a:pt x="7561" y="10617"/>
                    <a:pt x="7438" y="10494"/>
                    <a:pt x="7284" y="10494"/>
                  </a:cubicBezTo>
                  <a:lnTo>
                    <a:pt x="5864" y="10494"/>
                  </a:lnTo>
                  <a:lnTo>
                    <a:pt x="5864" y="9197"/>
                  </a:lnTo>
                  <a:lnTo>
                    <a:pt x="10401" y="9197"/>
                  </a:lnTo>
                  <a:lnTo>
                    <a:pt x="10401" y="10494"/>
                  </a:lnTo>
                  <a:lnTo>
                    <a:pt x="8981" y="10494"/>
                  </a:lnTo>
                  <a:cubicBezTo>
                    <a:pt x="8827" y="10494"/>
                    <a:pt x="8703" y="10617"/>
                    <a:pt x="8703" y="10802"/>
                  </a:cubicBezTo>
                  <a:lnTo>
                    <a:pt x="8703" y="12500"/>
                  </a:lnTo>
                  <a:cubicBezTo>
                    <a:pt x="8703" y="12654"/>
                    <a:pt x="8827" y="12777"/>
                    <a:pt x="8981" y="12777"/>
                  </a:cubicBezTo>
                  <a:lnTo>
                    <a:pt x="12376" y="12777"/>
                  </a:lnTo>
                  <a:cubicBezTo>
                    <a:pt x="12530" y="12777"/>
                    <a:pt x="12654" y="12654"/>
                    <a:pt x="12654" y="12500"/>
                  </a:cubicBezTo>
                  <a:lnTo>
                    <a:pt x="12654" y="10802"/>
                  </a:lnTo>
                  <a:cubicBezTo>
                    <a:pt x="12654" y="10617"/>
                    <a:pt x="12530" y="10494"/>
                    <a:pt x="12376" y="10494"/>
                  </a:cubicBezTo>
                  <a:lnTo>
                    <a:pt x="10956" y="10494"/>
                  </a:lnTo>
                  <a:lnTo>
                    <a:pt x="10956" y="8920"/>
                  </a:lnTo>
                  <a:cubicBezTo>
                    <a:pt x="10956" y="8765"/>
                    <a:pt x="10833" y="8642"/>
                    <a:pt x="10678" y="8642"/>
                  </a:cubicBezTo>
                  <a:lnTo>
                    <a:pt x="8395" y="8642"/>
                  </a:lnTo>
                  <a:lnTo>
                    <a:pt x="8395" y="7315"/>
                  </a:lnTo>
                  <a:lnTo>
                    <a:pt x="8981" y="7315"/>
                  </a:lnTo>
                  <a:cubicBezTo>
                    <a:pt x="9135" y="7315"/>
                    <a:pt x="9259" y="7191"/>
                    <a:pt x="9259" y="7037"/>
                  </a:cubicBezTo>
                  <a:lnTo>
                    <a:pt x="9259" y="6235"/>
                  </a:lnTo>
                  <a:cubicBezTo>
                    <a:pt x="9444" y="6142"/>
                    <a:pt x="9629" y="6049"/>
                    <a:pt x="9814" y="5926"/>
                  </a:cubicBezTo>
                  <a:lnTo>
                    <a:pt x="10493" y="6327"/>
                  </a:lnTo>
                  <a:cubicBezTo>
                    <a:pt x="10545" y="6348"/>
                    <a:pt x="10596" y="6358"/>
                    <a:pt x="10645" y="6358"/>
                  </a:cubicBezTo>
                  <a:cubicBezTo>
                    <a:pt x="10744" y="6358"/>
                    <a:pt x="10833" y="6317"/>
                    <a:pt x="10894" y="6235"/>
                  </a:cubicBezTo>
                  <a:lnTo>
                    <a:pt x="11234" y="5617"/>
                  </a:lnTo>
                  <a:lnTo>
                    <a:pt x="13981" y="5617"/>
                  </a:lnTo>
                  <a:lnTo>
                    <a:pt x="13981" y="13919"/>
                  </a:lnTo>
                  <a:lnTo>
                    <a:pt x="9413" y="13919"/>
                  </a:lnTo>
                  <a:cubicBezTo>
                    <a:pt x="9259" y="13919"/>
                    <a:pt x="9104" y="14043"/>
                    <a:pt x="9104" y="14197"/>
                  </a:cubicBezTo>
                  <a:cubicBezTo>
                    <a:pt x="9104" y="14351"/>
                    <a:pt x="9259" y="14475"/>
                    <a:pt x="9413" y="14475"/>
                  </a:cubicBezTo>
                  <a:lnTo>
                    <a:pt x="14258" y="14475"/>
                  </a:lnTo>
                  <a:cubicBezTo>
                    <a:pt x="14413" y="14475"/>
                    <a:pt x="14536" y="14351"/>
                    <a:pt x="14536" y="14197"/>
                  </a:cubicBezTo>
                  <a:lnTo>
                    <a:pt x="14536" y="5401"/>
                  </a:lnTo>
                  <a:cubicBezTo>
                    <a:pt x="14536" y="5247"/>
                    <a:pt x="14413" y="5124"/>
                    <a:pt x="14258" y="5124"/>
                  </a:cubicBezTo>
                  <a:lnTo>
                    <a:pt x="11543" y="5124"/>
                  </a:lnTo>
                  <a:lnTo>
                    <a:pt x="11728" y="4784"/>
                  </a:lnTo>
                  <a:cubicBezTo>
                    <a:pt x="11759" y="4722"/>
                    <a:pt x="11789" y="4661"/>
                    <a:pt x="11759" y="4568"/>
                  </a:cubicBezTo>
                  <a:cubicBezTo>
                    <a:pt x="11728" y="4506"/>
                    <a:pt x="11697" y="4445"/>
                    <a:pt x="11635" y="4414"/>
                  </a:cubicBezTo>
                  <a:lnTo>
                    <a:pt x="10925" y="4013"/>
                  </a:lnTo>
                  <a:cubicBezTo>
                    <a:pt x="10925" y="3920"/>
                    <a:pt x="10925" y="3827"/>
                    <a:pt x="10925" y="3704"/>
                  </a:cubicBezTo>
                  <a:cubicBezTo>
                    <a:pt x="10925" y="3611"/>
                    <a:pt x="10925" y="3488"/>
                    <a:pt x="10925" y="3395"/>
                  </a:cubicBezTo>
                  <a:lnTo>
                    <a:pt x="11635" y="2994"/>
                  </a:lnTo>
                  <a:cubicBezTo>
                    <a:pt x="11697" y="2963"/>
                    <a:pt x="11728" y="2902"/>
                    <a:pt x="11759" y="2840"/>
                  </a:cubicBezTo>
                  <a:cubicBezTo>
                    <a:pt x="11789" y="2747"/>
                    <a:pt x="11759" y="2686"/>
                    <a:pt x="11728" y="2624"/>
                  </a:cubicBezTo>
                  <a:lnTo>
                    <a:pt x="10894" y="1142"/>
                  </a:lnTo>
                  <a:cubicBezTo>
                    <a:pt x="10833" y="1060"/>
                    <a:pt x="10744" y="1005"/>
                    <a:pt x="10645" y="1005"/>
                  </a:cubicBezTo>
                  <a:cubicBezTo>
                    <a:pt x="10596" y="1005"/>
                    <a:pt x="10545" y="1019"/>
                    <a:pt x="10493" y="1050"/>
                  </a:cubicBezTo>
                  <a:lnTo>
                    <a:pt x="9783" y="1451"/>
                  </a:lnTo>
                  <a:cubicBezTo>
                    <a:pt x="9629" y="1328"/>
                    <a:pt x="9444" y="1235"/>
                    <a:pt x="9259" y="1142"/>
                  </a:cubicBezTo>
                  <a:lnTo>
                    <a:pt x="9259" y="278"/>
                  </a:lnTo>
                  <a:cubicBezTo>
                    <a:pt x="9259" y="124"/>
                    <a:pt x="9135" y="1"/>
                    <a:pt x="895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6" name="Google Shape;18626;p105"/>
          <p:cNvGrpSpPr/>
          <p:nvPr/>
        </p:nvGrpSpPr>
        <p:grpSpPr>
          <a:xfrm>
            <a:off x="3316525" y="2935121"/>
            <a:ext cx="206025" cy="364200"/>
            <a:chOff x="7057900" y="3602175"/>
            <a:chExt cx="206025" cy="364200"/>
          </a:xfrm>
        </p:grpSpPr>
        <p:sp>
          <p:nvSpPr>
            <p:cNvPr id="18627" name="Google Shape;18627;p105"/>
            <p:cNvSpPr/>
            <p:nvPr/>
          </p:nvSpPr>
          <p:spPr>
            <a:xfrm>
              <a:off x="7151250" y="3909250"/>
              <a:ext cx="17000" cy="14075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402" y="1"/>
                  </a:moveTo>
                  <a:cubicBezTo>
                    <a:pt x="124" y="1"/>
                    <a:pt x="0" y="309"/>
                    <a:pt x="186" y="494"/>
                  </a:cubicBezTo>
                  <a:cubicBezTo>
                    <a:pt x="242" y="541"/>
                    <a:pt x="309" y="562"/>
                    <a:pt x="376" y="562"/>
                  </a:cubicBezTo>
                  <a:cubicBezTo>
                    <a:pt x="530" y="562"/>
                    <a:pt x="679" y="450"/>
                    <a:pt x="679" y="278"/>
                  </a:cubicBezTo>
                  <a:cubicBezTo>
                    <a:pt x="679" y="124"/>
                    <a:pt x="556" y="1"/>
                    <a:pt x="4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8" name="Google Shape;18628;p105"/>
            <p:cNvSpPr/>
            <p:nvPr/>
          </p:nvSpPr>
          <p:spPr>
            <a:xfrm>
              <a:off x="7130425" y="3645375"/>
              <a:ext cx="61750" cy="13925"/>
            </a:xfrm>
            <a:custGeom>
              <a:avLst/>
              <a:gdLst/>
              <a:ahLst/>
              <a:cxnLst/>
              <a:rect l="l" t="t" r="r" b="b"/>
              <a:pathLst>
                <a:path w="2470" h="557" extrusionOk="0">
                  <a:moveTo>
                    <a:pt x="370" y="1"/>
                  </a:moveTo>
                  <a:cubicBezTo>
                    <a:pt x="0" y="1"/>
                    <a:pt x="0" y="556"/>
                    <a:pt x="370" y="556"/>
                  </a:cubicBezTo>
                  <a:lnTo>
                    <a:pt x="2068" y="556"/>
                  </a:lnTo>
                  <a:cubicBezTo>
                    <a:pt x="2469" y="556"/>
                    <a:pt x="2469" y="1"/>
                    <a:pt x="20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9" name="Google Shape;18629;p105"/>
            <p:cNvSpPr/>
            <p:nvPr/>
          </p:nvSpPr>
          <p:spPr>
            <a:xfrm>
              <a:off x="7096475" y="3727175"/>
              <a:ext cx="130400" cy="114200"/>
            </a:xfrm>
            <a:custGeom>
              <a:avLst/>
              <a:gdLst/>
              <a:ahLst/>
              <a:cxnLst/>
              <a:rect l="l" t="t" r="r" b="b"/>
              <a:pathLst>
                <a:path w="5216" h="4568" extrusionOk="0">
                  <a:moveTo>
                    <a:pt x="3734" y="587"/>
                  </a:moveTo>
                  <a:cubicBezTo>
                    <a:pt x="4228" y="587"/>
                    <a:pt x="4629" y="1049"/>
                    <a:pt x="4599" y="1543"/>
                  </a:cubicBezTo>
                  <a:cubicBezTo>
                    <a:pt x="4599" y="2315"/>
                    <a:pt x="3734" y="2932"/>
                    <a:pt x="2593" y="3889"/>
                  </a:cubicBezTo>
                  <a:cubicBezTo>
                    <a:pt x="1389" y="2839"/>
                    <a:pt x="617" y="2284"/>
                    <a:pt x="617" y="1543"/>
                  </a:cubicBezTo>
                  <a:cubicBezTo>
                    <a:pt x="587" y="1049"/>
                    <a:pt x="957" y="587"/>
                    <a:pt x="1482" y="587"/>
                  </a:cubicBezTo>
                  <a:cubicBezTo>
                    <a:pt x="2099" y="587"/>
                    <a:pt x="2315" y="1358"/>
                    <a:pt x="2315" y="1358"/>
                  </a:cubicBezTo>
                  <a:cubicBezTo>
                    <a:pt x="2361" y="1497"/>
                    <a:pt x="2485" y="1566"/>
                    <a:pt x="2604" y="1566"/>
                  </a:cubicBezTo>
                  <a:cubicBezTo>
                    <a:pt x="2724" y="1566"/>
                    <a:pt x="2839" y="1497"/>
                    <a:pt x="2870" y="1358"/>
                  </a:cubicBezTo>
                  <a:cubicBezTo>
                    <a:pt x="2870" y="1358"/>
                    <a:pt x="3086" y="587"/>
                    <a:pt x="3734" y="587"/>
                  </a:cubicBezTo>
                  <a:close/>
                  <a:moveTo>
                    <a:pt x="1482" y="0"/>
                  </a:moveTo>
                  <a:cubicBezTo>
                    <a:pt x="648" y="0"/>
                    <a:pt x="0" y="710"/>
                    <a:pt x="62" y="1543"/>
                  </a:cubicBezTo>
                  <a:cubicBezTo>
                    <a:pt x="62" y="2623"/>
                    <a:pt x="1019" y="3272"/>
                    <a:pt x="2407" y="4475"/>
                  </a:cubicBezTo>
                  <a:cubicBezTo>
                    <a:pt x="2469" y="4537"/>
                    <a:pt x="2539" y="4568"/>
                    <a:pt x="2608" y="4568"/>
                  </a:cubicBezTo>
                  <a:cubicBezTo>
                    <a:pt x="2677" y="4568"/>
                    <a:pt x="2747" y="4537"/>
                    <a:pt x="2809" y="4475"/>
                  </a:cubicBezTo>
                  <a:cubicBezTo>
                    <a:pt x="4197" y="3272"/>
                    <a:pt x="5185" y="2623"/>
                    <a:pt x="5185" y="1543"/>
                  </a:cubicBezTo>
                  <a:lnTo>
                    <a:pt x="5154" y="1543"/>
                  </a:lnTo>
                  <a:cubicBezTo>
                    <a:pt x="5216" y="710"/>
                    <a:pt x="4568" y="0"/>
                    <a:pt x="3734" y="0"/>
                  </a:cubicBezTo>
                  <a:cubicBezTo>
                    <a:pt x="3472" y="417"/>
                    <a:pt x="3032" y="625"/>
                    <a:pt x="2596" y="625"/>
                  </a:cubicBezTo>
                  <a:cubicBezTo>
                    <a:pt x="2161" y="625"/>
                    <a:pt x="1728" y="417"/>
                    <a:pt x="14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105"/>
            <p:cNvSpPr/>
            <p:nvPr/>
          </p:nvSpPr>
          <p:spPr>
            <a:xfrm>
              <a:off x="7153550" y="3951675"/>
              <a:ext cx="14700" cy="13925"/>
            </a:xfrm>
            <a:custGeom>
              <a:avLst/>
              <a:gdLst/>
              <a:ahLst/>
              <a:cxnLst/>
              <a:rect l="l" t="t" r="r" b="b"/>
              <a:pathLst>
                <a:path w="588" h="557" extrusionOk="0">
                  <a:moveTo>
                    <a:pt x="294" y="1"/>
                  </a:moveTo>
                  <a:cubicBezTo>
                    <a:pt x="148" y="1"/>
                    <a:pt x="1" y="94"/>
                    <a:pt x="1" y="279"/>
                  </a:cubicBezTo>
                  <a:cubicBezTo>
                    <a:pt x="1" y="464"/>
                    <a:pt x="148" y="556"/>
                    <a:pt x="294" y="556"/>
                  </a:cubicBezTo>
                  <a:cubicBezTo>
                    <a:pt x="441" y="556"/>
                    <a:pt x="587" y="464"/>
                    <a:pt x="587" y="279"/>
                  </a:cubicBezTo>
                  <a:cubicBezTo>
                    <a:pt x="587" y="9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105"/>
            <p:cNvSpPr/>
            <p:nvPr/>
          </p:nvSpPr>
          <p:spPr>
            <a:xfrm>
              <a:off x="7057900" y="3602175"/>
              <a:ext cx="206025" cy="364200"/>
            </a:xfrm>
            <a:custGeom>
              <a:avLst/>
              <a:gdLst/>
              <a:ahLst/>
              <a:cxnLst/>
              <a:rect l="l" t="t" r="r" b="b"/>
              <a:pathLst>
                <a:path w="8241" h="14568" extrusionOk="0">
                  <a:moveTo>
                    <a:pt x="7376" y="1"/>
                  </a:moveTo>
                  <a:lnTo>
                    <a:pt x="7376" y="31"/>
                  </a:lnTo>
                  <a:lnTo>
                    <a:pt x="864" y="31"/>
                  </a:lnTo>
                  <a:cubicBezTo>
                    <a:pt x="401" y="31"/>
                    <a:pt x="0" y="402"/>
                    <a:pt x="0" y="896"/>
                  </a:cubicBezTo>
                  <a:lnTo>
                    <a:pt x="0" y="13703"/>
                  </a:lnTo>
                  <a:cubicBezTo>
                    <a:pt x="0" y="14197"/>
                    <a:pt x="401" y="14567"/>
                    <a:pt x="864" y="14567"/>
                  </a:cubicBezTo>
                  <a:lnTo>
                    <a:pt x="2839" y="14567"/>
                  </a:lnTo>
                  <a:cubicBezTo>
                    <a:pt x="2994" y="14567"/>
                    <a:pt x="3117" y="14444"/>
                    <a:pt x="3117" y="14290"/>
                  </a:cubicBezTo>
                  <a:cubicBezTo>
                    <a:pt x="3117" y="14149"/>
                    <a:pt x="3014" y="14008"/>
                    <a:pt x="2879" y="14008"/>
                  </a:cubicBezTo>
                  <a:cubicBezTo>
                    <a:pt x="2866" y="14008"/>
                    <a:pt x="2853" y="14009"/>
                    <a:pt x="2839" y="14012"/>
                  </a:cubicBezTo>
                  <a:lnTo>
                    <a:pt x="864" y="14012"/>
                  </a:lnTo>
                  <a:cubicBezTo>
                    <a:pt x="710" y="14012"/>
                    <a:pt x="556" y="13858"/>
                    <a:pt x="556" y="13703"/>
                  </a:cubicBezTo>
                  <a:lnTo>
                    <a:pt x="556" y="865"/>
                  </a:lnTo>
                  <a:cubicBezTo>
                    <a:pt x="556" y="710"/>
                    <a:pt x="710" y="587"/>
                    <a:pt x="864" y="587"/>
                  </a:cubicBezTo>
                  <a:lnTo>
                    <a:pt x="7376" y="587"/>
                  </a:lnTo>
                  <a:cubicBezTo>
                    <a:pt x="7530" y="587"/>
                    <a:pt x="7654" y="710"/>
                    <a:pt x="7654" y="865"/>
                  </a:cubicBezTo>
                  <a:lnTo>
                    <a:pt x="7654" y="13703"/>
                  </a:lnTo>
                  <a:cubicBezTo>
                    <a:pt x="7654" y="13858"/>
                    <a:pt x="7530" y="13981"/>
                    <a:pt x="7376" y="13981"/>
                  </a:cubicBezTo>
                  <a:lnTo>
                    <a:pt x="5401" y="13981"/>
                  </a:lnTo>
                  <a:cubicBezTo>
                    <a:pt x="5247" y="13981"/>
                    <a:pt x="5092" y="14104"/>
                    <a:pt x="5123" y="14259"/>
                  </a:cubicBezTo>
                  <a:cubicBezTo>
                    <a:pt x="5123" y="14413"/>
                    <a:pt x="5247" y="14536"/>
                    <a:pt x="5401" y="14536"/>
                  </a:cubicBezTo>
                  <a:lnTo>
                    <a:pt x="7376" y="14536"/>
                  </a:lnTo>
                  <a:cubicBezTo>
                    <a:pt x="7839" y="14536"/>
                    <a:pt x="8240" y="14166"/>
                    <a:pt x="8240" y="13703"/>
                  </a:cubicBezTo>
                  <a:lnTo>
                    <a:pt x="8240" y="865"/>
                  </a:lnTo>
                  <a:cubicBezTo>
                    <a:pt x="8240" y="402"/>
                    <a:pt x="7839" y="1"/>
                    <a:pt x="73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2" name="Google Shape;18632;p105"/>
          <p:cNvGrpSpPr/>
          <p:nvPr/>
        </p:nvGrpSpPr>
        <p:grpSpPr>
          <a:xfrm>
            <a:off x="3990525" y="2935508"/>
            <a:ext cx="363425" cy="363425"/>
            <a:chOff x="6242375" y="4171575"/>
            <a:chExt cx="363425" cy="363425"/>
          </a:xfrm>
        </p:grpSpPr>
        <p:sp>
          <p:nvSpPr>
            <p:cNvPr id="18633" name="Google Shape;18633;p105"/>
            <p:cNvSpPr/>
            <p:nvPr/>
          </p:nvSpPr>
          <p:spPr>
            <a:xfrm>
              <a:off x="6479225" y="4367550"/>
              <a:ext cx="86450" cy="13900"/>
            </a:xfrm>
            <a:custGeom>
              <a:avLst/>
              <a:gdLst/>
              <a:ahLst/>
              <a:cxnLst/>
              <a:rect l="l" t="t" r="r" b="b"/>
              <a:pathLst>
                <a:path w="3458" h="556" extrusionOk="0">
                  <a:moveTo>
                    <a:pt x="371" y="0"/>
                  </a:moveTo>
                  <a:cubicBezTo>
                    <a:pt x="1" y="0"/>
                    <a:pt x="1" y="556"/>
                    <a:pt x="371" y="556"/>
                  </a:cubicBezTo>
                  <a:lnTo>
                    <a:pt x="3087" y="556"/>
                  </a:lnTo>
                  <a:cubicBezTo>
                    <a:pt x="3457" y="556"/>
                    <a:pt x="3457" y="0"/>
                    <a:pt x="30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4" name="Google Shape;18634;p105"/>
            <p:cNvSpPr/>
            <p:nvPr/>
          </p:nvSpPr>
          <p:spPr>
            <a:xfrm>
              <a:off x="6499700" y="4409875"/>
              <a:ext cx="67050" cy="14125"/>
            </a:xfrm>
            <a:custGeom>
              <a:avLst/>
              <a:gdLst/>
              <a:ahLst/>
              <a:cxnLst/>
              <a:rect l="l" t="t" r="r" b="b"/>
              <a:pathLst>
                <a:path w="2682" h="565" extrusionOk="0">
                  <a:moveTo>
                    <a:pt x="335" y="1"/>
                  </a:moveTo>
                  <a:cubicBezTo>
                    <a:pt x="1" y="1"/>
                    <a:pt x="1" y="564"/>
                    <a:pt x="335" y="564"/>
                  </a:cubicBezTo>
                  <a:cubicBezTo>
                    <a:pt x="351" y="564"/>
                    <a:pt x="368" y="563"/>
                    <a:pt x="385" y="560"/>
                  </a:cubicBezTo>
                  <a:lnTo>
                    <a:pt x="2268" y="560"/>
                  </a:lnTo>
                  <a:cubicBezTo>
                    <a:pt x="2287" y="563"/>
                    <a:pt x="2305" y="564"/>
                    <a:pt x="2322" y="564"/>
                  </a:cubicBezTo>
                  <a:cubicBezTo>
                    <a:pt x="2682" y="564"/>
                    <a:pt x="2682" y="1"/>
                    <a:pt x="2322" y="1"/>
                  </a:cubicBezTo>
                  <a:cubicBezTo>
                    <a:pt x="2305" y="1"/>
                    <a:pt x="2287" y="2"/>
                    <a:pt x="2268" y="5"/>
                  </a:cubicBezTo>
                  <a:lnTo>
                    <a:pt x="385" y="5"/>
                  </a:lnTo>
                  <a:cubicBezTo>
                    <a:pt x="368" y="2"/>
                    <a:pt x="351" y="1"/>
                    <a:pt x="3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5" name="Google Shape;18635;p105"/>
            <p:cNvSpPr/>
            <p:nvPr/>
          </p:nvSpPr>
          <p:spPr>
            <a:xfrm>
              <a:off x="6477925" y="4452400"/>
              <a:ext cx="89050" cy="14725"/>
            </a:xfrm>
            <a:custGeom>
              <a:avLst/>
              <a:gdLst/>
              <a:ahLst/>
              <a:cxnLst/>
              <a:rect l="l" t="t" r="r" b="b"/>
              <a:pathLst>
                <a:path w="3562" h="589" extrusionOk="0">
                  <a:moveTo>
                    <a:pt x="394" y="0"/>
                  </a:moveTo>
                  <a:cubicBezTo>
                    <a:pt x="1" y="0"/>
                    <a:pt x="1" y="589"/>
                    <a:pt x="394" y="589"/>
                  </a:cubicBezTo>
                  <a:cubicBezTo>
                    <a:pt x="403" y="589"/>
                    <a:pt x="413" y="588"/>
                    <a:pt x="423" y="588"/>
                  </a:cubicBezTo>
                  <a:lnTo>
                    <a:pt x="3139" y="588"/>
                  </a:lnTo>
                  <a:cubicBezTo>
                    <a:pt x="3149" y="588"/>
                    <a:pt x="3159" y="589"/>
                    <a:pt x="3168" y="589"/>
                  </a:cubicBezTo>
                  <a:cubicBezTo>
                    <a:pt x="3561" y="589"/>
                    <a:pt x="3561" y="0"/>
                    <a:pt x="3168" y="0"/>
                  </a:cubicBezTo>
                  <a:cubicBezTo>
                    <a:pt x="3159" y="0"/>
                    <a:pt x="3149" y="1"/>
                    <a:pt x="3139" y="1"/>
                  </a:cubicBezTo>
                  <a:lnTo>
                    <a:pt x="423" y="1"/>
                  </a:lnTo>
                  <a:cubicBezTo>
                    <a:pt x="413" y="1"/>
                    <a:pt x="403" y="0"/>
                    <a:pt x="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6" name="Google Shape;18636;p105"/>
            <p:cNvSpPr/>
            <p:nvPr/>
          </p:nvSpPr>
          <p:spPr>
            <a:xfrm>
              <a:off x="6459950" y="452032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78" y="0"/>
                  </a:moveTo>
                  <a:cubicBezTo>
                    <a:pt x="124" y="0"/>
                    <a:pt x="0" y="154"/>
                    <a:pt x="0" y="309"/>
                  </a:cubicBezTo>
                  <a:cubicBezTo>
                    <a:pt x="0" y="463"/>
                    <a:pt x="124" y="586"/>
                    <a:pt x="278" y="586"/>
                  </a:cubicBezTo>
                  <a:cubicBezTo>
                    <a:pt x="432" y="586"/>
                    <a:pt x="587" y="463"/>
                    <a:pt x="587" y="309"/>
                  </a:cubicBezTo>
                  <a:cubicBezTo>
                    <a:pt x="587" y="154"/>
                    <a:pt x="432" y="0"/>
                    <a:pt x="2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7" name="Google Shape;18637;p105"/>
            <p:cNvSpPr/>
            <p:nvPr/>
          </p:nvSpPr>
          <p:spPr>
            <a:xfrm>
              <a:off x="6242375" y="4171575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8703" y="556"/>
                  </a:moveTo>
                  <a:lnTo>
                    <a:pt x="8703" y="1698"/>
                  </a:lnTo>
                  <a:lnTo>
                    <a:pt x="617" y="1698"/>
                  </a:lnTo>
                  <a:lnTo>
                    <a:pt x="617" y="865"/>
                  </a:lnTo>
                  <a:cubicBezTo>
                    <a:pt x="617" y="710"/>
                    <a:pt x="741" y="556"/>
                    <a:pt x="895" y="556"/>
                  </a:cubicBezTo>
                  <a:close/>
                  <a:moveTo>
                    <a:pt x="10123" y="556"/>
                  </a:moveTo>
                  <a:cubicBezTo>
                    <a:pt x="10277" y="556"/>
                    <a:pt x="10401" y="710"/>
                    <a:pt x="10401" y="865"/>
                  </a:cubicBezTo>
                  <a:lnTo>
                    <a:pt x="10401" y="1698"/>
                  </a:lnTo>
                  <a:lnTo>
                    <a:pt x="9290" y="1698"/>
                  </a:lnTo>
                  <a:lnTo>
                    <a:pt x="9290" y="556"/>
                  </a:lnTo>
                  <a:close/>
                  <a:moveTo>
                    <a:pt x="12283" y="4815"/>
                  </a:moveTo>
                  <a:lnTo>
                    <a:pt x="12283" y="5957"/>
                  </a:lnTo>
                  <a:lnTo>
                    <a:pt x="4166" y="5957"/>
                  </a:lnTo>
                  <a:lnTo>
                    <a:pt x="4166" y="5124"/>
                  </a:lnTo>
                  <a:cubicBezTo>
                    <a:pt x="4166" y="4938"/>
                    <a:pt x="4290" y="4815"/>
                    <a:pt x="4444" y="4815"/>
                  </a:cubicBezTo>
                  <a:close/>
                  <a:moveTo>
                    <a:pt x="13703" y="4815"/>
                  </a:moveTo>
                  <a:cubicBezTo>
                    <a:pt x="13857" y="4815"/>
                    <a:pt x="13981" y="4938"/>
                    <a:pt x="13981" y="5124"/>
                  </a:cubicBezTo>
                  <a:lnTo>
                    <a:pt x="13981" y="5957"/>
                  </a:lnTo>
                  <a:lnTo>
                    <a:pt x="12839" y="5957"/>
                  </a:lnTo>
                  <a:lnTo>
                    <a:pt x="12839" y="4815"/>
                  </a:lnTo>
                  <a:close/>
                  <a:moveTo>
                    <a:pt x="10401" y="2284"/>
                  </a:moveTo>
                  <a:lnTo>
                    <a:pt x="10401" y="4260"/>
                  </a:lnTo>
                  <a:lnTo>
                    <a:pt x="4444" y="4260"/>
                  </a:lnTo>
                  <a:cubicBezTo>
                    <a:pt x="3981" y="4260"/>
                    <a:pt x="3611" y="4630"/>
                    <a:pt x="3611" y="5124"/>
                  </a:cubicBezTo>
                  <a:lnTo>
                    <a:pt x="3611" y="8673"/>
                  </a:lnTo>
                  <a:lnTo>
                    <a:pt x="2870" y="8673"/>
                  </a:lnTo>
                  <a:cubicBezTo>
                    <a:pt x="2853" y="8674"/>
                    <a:pt x="2836" y="8675"/>
                    <a:pt x="2819" y="8675"/>
                  </a:cubicBezTo>
                  <a:cubicBezTo>
                    <a:pt x="2506" y="8675"/>
                    <a:pt x="2284" y="8410"/>
                    <a:pt x="2284" y="8117"/>
                  </a:cubicBezTo>
                  <a:cubicBezTo>
                    <a:pt x="2315" y="7901"/>
                    <a:pt x="2160" y="7793"/>
                    <a:pt x="2006" y="7793"/>
                  </a:cubicBezTo>
                  <a:cubicBezTo>
                    <a:pt x="1852" y="7793"/>
                    <a:pt x="1697" y="7901"/>
                    <a:pt x="1728" y="8117"/>
                  </a:cubicBezTo>
                  <a:lnTo>
                    <a:pt x="1728" y="9537"/>
                  </a:lnTo>
                  <a:lnTo>
                    <a:pt x="864" y="9537"/>
                  </a:lnTo>
                  <a:cubicBezTo>
                    <a:pt x="710" y="9537"/>
                    <a:pt x="586" y="9413"/>
                    <a:pt x="586" y="9259"/>
                  </a:cubicBezTo>
                  <a:lnTo>
                    <a:pt x="586" y="2284"/>
                  </a:lnTo>
                  <a:close/>
                  <a:moveTo>
                    <a:pt x="6728" y="8642"/>
                  </a:moveTo>
                  <a:lnTo>
                    <a:pt x="8487" y="9815"/>
                  </a:lnTo>
                  <a:lnTo>
                    <a:pt x="6728" y="10957"/>
                  </a:lnTo>
                  <a:lnTo>
                    <a:pt x="6728" y="10648"/>
                  </a:lnTo>
                  <a:cubicBezTo>
                    <a:pt x="6728" y="10494"/>
                    <a:pt x="6605" y="10370"/>
                    <a:pt x="6450" y="10370"/>
                  </a:cubicBezTo>
                  <a:lnTo>
                    <a:pt x="2870" y="10370"/>
                  </a:lnTo>
                  <a:cubicBezTo>
                    <a:pt x="2531" y="10370"/>
                    <a:pt x="2284" y="10092"/>
                    <a:pt x="2284" y="9784"/>
                  </a:cubicBezTo>
                  <a:lnTo>
                    <a:pt x="2284" y="9074"/>
                  </a:lnTo>
                  <a:cubicBezTo>
                    <a:pt x="2469" y="9167"/>
                    <a:pt x="2654" y="9228"/>
                    <a:pt x="2870" y="9228"/>
                  </a:cubicBezTo>
                  <a:lnTo>
                    <a:pt x="6450" y="9259"/>
                  </a:lnTo>
                  <a:cubicBezTo>
                    <a:pt x="6605" y="9259"/>
                    <a:pt x="6728" y="9136"/>
                    <a:pt x="6728" y="8981"/>
                  </a:cubicBezTo>
                  <a:lnTo>
                    <a:pt x="6728" y="8642"/>
                  </a:lnTo>
                  <a:close/>
                  <a:moveTo>
                    <a:pt x="864" y="1"/>
                  </a:moveTo>
                  <a:cubicBezTo>
                    <a:pt x="401" y="1"/>
                    <a:pt x="0" y="371"/>
                    <a:pt x="0" y="865"/>
                  </a:cubicBezTo>
                  <a:lnTo>
                    <a:pt x="0" y="9259"/>
                  </a:lnTo>
                  <a:cubicBezTo>
                    <a:pt x="0" y="9722"/>
                    <a:pt x="401" y="10092"/>
                    <a:pt x="864" y="10092"/>
                  </a:cubicBezTo>
                  <a:lnTo>
                    <a:pt x="1759" y="10092"/>
                  </a:lnTo>
                  <a:cubicBezTo>
                    <a:pt x="1883" y="10586"/>
                    <a:pt x="2346" y="10957"/>
                    <a:pt x="2839" y="10957"/>
                  </a:cubicBezTo>
                  <a:lnTo>
                    <a:pt x="3580" y="10957"/>
                  </a:lnTo>
                  <a:lnTo>
                    <a:pt x="3580" y="13672"/>
                  </a:lnTo>
                  <a:cubicBezTo>
                    <a:pt x="3580" y="14166"/>
                    <a:pt x="3981" y="14536"/>
                    <a:pt x="4444" y="14536"/>
                  </a:cubicBezTo>
                  <a:lnTo>
                    <a:pt x="7716" y="14536"/>
                  </a:lnTo>
                  <a:cubicBezTo>
                    <a:pt x="7870" y="14536"/>
                    <a:pt x="7993" y="14413"/>
                    <a:pt x="7993" y="14259"/>
                  </a:cubicBezTo>
                  <a:cubicBezTo>
                    <a:pt x="7993" y="14104"/>
                    <a:pt x="7870" y="13950"/>
                    <a:pt x="7716" y="13950"/>
                  </a:cubicBezTo>
                  <a:lnTo>
                    <a:pt x="4444" y="13950"/>
                  </a:lnTo>
                  <a:cubicBezTo>
                    <a:pt x="4290" y="13950"/>
                    <a:pt x="4166" y="13827"/>
                    <a:pt x="4166" y="13672"/>
                  </a:cubicBezTo>
                  <a:lnTo>
                    <a:pt x="4166" y="10957"/>
                  </a:lnTo>
                  <a:lnTo>
                    <a:pt x="6142" y="10957"/>
                  </a:lnTo>
                  <a:lnTo>
                    <a:pt x="6142" y="11512"/>
                  </a:lnTo>
                  <a:cubicBezTo>
                    <a:pt x="6142" y="11635"/>
                    <a:pt x="6203" y="11728"/>
                    <a:pt x="6296" y="11759"/>
                  </a:cubicBezTo>
                  <a:cubicBezTo>
                    <a:pt x="6342" y="11790"/>
                    <a:pt x="6388" y="11805"/>
                    <a:pt x="6435" y="11805"/>
                  </a:cubicBezTo>
                  <a:cubicBezTo>
                    <a:pt x="6481" y="11805"/>
                    <a:pt x="6527" y="11790"/>
                    <a:pt x="6574" y="11759"/>
                  </a:cubicBezTo>
                  <a:lnTo>
                    <a:pt x="9135" y="10062"/>
                  </a:lnTo>
                  <a:cubicBezTo>
                    <a:pt x="9320" y="9969"/>
                    <a:pt x="9320" y="9722"/>
                    <a:pt x="9135" y="9599"/>
                  </a:cubicBezTo>
                  <a:lnTo>
                    <a:pt x="6574" y="7901"/>
                  </a:lnTo>
                  <a:cubicBezTo>
                    <a:pt x="6523" y="7867"/>
                    <a:pt x="6468" y="7852"/>
                    <a:pt x="6414" y="7852"/>
                  </a:cubicBezTo>
                  <a:cubicBezTo>
                    <a:pt x="6272" y="7852"/>
                    <a:pt x="6142" y="7960"/>
                    <a:pt x="6142" y="8117"/>
                  </a:cubicBezTo>
                  <a:lnTo>
                    <a:pt x="6142" y="8673"/>
                  </a:lnTo>
                  <a:lnTo>
                    <a:pt x="4166" y="8673"/>
                  </a:lnTo>
                  <a:lnTo>
                    <a:pt x="4166" y="6543"/>
                  </a:lnTo>
                  <a:lnTo>
                    <a:pt x="13981" y="6543"/>
                  </a:lnTo>
                  <a:lnTo>
                    <a:pt x="13981" y="13672"/>
                  </a:lnTo>
                  <a:cubicBezTo>
                    <a:pt x="13981" y="13827"/>
                    <a:pt x="13857" y="13981"/>
                    <a:pt x="13703" y="13981"/>
                  </a:cubicBezTo>
                  <a:lnTo>
                    <a:pt x="10246" y="13981"/>
                  </a:lnTo>
                  <a:cubicBezTo>
                    <a:pt x="10092" y="13981"/>
                    <a:pt x="9968" y="14104"/>
                    <a:pt x="9968" y="14259"/>
                  </a:cubicBezTo>
                  <a:cubicBezTo>
                    <a:pt x="9968" y="14413"/>
                    <a:pt x="10092" y="14536"/>
                    <a:pt x="10246" y="14536"/>
                  </a:cubicBezTo>
                  <a:lnTo>
                    <a:pt x="13703" y="14536"/>
                  </a:lnTo>
                  <a:cubicBezTo>
                    <a:pt x="14166" y="14536"/>
                    <a:pt x="14536" y="14166"/>
                    <a:pt x="14536" y="13672"/>
                  </a:cubicBezTo>
                  <a:lnTo>
                    <a:pt x="14536" y="5124"/>
                  </a:lnTo>
                  <a:cubicBezTo>
                    <a:pt x="14536" y="4630"/>
                    <a:pt x="14166" y="4260"/>
                    <a:pt x="13703" y="4260"/>
                  </a:cubicBezTo>
                  <a:lnTo>
                    <a:pt x="10987" y="4260"/>
                  </a:lnTo>
                  <a:lnTo>
                    <a:pt x="10987" y="865"/>
                  </a:lnTo>
                  <a:cubicBezTo>
                    <a:pt x="10987" y="371"/>
                    <a:pt x="10586" y="1"/>
                    <a:pt x="101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8" name="Google Shape;18638;p105"/>
          <p:cNvGrpSpPr/>
          <p:nvPr/>
        </p:nvGrpSpPr>
        <p:grpSpPr>
          <a:xfrm>
            <a:off x="4751400" y="2935508"/>
            <a:ext cx="363425" cy="363425"/>
            <a:chOff x="5497050" y="4171575"/>
            <a:chExt cx="363425" cy="363425"/>
          </a:xfrm>
        </p:grpSpPr>
        <p:sp>
          <p:nvSpPr>
            <p:cNvPr id="18639" name="Google Shape;18639;p105"/>
            <p:cNvSpPr/>
            <p:nvPr/>
          </p:nvSpPr>
          <p:spPr>
            <a:xfrm>
              <a:off x="5769400" y="4214000"/>
              <a:ext cx="40150" cy="14700"/>
            </a:xfrm>
            <a:custGeom>
              <a:avLst/>
              <a:gdLst/>
              <a:ahLst/>
              <a:cxnLst/>
              <a:rect l="l" t="t" r="r" b="b"/>
              <a:pathLst>
                <a:path w="1606" h="588" extrusionOk="0">
                  <a:moveTo>
                    <a:pt x="371" y="1"/>
                  </a:moveTo>
                  <a:cubicBezTo>
                    <a:pt x="1" y="1"/>
                    <a:pt x="1" y="587"/>
                    <a:pt x="371" y="587"/>
                  </a:cubicBezTo>
                  <a:lnTo>
                    <a:pt x="1235" y="587"/>
                  </a:lnTo>
                  <a:cubicBezTo>
                    <a:pt x="1606" y="587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0" name="Google Shape;18640;p105"/>
            <p:cNvSpPr/>
            <p:nvPr/>
          </p:nvSpPr>
          <p:spPr>
            <a:xfrm>
              <a:off x="5497050" y="4171575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13395" y="587"/>
                  </a:moveTo>
                  <a:cubicBezTo>
                    <a:pt x="13703" y="587"/>
                    <a:pt x="13950" y="834"/>
                    <a:pt x="13981" y="1142"/>
                  </a:cubicBezTo>
                  <a:lnTo>
                    <a:pt x="13981" y="6975"/>
                  </a:lnTo>
                  <a:lnTo>
                    <a:pt x="9413" y="6975"/>
                  </a:lnTo>
                  <a:lnTo>
                    <a:pt x="9413" y="1142"/>
                  </a:lnTo>
                  <a:cubicBezTo>
                    <a:pt x="9413" y="834"/>
                    <a:pt x="9691" y="587"/>
                    <a:pt x="10000" y="587"/>
                  </a:cubicBezTo>
                  <a:close/>
                  <a:moveTo>
                    <a:pt x="13981" y="7562"/>
                  </a:moveTo>
                  <a:lnTo>
                    <a:pt x="13981" y="8117"/>
                  </a:lnTo>
                  <a:cubicBezTo>
                    <a:pt x="13981" y="8426"/>
                    <a:pt x="13703" y="8673"/>
                    <a:pt x="13395" y="8673"/>
                  </a:cubicBezTo>
                  <a:lnTo>
                    <a:pt x="13395" y="8704"/>
                  </a:lnTo>
                  <a:lnTo>
                    <a:pt x="10000" y="8704"/>
                  </a:lnTo>
                  <a:cubicBezTo>
                    <a:pt x="9691" y="8704"/>
                    <a:pt x="9413" y="8457"/>
                    <a:pt x="9413" y="8148"/>
                  </a:cubicBezTo>
                  <a:lnTo>
                    <a:pt x="9413" y="7562"/>
                  </a:lnTo>
                  <a:close/>
                  <a:moveTo>
                    <a:pt x="8858" y="3148"/>
                  </a:moveTo>
                  <a:lnTo>
                    <a:pt x="8858" y="8117"/>
                  </a:lnTo>
                  <a:cubicBezTo>
                    <a:pt x="8858" y="8734"/>
                    <a:pt x="9383" y="9228"/>
                    <a:pt x="10000" y="9259"/>
                  </a:cubicBezTo>
                  <a:lnTo>
                    <a:pt x="12253" y="9259"/>
                  </a:lnTo>
                  <a:lnTo>
                    <a:pt x="12253" y="10401"/>
                  </a:lnTo>
                  <a:lnTo>
                    <a:pt x="7685" y="10401"/>
                  </a:lnTo>
                  <a:cubicBezTo>
                    <a:pt x="7676" y="10400"/>
                    <a:pt x="7667" y="10400"/>
                    <a:pt x="7658" y="10400"/>
                  </a:cubicBezTo>
                  <a:cubicBezTo>
                    <a:pt x="7293" y="10400"/>
                    <a:pt x="7293" y="10988"/>
                    <a:pt x="7658" y="10988"/>
                  </a:cubicBezTo>
                  <a:cubicBezTo>
                    <a:pt x="7667" y="10988"/>
                    <a:pt x="7676" y="10988"/>
                    <a:pt x="7685" y="10987"/>
                  </a:cubicBezTo>
                  <a:lnTo>
                    <a:pt x="12253" y="10987"/>
                  </a:lnTo>
                  <a:lnTo>
                    <a:pt x="12253" y="11821"/>
                  </a:lnTo>
                  <a:cubicBezTo>
                    <a:pt x="12253" y="11975"/>
                    <a:pt x="12129" y="12098"/>
                    <a:pt x="11975" y="12098"/>
                  </a:cubicBezTo>
                  <a:lnTo>
                    <a:pt x="865" y="12098"/>
                  </a:lnTo>
                  <a:cubicBezTo>
                    <a:pt x="679" y="12098"/>
                    <a:pt x="556" y="11975"/>
                    <a:pt x="556" y="11821"/>
                  </a:cubicBezTo>
                  <a:lnTo>
                    <a:pt x="556" y="10987"/>
                  </a:lnTo>
                  <a:lnTo>
                    <a:pt x="5124" y="10987"/>
                  </a:lnTo>
                  <a:cubicBezTo>
                    <a:pt x="5463" y="10926"/>
                    <a:pt x="5463" y="10432"/>
                    <a:pt x="5124" y="10401"/>
                  </a:cubicBezTo>
                  <a:lnTo>
                    <a:pt x="587" y="10401"/>
                  </a:lnTo>
                  <a:lnTo>
                    <a:pt x="587" y="3426"/>
                  </a:lnTo>
                  <a:cubicBezTo>
                    <a:pt x="587" y="3272"/>
                    <a:pt x="710" y="3148"/>
                    <a:pt x="865" y="3148"/>
                  </a:cubicBezTo>
                  <a:close/>
                  <a:moveTo>
                    <a:pt x="7839" y="12685"/>
                  </a:moveTo>
                  <a:lnTo>
                    <a:pt x="7839" y="13981"/>
                  </a:lnTo>
                  <a:lnTo>
                    <a:pt x="5000" y="13981"/>
                  </a:lnTo>
                  <a:lnTo>
                    <a:pt x="5000" y="12685"/>
                  </a:lnTo>
                  <a:close/>
                  <a:moveTo>
                    <a:pt x="13395" y="1"/>
                  </a:moveTo>
                  <a:lnTo>
                    <a:pt x="13395" y="31"/>
                  </a:lnTo>
                  <a:lnTo>
                    <a:pt x="10000" y="31"/>
                  </a:lnTo>
                  <a:cubicBezTo>
                    <a:pt x="9383" y="31"/>
                    <a:pt x="8858" y="525"/>
                    <a:pt x="8858" y="1142"/>
                  </a:cubicBezTo>
                  <a:lnTo>
                    <a:pt x="8858" y="2562"/>
                  </a:lnTo>
                  <a:lnTo>
                    <a:pt x="865" y="2562"/>
                  </a:lnTo>
                  <a:cubicBezTo>
                    <a:pt x="371" y="2562"/>
                    <a:pt x="1" y="2963"/>
                    <a:pt x="1" y="3426"/>
                  </a:cubicBezTo>
                  <a:lnTo>
                    <a:pt x="1" y="11821"/>
                  </a:lnTo>
                  <a:cubicBezTo>
                    <a:pt x="1" y="12284"/>
                    <a:pt x="371" y="12685"/>
                    <a:pt x="865" y="12685"/>
                  </a:cubicBezTo>
                  <a:lnTo>
                    <a:pt x="4414" y="12685"/>
                  </a:lnTo>
                  <a:lnTo>
                    <a:pt x="4414" y="13981"/>
                  </a:lnTo>
                  <a:lnTo>
                    <a:pt x="2994" y="13981"/>
                  </a:lnTo>
                  <a:cubicBezTo>
                    <a:pt x="2840" y="13981"/>
                    <a:pt x="2716" y="14104"/>
                    <a:pt x="2716" y="14259"/>
                  </a:cubicBezTo>
                  <a:cubicBezTo>
                    <a:pt x="2716" y="14413"/>
                    <a:pt x="2840" y="14536"/>
                    <a:pt x="2994" y="14536"/>
                  </a:cubicBezTo>
                  <a:lnTo>
                    <a:pt x="9815" y="14536"/>
                  </a:lnTo>
                  <a:cubicBezTo>
                    <a:pt x="9969" y="14536"/>
                    <a:pt x="10092" y="14413"/>
                    <a:pt x="10092" y="14259"/>
                  </a:cubicBezTo>
                  <a:cubicBezTo>
                    <a:pt x="10092" y="14104"/>
                    <a:pt x="9969" y="13981"/>
                    <a:pt x="9815" y="13981"/>
                  </a:cubicBezTo>
                  <a:lnTo>
                    <a:pt x="8395" y="13981"/>
                  </a:lnTo>
                  <a:lnTo>
                    <a:pt x="8395" y="12685"/>
                  </a:lnTo>
                  <a:lnTo>
                    <a:pt x="11975" y="12685"/>
                  </a:lnTo>
                  <a:cubicBezTo>
                    <a:pt x="12438" y="12685"/>
                    <a:pt x="12839" y="12284"/>
                    <a:pt x="12808" y="11821"/>
                  </a:cubicBezTo>
                  <a:lnTo>
                    <a:pt x="12808" y="9259"/>
                  </a:lnTo>
                  <a:lnTo>
                    <a:pt x="13395" y="9259"/>
                  </a:lnTo>
                  <a:cubicBezTo>
                    <a:pt x="14012" y="9259"/>
                    <a:pt x="14536" y="8765"/>
                    <a:pt x="14536" y="8148"/>
                  </a:cubicBezTo>
                  <a:lnTo>
                    <a:pt x="14536" y="1142"/>
                  </a:lnTo>
                  <a:cubicBezTo>
                    <a:pt x="14536" y="494"/>
                    <a:pt x="14012" y="1"/>
                    <a:pt x="133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1" name="Google Shape;18641;p105"/>
            <p:cNvSpPr/>
            <p:nvPr/>
          </p:nvSpPr>
          <p:spPr>
            <a:xfrm>
              <a:off x="5647500" y="4431600"/>
              <a:ext cx="17000" cy="13825"/>
            </a:xfrm>
            <a:custGeom>
              <a:avLst/>
              <a:gdLst/>
              <a:ahLst/>
              <a:cxnLst/>
              <a:rect l="l" t="t" r="r" b="b"/>
              <a:pathLst>
                <a:path w="680" h="553" extrusionOk="0">
                  <a:moveTo>
                    <a:pt x="402" y="0"/>
                  </a:moveTo>
                  <a:cubicBezTo>
                    <a:pt x="155" y="0"/>
                    <a:pt x="1" y="309"/>
                    <a:pt x="186" y="463"/>
                  </a:cubicBezTo>
                  <a:cubicBezTo>
                    <a:pt x="247" y="525"/>
                    <a:pt x="323" y="552"/>
                    <a:pt x="396" y="552"/>
                  </a:cubicBezTo>
                  <a:cubicBezTo>
                    <a:pt x="542" y="552"/>
                    <a:pt x="680" y="442"/>
                    <a:pt x="680" y="278"/>
                  </a:cubicBezTo>
                  <a:cubicBezTo>
                    <a:pt x="680" y="123"/>
                    <a:pt x="556" y="0"/>
                    <a:pt x="4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42" name="Google Shape;18642;p105"/>
          <p:cNvGrpSpPr/>
          <p:nvPr/>
        </p:nvGrpSpPr>
        <p:grpSpPr>
          <a:xfrm>
            <a:off x="5464975" y="2960958"/>
            <a:ext cx="363425" cy="312525"/>
            <a:chOff x="4747100" y="4197050"/>
            <a:chExt cx="363425" cy="312525"/>
          </a:xfrm>
        </p:grpSpPr>
        <p:sp>
          <p:nvSpPr>
            <p:cNvPr id="18643" name="Google Shape;18643;p105"/>
            <p:cNvSpPr/>
            <p:nvPr/>
          </p:nvSpPr>
          <p:spPr>
            <a:xfrm>
              <a:off x="5006350" y="4323950"/>
              <a:ext cx="15075" cy="78525"/>
            </a:xfrm>
            <a:custGeom>
              <a:avLst/>
              <a:gdLst/>
              <a:ahLst/>
              <a:cxnLst/>
              <a:rect l="l" t="t" r="r" b="b"/>
              <a:pathLst>
                <a:path w="603" h="3141" extrusionOk="0">
                  <a:moveTo>
                    <a:pt x="297" y="1"/>
                  </a:moveTo>
                  <a:cubicBezTo>
                    <a:pt x="147" y="1"/>
                    <a:pt x="0" y="109"/>
                    <a:pt x="31" y="325"/>
                  </a:cubicBezTo>
                  <a:lnTo>
                    <a:pt x="31" y="2886"/>
                  </a:lnTo>
                  <a:cubicBezTo>
                    <a:pt x="47" y="3056"/>
                    <a:pt x="178" y="3141"/>
                    <a:pt x="309" y="3141"/>
                  </a:cubicBezTo>
                  <a:cubicBezTo>
                    <a:pt x="440" y="3141"/>
                    <a:pt x="571" y="3056"/>
                    <a:pt x="587" y="2886"/>
                  </a:cubicBezTo>
                  <a:lnTo>
                    <a:pt x="587" y="325"/>
                  </a:lnTo>
                  <a:cubicBezTo>
                    <a:pt x="602" y="109"/>
                    <a:pt x="448" y="1"/>
                    <a:pt x="2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4" name="Google Shape;18644;p105"/>
            <p:cNvSpPr/>
            <p:nvPr/>
          </p:nvSpPr>
          <p:spPr>
            <a:xfrm>
              <a:off x="5049550" y="4303700"/>
              <a:ext cx="13925" cy="120200"/>
            </a:xfrm>
            <a:custGeom>
              <a:avLst/>
              <a:gdLst/>
              <a:ahLst/>
              <a:cxnLst/>
              <a:rect l="l" t="t" r="r" b="b"/>
              <a:pathLst>
                <a:path w="557" h="4808" extrusionOk="0">
                  <a:moveTo>
                    <a:pt x="278" y="1"/>
                  </a:moveTo>
                  <a:cubicBezTo>
                    <a:pt x="140" y="1"/>
                    <a:pt x="1" y="101"/>
                    <a:pt x="1" y="302"/>
                  </a:cubicBezTo>
                  <a:lnTo>
                    <a:pt x="1" y="4530"/>
                  </a:lnTo>
                  <a:cubicBezTo>
                    <a:pt x="1" y="4715"/>
                    <a:pt x="140" y="4807"/>
                    <a:pt x="278" y="4807"/>
                  </a:cubicBezTo>
                  <a:cubicBezTo>
                    <a:pt x="417" y="4807"/>
                    <a:pt x="556" y="4715"/>
                    <a:pt x="556" y="4530"/>
                  </a:cubicBezTo>
                  <a:lnTo>
                    <a:pt x="556" y="302"/>
                  </a:lnTo>
                  <a:cubicBezTo>
                    <a:pt x="556" y="101"/>
                    <a:pt x="417" y="1"/>
                    <a:pt x="2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5" name="Google Shape;18645;p105"/>
            <p:cNvSpPr/>
            <p:nvPr/>
          </p:nvSpPr>
          <p:spPr>
            <a:xfrm>
              <a:off x="4781050" y="4282350"/>
              <a:ext cx="197550" cy="184750"/>
            </a:xfrm>
            <a:custGeom>
              <a:avLst/>
              <a:gdLst/>
              <a:ahLst/>
              <a:cxnLst/>
              <a:rect l="l" t="t" r="r" b="b"/>
              <a:pathLst>
                <a:path w="7902" h="7390" extrusionOk="0">
                  <a:moveTo>
                    <a:pt x="4198" y="2267"/>
                  </a:moveTo>
                  <a:lnTo>
                    <a:pt x="4198" y="4242"/>
                  </a:lnTo>
                  <a:lnTo>
                    <a:pt x="2068" y="4242"/>
                  </a:lnTo>
                  <a:cubicBezTo>
                    <a:pt x="1513" y="4242"/>
                    <a:pt x="1081" y="3810"/>
                    <a:pt x="1081" y="3254"/>
                  </a:cubicBezTo>
                  <a:cubicBezTo>
                    <a:pt x="1050" y="2699"/>
                    <a:pt x="1513" y="2267"/>
                    <a:pt x="2068" y="2267"/>
                  </a:cubicBezTo>
                  <a:close/>
                  <a:moveTo>
                    <a:pt x="7315" y="754"/>
                  </a:moveTo>
                  <a:lnTo>
                    <a:pt x="7315" y="5754"/>
                  </a:lnTo>
                  <a:lnTo>
                    <a:pt x="4753" y="4365"/>
                  </a:lnTo>
                  <a:lnTo>
                    <a:pt x="4753" y="2143"/>
                  </a:lnTo>
                  <a:lnTo>
                    <a:pt x="7315" y="754"/>
                  </a:lnTo>
                  <a:close/>
                  <a:moveTo>
                    <a:pt x="3334" y="4828"/>
                  </a:moveTo>
                  <a:lnTo>
                    <a:pt x="3334" y="6803"/>
                  </a:lnTo>
                  <a:lnTo>
                    <a:pt x="2778" y="6803"/>
                  </a:lnTo>
                  <a:lnTo>
                    <a:pt x="2778" y="4828"/>
                  </a:lnTo>
                  <a:close/>
                  <a:moveTo>
                    <a:pt x="7612" y="1"/>
                  </a:moveTo>
                  <a:cubicBezTo>
                    <a:pt x="7564" y="1"/>
                    <a:pt x="7515" y="14"/>
                    <a:pt x="7469" y="45"/>
                  </a:cubicBezTo>
                  <a:lnTo>
                    <a:pt x="4414" y="1711"/>
                  </a:lnTo>
                  <a:lnTo>
                    <a:pt x="2068" y="1711"/>
                  </a:lnTo>
                  <a:cubicBezTo>
                    <a:pt x="1" y="1711"/>
                    <a:pt x="1" y="4828"/>
                    <a:pt x="2068" y="4828"/>
                  </a:cubicBezTo>
                  <a:lnTo>
                    <a:pt x="2223" y="4828"/>
                  </a:lnTo>
                  <a:lnTo>
                    <a:pt x="2223" y="7081"/>
                  </a:lnTo>
                  <a:cubicBezTo>
                    <a:pt x="2223" y="7235"/>
                    <a:pt x="2346" y="7390"/>
                    <a:pt x="2501" y="7390"/>
                  </a:cubicBezTo>
                  <a:lnTo>
                    <a:pt x="3642" y="7390"/>
                  </a:lnTo>
                  <a:cubicBezTo>
                    <a:pt x="3797" y="7390"/>
                    <a:pt x="3920" y="7235"/>
                    <a:pt x="3920" y="7081"/>
                  </a:cubicBezTo>
                  <a:lnTo>
                    <a:pt x="3920" y="4828"/>
                  </a:lnTo>
                  <a:lnTo>
                    <a:pt x="4414" y="4828"/>
                  </a:lnTo>
                  <a:lnTo>
                    <a:pt x="7469" y="6495"/>
                  </a:lnTo>
                  <a:cubicBezTo>
                    <a:pt x="7512" y="6516"/>
                    <a:pt x="7557" y="6526"/>
                    <a:pt x="7603" y="6526"/>
                  </a:cubicBezTo>
                  <a:cubicBezTo>
                    <a:pt x="7755" y="6526"/>
                    <a:pt x="7901" y="6414"/>
                    <a:pt x="7901" y="6248"/>
                  </a:cubicBezTo>
                  <a:lnTo>
                    <a:pt x="7901" y="291"/>
                  </a:lnTo>
                  <a:cubicBezTo>
                    <a:pt x="7901" y="128"/>
                    <a:pt x="7761" y="1"/>
                    <a:pt x="76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6" name="Google Shape;18646;p105"/>
            <p:cNvSpPr/>
            <p:nvPr/>
          </p:nvSpPr>
          <p:spPr>
            <a:xfrm>
              <a:off x="4919150" y="44948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371" y="1"/>
                  </a:moveTo>
                  <a:cubicBezTo>
                    <a:pt x="124" y="1"/>
                    <a:pt x="1" y="309"/>
                    <a:pt x="186" y="494"/>
                  </a:cubicBezTo>
                  <a:cubicBezTo>
                    <a:pt x="248" y="556"/>
                    <a:pt x="323" y="584"/>
                    <a:pt x="396" y="584"/>
                  </a:cubicBezTo>
                  <a:cubicBezTo>
                    <a:pt x="543" y="584"/>
                    <a:pt x="680" y="474"/>
                    <a:pt x="680" y="309"/>
                  </a:cubicBezTo>
                  <a:cubicBezTo>
                    <a:pt x="649" y="124"/>
                    <a:pt x="526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7" name="Google Shape;18647;p105"/>
            <p:cNvSpPr/>
            <p:nvPr/>
          </p:nvSpPr>
          <p:spPr>
            <a:xfrm>
              <a:off x="4747100" y="4197050"/>
              <a:ext cx="363425" cy="312525"/>
            </a:xfrm>
            <a:custGeom>
              <a:avLst/>
              <a:gdLst/>
              <a:ahLst/>
              <a:cxnLst/>
              <a:rect l="l" t="t" r="r" b="b"/>
              <a:pathLst>
                <a:path w="14537" h="12501" extrusionOk="0">
                  <a:moveTo>
                    <a:pt x="10401" y="586"/>
                  </a:moveTo>
                  <a:lnTo>
                    <a:pt x="10401" y="1697"/>
                  </a:lnTo>
                  <a:lnTo>
                    <a:pt x="556" y="1697"/>
                  </a:lnTo>
                  <a:lnTo>
                    <a:pt x="556" y="864"/>
                  </a:lnTo>
                  <a:cubicBezTo>
                    <a:pt x="556" y="710"/>
                    <a:pt x="680" y="586"/>
                    <a:pt x="834" y="586"/>
                  </a:cubicBezTo>
                  <a:close/>
                  <a:moveTo>
                    <a:pt x="13673" y="586"/>
                  </a:moveTo>
                  <a:cubicBezTo>
                    <a:pt x="13827" y="586"/>
                    <a:pt x="13950" y="710"/>
                    <a:pt x="13950" y="864"/>
                  </a:cubicBezTo>
                  <a:lnTo>
                    <a:pt x="13950" y="1697"/>
                  </a:lnTo>
                  <a:lnTo>
                    <a:pt x="10957" y="1697"/>
                  </a:lnTo>
                  <a:lnTo>
                    <a:pt x="10957" y="586"/>
                  </a:lnTo>
                  <a:close/>
                  <a:moveTo>
                    <a:pt x="865" y="0"/>
                  </a:moveTo>
                  <a:cubicBezTo>
                    <a:pt x="371" y="0"/>
                    <a:pt x="1" y="370"/>
                    <a:pt x="1" y="864"/>
                  </a:cubicBezTo>
                  <a:lnTo>
                    <a:pt x="1" y="11635"/>
                  </a:lnTo>
                  <a:cubicBezTo>
                    <a:pt x="1" y="12098"/>
                    <a:pt x="371" y="12499"/>
                    <a:pt x="865" y="12499"/>
                  </a:cubicBezTo>
                  <a:lnTo>
                    <a:pt x="5988" y="12499"/>
                  </a:lnTo>
                  <a:cubicBezTo>
                    <a:pt x="6327" y="12437"/>
                    <a:pt x="6327" y="11974"/>
                    <a:pt x="5988" y="11913"/>
                  </a:cubicBezTo>
                  <a:lnTo>
                    <a:pt x="865" y="11913"/>
                  </a:lnTo>
                  <a:cubicBezTo>
                    <a:pt x="680" y="11913"/>
                    <a:pt x="556" y="11789"/>
                    <a:pt x="556" y="11635"/>
                  </a:cubicBezTo>
                  <a:lnTo>
                    <a:pt x="556" y="2284"/>
                  </a:lnTo>
                  <a:lnTo>
                    <a:pt x="13950" y="2284"/>
                  </a:lnTo>
                  <a:lnTo>
                    <a:pt x="13950" y="11635"/>
                  </a:lnTo>
                  <a:cubicBezTo>
                    <a:pt x="13950" y="11789"/>
                    <a:pt x="13827" y="11913"/>
                    <a:pt x="13673" y="11913"/>
                  </a:cubicBezTo>
                  <a:lnTo>
                    <a:pt x="8550" y="11913"/>
                  </a:lnTo>
                  <a:cubicBezTo>
                    <a:pt x="8539" y="11912"/>
                    <a:pt x="8530" y="11912"/>
                    <a:pt x="8520" y="11912"/>
                  </a:cubicBezTo>
                  <a:cubicBezTo>
                    <a:pt x="8127" y="11912"/>
                    <a:pt x="8127" y="12500"/>
                    <a:pt x="8520" y="12500"/>
                  </a:cubicBezTo>
                  <a:cubicBezTo>
                    <a:pt x="8530" y="12500"/>
                    <a:pt x="8539" y="12500"/>
                    <a:pt x="8550" y="12499"/>
                  </a:cubicBezTo>
                  <a:lnTo>
                    <a:pt x="13673" y="12499"/>
                  </a:lnTo>
                  <a:cubicBezTo>
                    <a:pt x="14136" y="12499"/>
                    <a:pt x="14537" y="12098"/>
                    <a:pt x="14537" y="11635"/>
                  </a:cubicBezTo>
                  <a:lnTo>
                    <a:pt x="14537" y="864"/>
                  </a:lnTo>
                  <a:cubicBezTo>
                    <a:pt x="14537" y="370"/>
                    <a:pt x="14136" y="0"/>
                    <a:pt x="136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48" name="Google Shape;18648;p105"/>
          <p:cNvGrpSpPr/>
          <p:nvPr/>
        </p:nvGrpSpPr>
        <p:grpSpPr>
          <a:xfrm>
            <a:off x="6199969" y="2935471"/>
            <a:ext cx="422625" cy="363500"/>
            <a:chOff x="3971700" y="4171500"/>
            <a:chExt cx="422625" cy="363500"/>
          </a:xfrm>
        </p:grpSpPr>
        <p:sp>
          <p:nvSpPr>
            <p:cNvPr id="18649" name="Google Shape;18649;p105"/>
            <p:cNvSpPr/>
            <p:nvPr/>
          </p:nvSpPr>
          <p:spPr>
            <a:xfrm>
              <a:off x="3971700" y="4176500"/>
              <a:ext cx="422625" cy="358500"/>
            </a:xfrm>
            <a:custGeom>
              <a:avLst/>
              <a:gdLst/>
              <a:ahLst/>
              <a:cxnLst/>
              <a:rect l="l" t="t" r="r" b="b"/>
              <a:pathLst>
                <a:path w="16905" h="14340" extrusionOk="0">
                  <a:moveTo>
                    <a:pt x="11024" y="5690"/>
                  </a:moveTo>
                  <a:cubicBezTo>
                    <a:pt x="14170" y="5690"/>
                    <a:pt x="16418" y="9597"/>
                    <a:pt x="14012" y="12395"/>
                  </a:cubicBezTo>
                  <a:lnTo>
                    <a:pt x="13981" y="12395"/>
                  </a:lnTo>
                  <a:cubicBezTo>
                    <a:pt x="13919" y="12488"/>
                    <a:pt x="13919" y="12642"/>
                    <a:pt x="13981" y="12735"/>
                  </a:cubicBezTo>
                  <a:lnTo>
                    <a:pt x="14722" y="13784"/>
                  </a:lnTo>
                  <a:lnTo>
                    <a:pt x="11018" y="13784"/>
                  </a:lnTo>
                  <a:cubicBezTo>
                    <a:pt x="11007" y="13784"/>
                    <a:pt x="10996" y="13784"/>
                    <a:pt x="10984" y="13784"/>
                  </a:cubicBezTo>
                  <a:cubicBezTo>
                    <a:pt x="6660" y="13784"/>
                    <a:pt x="5350" y="7915"/>
                    <a:pt x="9259" y="6099"/>
                  </a:cubicBezTo>
                  <a:cubicBezTo>
                    <a:pt x="9862" y="5817"/>
                    <a:pt x="10457" y="5690"/>
                    <a:pt x="11024" y="5690"/>
                  </a:cubicBezTo>
                  <a:close/>
                  <a:moveTo>
                    <a:pt x="6785" y="0"/>
                  </a:moveTo>
                  <a:cubicBezTo>
                    <a:pt x="6668" y="0"/>
                    <a:pt x="6568" y="83"/>
                    <a:pt x="6543" y="205"/>
                  </a:cubicBezTo>
                  <a:cubicBezTo>
                    <a:pt x="6482" y="328"/>
                    <a:pt x="6574" y="513"/>
                    <a:pt x="6729" y="544"/>
                  </a:cubicBezTo>
                  <a:cubicBezTo>
                    <a:pt x="8827" y="1192"/>
                    <a:pt x="10000" y="3445"/>
                    <a:pt x="9321" y="5575"/>
                  </a:cubicBezTo>
                  <a:cubicBezTo>
                    <a:pt x="8148" y="6038"/>
                    <a:pt x="7222" y="6933"/>
                    <a:pt x="6759" y="8105"/>
                  </a:cubicBezTo>
                  <a:cubicBezTo>
                    <a:pt x="6389" y="8260"/>
                    <a:pt x="5957" y="8321"/>
                    <a:pt x="5556" y="8321"/>
                  </a:cubicBezTo>
                  <a:lnTo>
                    <a:pt x="1821" y="8321"/>
                  </a:lnTo>
                  <a:lnTo>
                    <a:pt x="2562" y="7272"/>
                  </a:lnTo>
                  <a:cubicBezTo>
                    <a:pt x="2655" y="7180"/>
                    <a:pt x="2655" y="7025"/>
                    <a:pt x="2562" y="6933"/>
                  </a:cubicBezTo>
                  <a:cubicBezTo>
                    <a:pt x="680" y="4772"/>
                    <a:pt x="1636" y="1378"/>
                    <a:pt x="4383" y="544"/>
                  </a:cubicBezTo>
                  <a:cubicBezTo>
                    <a:pt x="4717" y="461"/>
                    <a:pt x="4599" y="2"/>
                    <a:pt x="4325" y="2"/>
                  </a:cubicBezTo>
                  <a:cubicBezTo>
                    <a:pt x="4295" y="2"/>
                    <a:pt x="4262" y="7"/>
                    <a:pt x="4229" y="20"/>
                  </a:cubicBezTo>
                  <a:cubicBezTo>
                    <a:pt x="1143" y="915"/>
                    <a:pt x="1" y="4649"/>
                    <a:pt x="2007" y="7149"/>
                  </a:cubicBezTo>
                  <a:lnTo>
                    <a:pt x="1050" y="8445"/>
                  </a:lnTo>
                  <a:cubicBezTo>
                    <a:pt x="988" y="8537"/>
                    <a:pt x="988" y="8661"/>
                    <a:pt x="1050" y="8754"/>
                  </a:cubicBezTo>
                  <a:cubicBezTo>
                    <a:pt x="1081" y="8846"/>
                    <a:pt x="1173" y="8908"/>
                    <a:pt x="1297" y="8908"/>
                  </a:cubicBezTo>
                  <a:lnTo>
                    <a:pt x="5525" y="8908"/>
                  </a:lnTo>
                  <a:cubicBezTo>
                    <a:pt x="5895" y="8908"/>
                    <a:pt x="6235" y="8877"/>
                    <a:pt x="6574" y="8784"/>
                  </a:cubicBezTo>
                  <a:lnTo>
                    <a:pt x="6574" y="8784"/>
                  </a:lnTo>
                  <a:cubicBezTo>
                    <a:pt x="5899" y="11608"/>
                    <a:pt x="8032" y="14340"/>
                    <a:pt x="10939" y="14340"/>
                  </a:cubicBezTo>
                  <a:cubicBezTo>
                    <a:pt x="10955" y="14340"/>
                    <a:pt x="10971" y="14340"/>
                    <a:pt x="10987" y="14339"/>
                  </a:cubicBezTo>
                  <a:lnTo>
                    <a:pt x="15216" y="14339"/>
                  </a:lnTo>
                  <a:cubicBezTo>
                    <a:pt x="15339" y="14339"/>
                    <a:pt x="15432" y="14278"/>
                    <a:pt x="15462" y="14185"/>
                  </a:cubicBezTo>
                  <a:cubicBezTo>
                    <a:pt x="15524" y="14093"/>
                    <a:pt x="15524" y="14000"/>
                    <a:pt x="15462" y="13907"/>
                  </a:cubicBezTo>
                  <a:lnTo>
                    <a:pt x="14537" y="12611"/>
                  </a:lnTo>
                  <a:cubicBezTo>
                    <a:pt x="16905" y="9628"/>
                    <a:pt x="14798" y="5266"/>
                    <a:pt x="11027" y="5266"/>
                  </a:cubicBezTo>
                  <a:cubicBezTo>
                    <a:pt x="11014" y="5266"/>
                    <a:pt x="11001" y="5266"/>
                    <a:pt x="10987" y="5266"/>
                  </a:cubicBezTo>
                  <a:cubicBezTo>
                    <a:pt x="10648" y="5266"/>
                    <a:pt x="10308" y="5297"/>
                    <a:pt x="9969" y="5359"/>
                  </a:cubicBezTo>
                  <a:cubicBezTo>
                    <a:pt x="10525" y="3044"/>
                    <a:pt x="9167" y="699"/>
                    <a:pt x="6883" y="20"/>
                  </a:cubicBezTo>
                  <a:cubicBezTo>
                    <a:pt x="6850" y="6"/>
                    <a:pt x="6817" y="0"/>
                    <a:pt x="67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0" name="Google Shape;18650;p105"/>
            <p:cNvSpPr/>
            <p:nvPr/>
          </p:nvSpPr>
          <p:spPr>
            <a:xfrm>
              <a:off x="4174625" y="4414625"/>
              <a:ext cx="144300" cy="13900"/>
            </a:xfrm>
            <a:custGeom>
              <a:avLst/>
              <a:gdLst/>
              <a:ahLst/>
              <a:cxnLst/>
              <a:rect l="l" t="t" r="r" b="b"/>
              <a:pathLst>
                <a:path w="5772" h="556" extrusionOk="0">
                  <a:moveTo>
                    <a:pt x="340" y="0"/>
                  </a:moveTo>
                  <a:cubicBezTo>
                    <a:pt x="0" y="31"/>
                    <a:pt x="0" y="525"/>
                    <a:pt x="340" y="556"/>
                  </a:cubicBezTo>
                  <a:lnTo>
                    <a:pt x="5432" y="556"/>
                  </a:lnTo>
                  <a:cubicBezTo>
                    <a:pt x="5771" y="525"/>
                    <a:pt x="5771" y="31"/>
                    <a:pt x="54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1" name="Google Shape;18651;p105"/>
            <p:cNvSpPr/>
            <p:nvPr/>
          </p:nvSpPr>
          <p:spPr>
            <a:xfrm>
              <a:off x="4194675" y="4457050"/>
              <a:ext cx="104200" cy="13900"/>
            </a:xfrm>
            <a:custGeom>
              <a:avLst/>
              <a:gdLst/>
              <a:ahLst/>
              <a:cxnLst/>
              <a:rect l="l" t="t" r="r" b="b"/>
              <a:pathLst>
                <a:path w="4168" h="556" extrusionOk="0">
                  <a:moveTo>
                    <a:pt x="371" y="0"/>
                  </a:moveTo>
                  <a:cubicBezTo>
                    <a:pt x="1" y="0"/>
                    <a:pt x="1" y="556"/>
                    <a:pt x="371" y="556"/>
                  </a:cubicBezTo>
                  <a:lnTo>
                    <a:pt x="3797" y="556"/>
                  </a:lnTo>
                  <a:cubicBezTo>
                    <a:pt x="4167" y="556"/>
                    <a:pt x="4167" y="0"/>
                    <a:pt x="37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2" name="Google Shape;18652;p105"/>
            <p:cNvSpPr/>
            <p:nvPr/>
          </p:nvSpPr>
          <p:spPr>
            <a:xfrm>
              <a:off x="4195450" y="4371400"/>
              <a:ext cx="102650" cy="14700"/>
            </a:xfrm>
            <a:custGeom>
              <a:avLst/>
              <a:gdLst/>
              <a:ahLst/>
              <a:cxnLst/>
              <a:rect l="l" t="t" r="r" b="b"/>
              <a:pathLst>
                <a:path w="4106" h="588" extrusionOk="0">
                  <a:moveTo>
                    <a:pt x="340" y="1"/>
                  </a:moveTo>
                  <a:cubicBezTo>
                    <a:pt x="1" y="63"/>
                    <a:pt x="1" y="525"/>
                    <a:pt x="340" y="587"/>
                  </a:cubicBezTo>
                  <a:lnTo>
                    <a:pt x="3766" y="587"/>
                  </a:lnTo>
                  <a:cubicBezTo>
                    <a:pt x="4105" y="525"/>
                    <a:pt x="4105" y="63"/>
                    <a:pt x="37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3" name="Google Shape;18653;p105"/>
            <p:cNvSpPr/>
            <p:nvPr/>
          </p:nvSpPr>
          <p:spPr>
            <a:xfrm>
              <a:off x="4099925" y="4171500"/>
              <a:ext cx="18400" cy="13400"/>
            </a:xfrm>
            <a:custGeom>
              <a:avLst/>
              <a:gdLst/>
              <a:ahLst/>
              <a:cxnLst/>
              <a:rect l="l" t="t" r="r" b="b"/>
              <a:pathLst>
                <a:path w="736" h="536" extrusionOk="0">
                  <a:moveTo>
                    <a:pt x="469" y="1"/>
                  </a:moveTo>
                  <a:cubicBezTo>
                    <a:pt x="267" y="1"/>
                    <a:pt x="1" y="346"/>
                    <a:pt x="242" y="467"/>
                  </a:cubicBezTo>
                  <a:cubicBezTo>
                    <a:pt x="288" y="513"/>
                    <a:pt x="357" y="536"/>
                    <a:pt x="427" y="536"/>
                  </a:cubicBezTo>
                  <a:cubicBezTo>
                    <a:pt x="496" y="536"/>
                    <a:pt x="566" y="513"/>
                    <a:pt x="612" y="467"/>
                  </a:cubicBezTo>
                  <a:cubicBezTo>
                    <a:pt x="735" y="374"/>
                    <a:pt x="735" y="189"/>
                    <a:pt x="612" y="96"/>
                  </a:cubicBezTo>
                  <a:cubicBezTo>
                    <a:pt x="578" y="28"/>
                    <a:pt x="526" y="1"/>
                    <a:pt x="4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4" name="Google Shape;18654;p105"/>
          <p:cNvGrpSpPr/>
          <p:nvPr/>
        </p:nvGrpSpPr>
        <p:grpSpPr>
          <a:xfrm>
            <a:off x="6957400" y="2960971"/>
            <a:ext cx="362650" cy="312500"/>
            <a:chOff x="3247225" y="4197050"/>
            <a:chExt cx="362650" cy="312500"/>
          </a:xfrm>
        </p:grpSpPr>
        <p:sp>
          <p:nvSpPr>
            <p:cNvPr id="18655" name="Google Shape;18655;p105"/>
            <p:cNvSpPr/>
            <p:nvPr/>
          </p:nvSpPr>
          <p:spPr>
            <a:xfrm>
              <a:off x="3357550" y="4282575"/>
              <a:ext cx="57125" cy="56450"/>
            </a:xfrm>
            <a:custGeom>
              <a:avLst/>
              <a:gdLst/>
              <a:ahLst/>
              <a:cxnLst/>
              <a:rect l="l" t="t" r="r" b="b"/>
              <a:pathLst>
                <a:path w="2285" h="2258" extrusionOk="0">
                  <a:moveTo>
                    <a:pt x="1698" y="560"/>
                  </a:moveTo>
                  <a:lnTo>
                    <a:pt x="1698" y="1702"/>
                  </a:lnTo>
                  <a:lnTo>
                    <a:pt x="556" y="1702"/>
                  </a:lnTo>
                  <a:lnTo>
                    <a:pt x="556" y="560"/>
                  </a:lnTo>
                  <a:close/>
                  <a:moveTo>
                    <a:pt x="239" y="1"/>
                  </a:moveTo>
                  <a:cubicBezTo>
                    <a:pt x="103" y="1"/>
                    <a:pt x="1" y="142"/>
                    <a:pt x="1" y="282"/>
                  </a:cubicBezTo>
                  <a:lnTo>
                    <a:pt x="1" y="1980"/>
                  </a:lnTo>
                  <a:cubicBezTo>
                    <a:pt x="1" y="2134"/>
                    <a:pt x="124" y="2258"/>
                    <a:pt x="278" y="2258"/>
                  </a:cubicBezTo>
                  <a:lnTo>
                    <a:pt x="1976" y="2258"/>
                  </a:lnTo>
                  <a:cubicBezTo>
                    <a:pt x="2130" y="2258"/>
                    <a:pt x="2284" y="2134"/>
                    <a:pt x="2284" y="1980"/>
                  </a:cubicBezTo>
                  <a:lnTo>
                    <a:pt x="2284" y="282"/>
                  </a:lnTo>
                  <a:cubicBezTo>
                    <a:pt x="2284" y="142"/>
                    <a:pt x="2156" y="1"/>
                    <a:pt x="2016" y="1"/>
                  </a:cubicBezTo>
                  <a:cubicBezTo>
                    <a:pt x="2003" y="1"/>
                    <a:pt x="1989" y="2"/>
                    <a:pt x="1976" y="5"/>
                  </a:cubicBezTo>
                  <a:lnTo>
                    <a:pt x="278" y="5"/>
                  </a:lnTo>
                  <a:cubicBezTo>
                    <a:pt x="265" y="2"/>
                    <a:pt x="252" y="1"/>
                    <a:pt x="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6" name="Google Shape;18656;p105"/>
            <p:cNvSpPr/>
            <p:nvPr/>
          </p:nvSpPr>
          <p:spPr>
            <a:xfrm>
              <a:off x="3441650" y="4282675"/>
              <a:ext cx="59425" cy="13925"/>
            </a:xfrm>
            <a:custGeom>
              <a:avLst/>
              <a:gdLst/>
              <a:ahLst/>
              <a:cxnLst/>
              <a:rect l="l" t="t" r="r" b="b"/>
              <a:pathLst>
                <a:path w="2377" h="557" extrusionOk="0">
                  <a:moveTo>
                    <a:pt x="340" y="1"/>
                  </a:moveTo>
                  <a:cubicBezTo>
                    <a:pt x="1" y="32"/>
                    <a:pt x="1" y="525"/>
                    <a:pt x="340" y="556"/>
                  </a:cubicBezTo>
                  <a:lnTo>
                    <a:pt x="2037" y="556"/>
                  </a:lnTo>
                  <a:cubicBezTo>
                    <a:pt x="2377" y="525"/>
                    <a:pt x="2377" y="32"/>
                    <a:pt x="2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7" name="Google Shape;18657;p105"/>
            <p:cNvSpPr/>
            <p:nvPr/>
          </p:nvSpPr>
          <p:spPr>
            <a:xfrm>
              <a:off x="3441650" y="4325125"/>
              <a:ext cx="59425" cy="13900"/>
            </a:xfrm>
            <a:custGeom>
              <a:avLst/>
              <a:gdLst/>
              <a:ahLst/>
              <a:cxnLst/>
              <a:rect l="l" t="t" r="r" b="b"/>
              <a:pathLst>
                <a:path w="2377" h="556" extrusionOk="0">
                  <a:moveTo>
                    <a:pt x="340" y="0"/>
                  </a:moveTo>
                  <a:cubicBezTo>
                    <a:pt x="1" y="31"/>
                    <a:pt x="1" y="525"/>
                    <a:pt x="340" y="556"/>
                  </a:cubicBezTo>
                  <a:lnTo>
                    <a:pt x="2037" y="556"/>
                  </a:lnTo>
                  <a:cubicBezTo>
                    <a:pt x="2377" y="525"/>
                    <a:pt x="2377" y="31"/>
                    <a:pt x="2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8" name="Google Shape;18658;p105"/>
            <p:cNvSpPr/>
            <p:nvPr/>
          </p:nvSpPr>
          <p:spPr>
            <a:xfrm>
              <a:off x="3355225" y="4367550"/>
              <a:ext cx="146625" cy="13900"/>
            </a:xfrm>
            <a:custGeom>
              <a:avLst/>
              <a:gdLst/>
              <a:ahLst/>
              <a:cxnLst/>
              <a:rect l="l" t="t" r="r" b="b"/>
              <a:pathLst>
                <a:path w="5865" h="556" extrusionOk="0">
                  <a:moveTo>
                    <a:pt x="371" y="0"/>
                  </a:moveTo>
                  <a:cubicBezTo>
                    <a:pt x="1" y="0"/>
                    <a:pt x="1" y="556"/>
                    <a:pt x="371" y="556"/>
                  </a:cubicBezTo>
                  <a:lnTo>
                    <a:pt x="5494" y="556"/>
                  </a:lnTo>
                  <a:cubicBezTo>
                    <a:pt x="5865" y="556"/>
                    <a:pt x="5865" y="0"/>
                    <a:pt x="54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9" name="Google Shape;18659;p105"/>
            <p:cNvSpPr/>
            <p:nvPr/>
          </p:nvSpPr>
          <p:spPr>
            <a:xfrm>
              <a:off x="3419275" y="4495425"/>
              <a:ext cx="19325" cy="14125"/>
            </a:xfrm>
            <a:custGeom>
              <a:avLst/>
              <a:gdLst/>
              <a:ahLst/>
              <a:cxnLst/>
              <a:rect l="l" t="t" r="r" b="b"/>
              <a:pathLst>
                <a:path w="773" h="565" extrusionOk="0">
                  <a:moveTo>
                    <a:pt x="371" y="1"/>
                  </a:moveTo>
                  <a:cubicBezTo>
                    <a:pt x="301" y="1"/>
                    <a:pt x="232" y="24"/>
                    <a:pt x="186" y="70"/>
                  </a:cubicBezTo>
                  <a:cubicBezTo>
                    <a:pt x="1" y="255"/>
                    <a:pt x="124" y="564"/>
                    <a:pt x="371" y="564"/>
                  </a:cubicBezTo>
                  <a:cubicBezTo>
                    <a:pt x="649" y="564"/>
                    <a:pt x="772" y="255"/>
                    <a:pt x="556" y="70"/>
                  </a:cubicBezTo>
                  <a:cubicBezTo>
                    <a:pt x="510" y="24"/>
                    <a:pt x="440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0" name="Google Shape;18660;p105"/>
            <p:cNvSpPr/>
            <p:nvPr/>
          </p:nvSpPr>
          <p:spPr>
            <a:xfrm>
              <a:off x="3247225" y="4197050"/>
              <a:ext cx="362650" cy="311825"/>
            </a:xfrm>
            <a:custGeom>
              <a:avLst/>
              <a:gdLst/>
              <a:ahLst/>
              <a:cxnLst/>
              <a:rect l="l" t="t" r="r" b="b"/>
              <a:pathLst>
                <a:path w="14506" h="12473" extrusionOk="0">
                  <a:moveTo>
                    <a:pt x="3549" y="556"/>
                  </a:moveTo>
                  <a:lnTo>
                    <a:pt x="3549" y="586"/>
                  </a:lnTo>
                  <a:lnTo>
                    <a:pt x="9537" y="586"/>
                  </a:lnTo>
                  <a:lnTo>
                    <a:pt x="9537" y="1697"/>
                  </a:lnTo>
                  <a:lnTo>
                    <a:pt x="3272" y="1697"/>
                  </a:lnTo>
                  <a:lnTo>
                    <a:pt x="3272" y="864"/>
                  </a:lnTo>
                  <a:cubicBezTo>
                    <a:pt x="3272" y="679"/>
                    <a:pt x="3395" y="556"/>
                    <a:pt x="3549" y="556"/>
                  </a:cubicBezTo>
                  <a:close/>
                  <a:moveTo>
                    <a:pt x="10925" y="556"/>
                  </a:moveTo>
                  <a:cubicBezTo>
                    <a:pt x="11080" y="556"/>
                    <a:pt x="11234" y="679"/>
                    <a:pt x="11234" y="864"/>
                  </a:cubicBezTo>
                  <a:lnTo>
                    <a:pt x="11234" y="1697"/>
                  </a:lnTo>
                  <a:lnTo>
                    <a:pt x="10092" y="1697"/>
                  </a:lnTo>
                  <a:lnTo>
                    <a:pt x="10092" y="556"/>
                  </a:lnTo>
                  <a:close/>
                  <a:moveTo>
                    <a:pt x="11234" y="2284"/>
                  </a:moveTo>
                  <a:lnTo>
                    <a:pt x="11234" y="8240"/>
                  </a:lnTo>
                  <a:cubicBezTo>
                    <a:pt x="11234" y="8394"/>
                    <a:pt x="11080" y="8518"/>
                    <a:pt x="10925" y="8518"/>
                  </a:cubicBezTo>
                  <a:lnTo>
                    <a:pt x="3549" y="8518"/>
                  </a:lnTo>
                  <a:cubicBezTo>
                    <a:pt x="3395" y="8518"/>
                    <a:pt x="3272" y="8394"/>
                    <a:pt x="3272" y="8240"/>
                  </a:cubicBezTo>
                  <a:lnTo>
                    <a:pt x="3272" y="2284"/>
                  </a:lnTo>
                  <a:close/>
                  <a:moveTo>
                    <a:pt x="12808" y="3981"/>
                  </a:moveTo>
                  <a:cubicBezTo>
                    <a:pt x="12962" y="3981"/>
                    <a:pt x="13086" y="4105"/>
                    <a:pt x="13086" y="4259"/>
                  </a:cubicBezTo>
                  <a:lnTo>
                    <a:pt x="13086" y="10215"/>
                  </a:lnTo>
                  <a:lnTo>
                    <a:pt x="1420" y="10215"/>
                  </a:lnTo>
                  <a:lnTo>
                    <a:pt x="1389" y="4259"/>
                  </a:lnTo>
                  <a:cubicBezTo>
                    <a:pt x="1389" y="4105"/>
                    <a:pt x="1513" y="3981"/>
                    <a:pt x="1698" y="3981"/>
                  </a:cubicBezTo>
                  <a:lnTo>
                    <a:pt x="2716" y="3981"/>
                  </a:lnTo>
                  <a:lnTo>
                    <a:pt x="2716" y="8209"/>
                  </a:lnTo>
                  <a:cubicBezTo>
                    <a:pt x="2716" y="8703"/>
                    <a:pt x="3087" y="9073"/>
                    <a:pt x="3549" y="9073"/>
                  </a:cubicBezTo>
                  <a:lnTo>
                    <a:pt x="10925" y="9073"/>
                  </a:lnTo>
                  <a:cubicBezTo>
                    <a:pt x="11419" y="9073"/>
                    <a:pt x="11790" y="8703"/>
                    <a:pt x="11790" y="8209"/>
                  </a:cubicBezTo>
                  <a:lnTo>
                    <a:pt x="11790" y="3981"/>
                  </a:lnTo>
                  <a:close/>
                  <a:moveTo>
                    <a:pt x="3549" y="0"/>
                  </a:moveTo>
                  <a:cubicBezTo>
                    <a:pt x="3087" y="0"/>
                    <a:pt x="2716" y="401"/>
                    <a:pt x="2716" y="864"/>
                  </a:cubicBezTo>
                  <a:lnTo>
                    <a:pt x="2716" y="3426"/>
                  </a:lnTo>
                  <a:lnTo>
                    <a:pt x="1698" y="3426"/>
                  </a:lnTo>
                  <a:cubicBezTo>
                    <a:pt x="1681" y="3425"/>
                    <a:pt x="1664" y="3424"/>
                    <a:pt x="1648" y="3424"/>
                  </a:cubicBezTo>
                  <a:cubicBezTo>
                    <a:pt x="1206" y="3424"/>
                    <a:pt x="834" y="3813"/>
                    <a:pt x="834" y="4259"/>
                  </a:cubicBezTo>
                  <a:lnTo>
                    <a:pt x="834" y="10215"/>
                  </a:lnTo>
                  <a:lnTo>
                    <a:pt x="278" y="10215"/>
                  </a:lnTo>
                  <a:cubicBezTo>
                    <a:pt x="124" y="10215"/>
                    <a:pt x="0" y="10339"/>
                    <a:pt x="0" y="10493"/>
                  </a:cubicBezTo>
                  <a:lnTo>
                    <a:pt x="0" y="11357"/>
                  </a:lnTo>
                  <a:cubicBezTo>
                    <a:pt x="0" y="11974"/>
                    <a:pt x="525" y="12468"/>
                    <a:pt x="1142" y="12468"/>
                  </a:cubicBezTo>
                  <a:lnTo>
                    <a:pt x="5988" y="12468"/>
                  </a:lnTo>
                  <a:cubicBezTo>
                    <a:pt x="6296" y="12437"/>
                    <a:pt x="6296" y="11944"/>
                    <a:pt x="5988" y="11913"/>
                  </a:cubicBezTo>
                  <a:lnTo>
                    <a:pt x="1111" y="11913"/>
                  </a:lnTo>
                  <a:cubicBezTo>
                    <a:pt x="803" y="11913"/>
                    <a:pt x="556" y="11635"/>
                    <a:pt x="587" y="11357"/>
                  </a:cubicBezTo>
                  <a:lnTo>
                    <a:pt x="587" y="10771"/>
                  </a:lnTo>
                  <a:lnTo>
                    <a:pt x="13981" y="10771"/>
                  </a:lnTo>
                  <a:lnTo>
                    <a:pt x="13981" y="11357"/>
                  </a:lnTo>
                  <a:cubicBezTo>
                    <a:pt x="13981" y="11666"/>
                    <a:pt x="13703" y="11913"/>
                    <a:pt x="13394" y="11913"/>
                  </a:cubicBezTo>
                  <a:lnTo>
                    <a:pt x="8518" y="11913"/>
                  </a:lnTo>
                  <a:cubicBezTo>
                    <a:pt x="8501" y="11910"/>
                    <a:pt x="8484" y="11909"/>
                    <a:pt x="8468" y="11909"/>
                  </a:cubicBezTo>
                  <a:cubicBezTo>
                    <a:pt x="8134" y="11909"/>
                    <a:pt x="8134" y="12472"/>
                    <a:pt x="8468" y="12472"/>
                  </a:cubicBezTo>
                  <a:cubicBezTo>
                    <a:pt x="8484" y="12472"/>
                    <a:pt x="8501" y="12471"/>
                    <a:pt x="8518" y="12468"/>
                  </a:cubicBezTo>
                  <a:lnTo>
                    <a:pt x="13394" y="12468"/>
                  </a:lnTo>
                  <a:cubicBezTo>
                    <a:pt x="14012" y="12468"/>
                    <a:pt x="14505" y="11974"/>
                    <a:pt x="14505" y="11357"/>
                  </a:cubicBezTo>
                  <a:lnTo>
                    <a:pt x="14505" y="10493"/>
                  </a:lnTo>
                  <a:cubicBezTo>
                    <a:pt x="14505" y="10339"/>
                    <a:pt x="14382" y="10215"/>
                    <a:pt x="14228" y="10215"/>
                  </a:cubicBezTo>
                  <a:lnTo>
                    <a:pt x="13672" y="10215"/>
                  </a:lnTo>
                  <a:lnTo>
                    <a:pt x="13672" y="4259"/>
                  </a:lnTo>
                  <a:cubicBezTo>
                    <a:pt x="13672" y="3796"/>
                    <a:pt x="13271" y="3426"/>
                    <a:pt x="12808" y="3426"/>
                  </a:cubicBezTo>
                  <a:lnTo>
                    <a:pt x="11790" y="3426"/>
                  </a:lnTo>
                  <a:lnTo>
                    <a:pt x="11790" y="864"/>
                  </a:lnTo>
                  <a:cubicBezTo>
                    <a:pt x="11790" y="370"/>
                    <a:pt x="11419" y="0"/>
                    <a:pt x="109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1" name="Google Shape;18661;p105"/>
          <p:cNvGrpSpPr/>
          <p:nvPr/>
        </p:nvGrpSpPr>
        <p:grpSpPr>
          <a:xfrm>
            <a:off x="7727406" y="2935508"/>
            <a:ext cx="366525" cy="363425"/>
            <a:chOff x="2491100" y="4171575"/>
            <a:chExt cx="366525" cy="363425"/>
          </a:xfrm>
        </p:grpSpPr>
        <p:sp>
          <p:nvSpPr>
            <p:cNvPr id="18662" name="Google Shape;18662;p105"/>
            <p:cNvSpPr/>
            <p:nvPr/>
          </p:nvSpPr>
          <p:spPr>
            <a:xfrm>
              <a:off x="2636150" y="4303500"/>
              <a:ext cx="66375" cy="57025"/>
            </a:xfrm>
            <a:custGeom>
              <a:avLst/>
              <a:gdLst/>
              <a:ahLst/>
              <a:cxnLst/>
              <a:rect l="l" t="t" r="r" b="b"/>
              <a:pathLst>
                <a:path w="2655" h="2281" extrusionOk="0">
                  <a:moveTo>
                    <a:pt x="1528" y="564"/>
                  </a:moveTo>
                  <a:cubicBezTo>
                    <a:pt x="1822" y="564"/>
                    <a:pt x="2099" y="791"/>
                    <a:pt x="2099" y="1143"/>
                  </a:cubicBezTo>
                  <a:cubicBezTo>
                    <a:pt x="2099" y="1451"/>
                    <a:pt x="1852" y="1698"/>
                    <a:pt x="1513" y="1698"/>
                  </a:cubicBezTo>
                  <a:cubicBezTo>
                    <a:pt x="1019" y="1698"/>
                    <a:pt x="741" y="1081"/>
                    <a:pt x="1112" y="742"/>
                  </a:cubicBezTo>
                  <a:cubicBezTo>
                    <a:pt x="1234" y="619"/>
                    <a:pt x="1383" y="564"/>
                    <a:pt x="1528" y="564"/>
                  </a:cubicBezTo>
                  <a:close/>
                  <a:moveTo>
                    <a:pt x="1513" y="1"/>
                  </a:moveTo>
                  <a:cubicBezTo>
                    <a:pt x="525" y="1"/>
                    <a:pt x="1" y="1205"/>
                    <a:pt x="711" y="1945"/>
                  </a:cubicBezTo>
                  <a:cubicBezTo>
                    <a:pt x="942" y="2177"/>
                    <a:pt x="1230" y="2280"/>
                    <a:pt x="1512" y="2280"/>
                  </a:cubicBezTo>
                  <a:cubicBezTo>
                    <a:pt x="2094" y="2280"/>
                    <a:pt x="2655" y="1839"/>
                    <a:pt x="2655" y="1174"/>
                  </a:cubicBezTo>
                  <a:cubicBezTo>
                    <a:pt x="2655" y="526"/>
                    <a:pt x="2161" y="1"/>
                    <a:pt x="1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3" name="Google Shape;18663;p105"/>
            <p:cNvSpPr/>
            <p:nvPr/>
          </p:nvSpPr>
          <p:spPr>
            <a:xfrm>
              <a:off x="2491100" y="4171575"/>
              <a:ext cx="366525" cy="363425"/>
            </a:xfrm>
            <a:custGeom>
              <a:avLst/>
              <a:gdLst/>
              <a:ahLst/>
              <a:cxnLst/>
              <a:rect l="l" t="t" r="r" b="b"/>
              <a:pathLst>
                <a:path w="14661" h="14537" extrusionOk="0">
                  <a:moveTo>
                    <a:pt x="7037" y="2439"/>
                  </a:moveTo>
                  <a:lnTo>
                    <a:pt x="7037" y="3581"/>
                  </a:lnTo>
                  <a:cubicBezTo>
                    <a:pt x="5216" y="3735"/>
                    <a:pt x="3797" y="5185"/>
                    <a:pt x="3642" y="6975"/>
                  </a:cubicBezTo>
                  <a:lnTo>
                    <a:pt x="2501" y="6975"/>
                  </a:lnTo>
                  <a:cubicBezTo>
                    <a:pt x="2655" y="4537"/>
                    <a:pt x="4599" y="2593"/>
                    <a:pt x="7037" y="2439"/>
                  </a:cubicBezTo>
                  <a:close/>
                  <a:moveTo>
                    <a:pt x="7624" y="2439"/>
                  </a:moveTo>
                  <a:cubicBezTo>
                    <a:pt x="10062" y="2593"/>
                    <a:pt x="12006" y="4537"/>
                    <a:pt x="12129" y="6975"/>
                  </a:cubicBezTo>
                  <a:lnTo>
                    <a:pt x="11018" y="6975"/>
                  </a:lnTo>
                  <a:cubicBezTo>
                    <a:pt x="10864" y="5185"/>
                    <a:pt x="9414" y="3735"/>
                    <a:pt x="7624" y="3581"/>
                  </a:cubicBezTo>
                  <a:lnTo>
                    <a:pt x="7624" y="2439"/>
                  </a:lnTo>
                  <a:close/>
                  <a:moveTo>
                    <a:pt x="7315" y="4136"/>
                  </a:moveTo>
                  <a:cubicBezTo>
                    <a:pt x="10247" y="4136"/>
                    <a:pt x="11574" y="7809"/>
                    <a:pt x="9321" y="9691"/>
                  </a:cubicBezTo>
                  <a:cubicBezTo>
                    <a:pt x="9228" y="8457"/>
                    <a:pt x="8279" y="7839"/>
                    <a:pt x="7330" y="7839"/>
                  </a:cubicBezTo>
                  <a:cubicBezTo>
                    <a:pt x="6381" y="7839"/>
                    <a:pt x="5432" y="8457"/>
                    <a:pt x="5340" y="9691"/>
                  </a:cubicBezTo>
                  <a:cubicBezTo>
                    <a:pt x="3087" y="7809"/>
                    <a:pt x="4414" y="4136"/>
                    <a:pt x="7315" y="4136"/>
                  </a:cubicBezTo>
                  <a:close/>
                  <a:moveTo>
                    <a:pt x="7315" y="8403"/>
                  </a:moveTo>
                  <a:cubicBezTo>
                    <a:pt x="8025" y="8403"/>
                    <a:pt x="8735" y="8873"/>
                    <a:pt x="8735" y="9815"/>
                  </a:cubicBezTo>
                  <a:lnTo>
                    <a:pt x="8735" y="10062"/>
                  </a:lnTo>
                  <a:cubicBezTo>
                    <a:pt x="8303" y="10278"/>
                    <a:pt x="7816" y="10386"/>
                    <a:pt x="7327" y="10386"/>
                  </a:cubicBezTo>
                  <a:cubicBezTo>
                    <a:pt x="6837" y="10386"/>
                    <a:pt x="6343" y="10278"/>
                    <a:pt x="5895" y="10062"/>
                  </a:cubicBezTo>
                  <a:lnTo>
                    <a:pt x="5895" y="9815"/>
                  </a:lnTo>
                  <a:cubicBezTo>
                    <a:pt x="5895" y="8873"/>
                    <a:pt x="6605" y="8403"/>
                    <a:pt x="7315" y="8403"/>
                  </a:cubicBezTo>
                  <a:close/>
                  <a:moveTo>
                    <a:pt x="3673" y="7562"/>
                  </a:moveTo>
                  <a:cubicBezTo>
                    <a:pt x="3797" y="9352"/>
                    <a:pt x="5247" y="10802"/>
                    <a:pt x="7068" y="10957"/>
                  </a:cubicBezTo>
                  <a:lnTo>
                    <a:pt x="7068" y="12068"/>
                  </a:lnTo>
                  <a:cubicBezTo>
                    <a:pt x="4630" y="11944"/>
                    <a:pt x="2686" y="10000"/>
                    <a:pt x="2531" y="7562"/>
                  </a:cubicBezTo>
                  <a:close/>
                  <a:moveTo>
                    <a:pt x="7330" y="1"/>
                  </a:moveTo>
                  <a:cubicBezTo>
                    <a:pt x="7184" y="1"/>
                    <a:pt x="7037" y="93"/>
                    <a:pt x="7037" y="278"/>
                  </a:cubicBezTo>
                  <a:lnTo>
                    <a:pt x="7037" y="1883"/>
                  </a:lnTo>
                  <a:cubicBezTo>
                    <a:pt x="4291" y="2037"/>
                    <a:pt x="2099" y="4229"/>
                    <a:pt x="1945" y="6975"/>
                  </a:cubicBezTo>
                  <a:lnTo>
                    <a:pt x="340" y="6975"/>
                  </a:lnTo>
                  <a:cubicBezTo>
                    <a:pt x="1" y="7037"/>
                    <a:pt x="1" y="7500"/>
                    <a:pt x="340" y="7562"/>
                  </a:cubicBezTo>
                  <a:lnTo>
                    <a:pt x="1945" y="7562"/>
                  </a:lnTo>
                  <a:cubicBezTo>
                    <a:pt x="2099" y="10308"/>
                    <a:pt x="4291" y="12500"/>
                    <a:pt x="7037" y="12654"/>
                  </a:cubicBezTo>
                  <a:lnTo>
                    <a:pt x="7037" y="14259"/>
                  </a:lnTo>
                  <a:cubicBezTo>
                    <a:pt x="7037" y="14444"/>
                    <a:pt x="7184" y="14536"/>
                    <a:pt x="7330" y="14536"/>
                  </a:cubicBezTo>
                  <a:cubicBezTo>
                    <a:pt x="7477" y="14536"/>
                    <a:pt x="7624" y="14444"/>
                    <a:pt x="7624" y="14259"/>
                  </a:cubicBezTo>
                  <a:lnTo>
                    <a:pt x="7624" y="12654"/>
                  </a:lnTo>
                  <a:cubicBezTo>
                    <a:pt x="8611" y="12592"/>
                    <a:pt x="9599" y="12253"/>
                    <a:pt x="10432" y="11666"/>
                  </a:cubicBezTo>
                  <a:cubicBezTo>
                    <a:pt x="10555" y="11574"/>
                    <a:pt x="10586" y="11419"/>
                    <a:pt x="10494" y="11296"/>
                  </a:cubicBezTo>
                  <a:cubicBezTo>
                    <a:pt x="10438" y="11221"/>
                    <a:pt x="10359" y="11180"/>
                    <a:pt x="10278" y="11180"/>
                  </a:cubicBezTo>
                  <a:cubicBezTo>
                    <a:pt x="10226" y="11180"/>
                    <a:pt x="10172" y="11198"/>
                    <a:pt x="10123" y="11234"/>
                  </a:cubicBezTo>
                  <a:cubicBezTo>
                    <a:pt x="9383" y="11728"/>
                    <a:pt x="8519" y="12037"/>
                    <a:pt x="7624" y="12098"/>
                  </a:cubicBezTo>
                  <a:lnTo>
                    <a:pt x="7624" y="10957"/>
                  </a:lnTo>
                  <a:cubicBezTo>
                    <a:pt x="9444" y="10802"/>
                    <a:pt x="10864" y="9383"/>
                    <a:pt x="11018" y="7562"/>
                  </a:cubicBezTo>
                  <a:lnTo>
                    <a:pt x="12160" y="7562"/>
                  </a:lnTo>
                  <a:cubicBezTo>
                    <a:pt x="12129" y="8210"/>
                    <a:pt x="11975" y="8827"/>
                    <a:pt x="11666" y="9413"/>
                  </a:cubicBezTo>
                  <a:cubicBezTo>
                    <a:pt x="11523" y="9639"/>
                    <a:pt x="11733" y="9850"/>
                    <a:pt x="11935" y="9850"/>
                  </a:cubicBezTo>
                  <a:cubicBezTo>
                    <a:pt x="12038" y="9850"/>
                    <a:pt x="12139" y="9795"/>
                    <a:pt x="12191" y="9660"/>
                  </a:cubicBezTo>
                  <a:cubicBezTo>
                    <a:pt x="12500" y="9012"/>
                    <a:pt x="12685" y="8302"/>
                    <a:pt x="12716" y="7562"/>
                  </a:cubicBezTo>
                  <a:lnTo>
                    <a:pt x="14321" y="7562"/>
                  </a:lnTo>
                  <a:cubicBezTo>
                    <a:pt x="14660" y="7531"/>
                    <a:pt x="14660" y="7037"/>
                    <a:pt x="14321" y="7006"/>
                  </a:cubicBezTo>
                  <a:lnTo>
                    <a:pt x="14321" y="6975"/>
                  </a:lnTo>
                  <a:lnTo>
                    <a:pt x="12716" y="6975"/>
                  </a:lnTo>
                  <a:cubicBezTo>
                    <a:pt x="12561" y="4229"/>
                    <a:pt x="10370" y="2037"/>
                    <a:pt x="7624" y="1883"/>
                  </a:cubicBezTo>
                  <a:lnTo>
                    <a:pt x="7624" y="278"/>
                  </a:lnTo>
                  <a:cubicBezTo>
                    <a:pt x="7624" y="93"/>
                    <a:pt x="7477" y="1"/>
                    <a:pt x="73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4" name="Google Shape;18664;p105"/>
            <p:cNvSpPr/>
            <p:nvPr/>
          </p:nvSpPr>
          <p:spPr>
            <a:xfrm>
              <a:off x="2518100" y="4431600"/>
              <a:ext cx="81575" cy="77975"/>
            </a:xfrm>
            <a:custGeom>
              <a:avLst/>
              <a:gdLst/>
              <a:ahLst/>
              <a:cxnLst/>
              <a:rect l="l" t="t" r="r" b="b"/>
              <a:pathLst>
                <a:path w="3263" h="3119" extrusionOk="0">
                  <a:moveTo>
                    <a:pt x="279" y="0"/>
                  </a:moveTo>
                  <a:cubicBezTo>
                    <a:pt x="124" y="0"/>
                    <a:pt x="1" y="123"/>
                    <a:pt x="1" y="278"/>
                  </a:cubicBezTo>
                  <a:lnTo>
                    <a:pt x="1" y="2839"/>
                  </a:lnTo>
                  <a:cubicBezTo>
                    <a:pt x="1" y="2994"/>
                    <a:pt x="124" y="3117"/>
                    <a:pt x="279" y="3117"/>
                  </a:cubicBezTo>
                  <a:lnTo>
                    <a:pt x="2840" y="3117"/>
                  </a:lnTo>
                  <a:cubicBezTo>
                    <a:pt x="2850" y="3118"/>
                    <a:pt x="2860" y="3118"/>
                    <a:pt x="2870" y="3118"/>
                  </a:cubicBezTo>
                  <a:cubicBezTo>
                    <a:pt x="3262" y="3118"/>
                    <a:pt x="3262" y="2530"/>
                    <a:pt x="2870" y="2530"/>
                  </a:cubicBezTo>
                  <a:cubicBezTo>
                    <a:pt x="2860" y="2530"/>
                    <a:pt x="2850" y="2530"/>
                    <a:pt x="2840" y="2531"/>
                  </a:cubicBezTo>
                  <a:lnTo>
                    <a:pt x="587" y="2531"/>
                  </a:lnTo>
                  <a:lnTo>
                    <a:pt x="587" y="278"/>
                  </a:lnTo>
                  <a:cubicBezTo>
                    <a:pt x="556" y="123"/>
                    <a:pt x="433" y="0"/>
                    <a:pt x="2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5" name="Google Shape;18665;p105"/>
            <p:cNvSpPr/>
            <p:nvPr/>
          </p:nvSpPr>
          <p:spPr>
            <a:xfrm>
              <a:off x="2752650" y="4431000"/>
              <a:ext cx="77950" cy="78550"/>
            </a:xfrm>
            <a:custGeom>
              <a:avLst/>
              <a:gdLst/>
              <a:ahLst/>
              <a:cxnLst/>
              <a:rect l="l" t="t" r="r" b="b"/>
              <a:pathLst>
                <a:path w="3118" h="3142" extrusionOk="0">
                  <a:moveTo>
                    <a:pt x="2825" y="1"/>
                  </a:moveTo>
                  <a:cubicBezTo>
                    <a:pt x="2678" y="1"/>
                    <a:pt x="2532" y="101"/>
                    <a:pt x="2532" y="302"/>
                  </a:cubicBezTo>
                  <a:lnTo>
                    <a:pt x="2532" y="2555"/>
                  </a:lnTo>
                  <a:lnTo>
                    <a:pt x="279" y="2555"/>
                  </a:lnTo>
                  <a:cubicBezTo>
                    <a:pt x="124" y="2555"/>
                    <a:pt x="1" y="2678"/>
                    <a:pt x="1" y="2863"/>
                  </a:cubicBezTo>
                  <a:cubicBezTo>
                    <a:pt x="1" y="3018"/>
                    <a:pt x="124" y="3141"/>
                    <a:pt x="279" y="3141"/>
                  </a:cubicBezTo>
                  <a:lnTo>
                    <a:pt x="2840" y="3141"/>
                  </a:lnTo>
                  <a:cubicBezTo>
                    <a:pt x="2994" y="3141"/>
                    <a:pt x="3118" y="3018"/>
                    <a:pt x="3118" y="2863"/>
                  </a:cubicBezTo>
                  <a:lnTo>
                    <a:pt x="3118" y="302"/>
                  </a:lnTo>
                  <a:cubicBezTo>
                    <a:pt x="3118" y="101"/>
                    <a:pt x="2971" y="1"/>
                    <a:pt x="28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6" name="Google Shape;18666;p105"/>
            <p:cNvSpPr/>
            <p:nvPr/>
          </p:nvSpPr>
          <p:spPr>
            <a:xfrm>
              <a:off x="2518100" y="4197700"/>
              <a:ext cx="81575" cy="78050"/>
            </a:xfrm>
            <a:custGeom>
              <a:avLst/>
              <a:gdLst/>
              <a:ahLst/>
              <a:cxnLst/>
              <a:rect l="l" t="t" r="r" b="b"/>
              <a:pathLst>
                <a:path w="3263" h="3122" extrusionOk="0">
                  <a:moveTo>
                    <a:pt x="2896" y="1"/>
                  </a:moveTo>
                  <a:cubicBezTo>
                    <a:pt x="2879" y="1"/>
                    <a:pt x="2860" y="2"/>
                    <a:pt x="2840" y="5"/>
                  </a:cubicBezTo>
                  <a:lnTo>
                    <a:pt x="279" y="5"/>
                  </a:lnTo>
                  <a:cubicBezTo>
                    <a:pt x="124" y="5"/>
                    <a:pt x="1" y="128"/>
                    <a:pt x="1" y="283"/>
                  </a:cubicBezTo>
                  <a:lnTo>
                    <a:pt x="1" y="2844"/>
                  </a:lnTo>
                  <a:cubicBezTo>
                    <a:pt x="1" y="2998"/>
                    <a:pt x="124" y="3122"/>
                    <a:pt x="279" y="3122"/>
                  </a:cubicBezTo>
                  <a:cubicBezTo>
                    <a:pt x="433" y="3122"/>
                    <a:pt x="556" y="2998"/>
                    <a:pt x="587" y="2844"/>
                  </a:cubicBezTo>
                  <a:lnTo>
                    <a:pt x="587" y="560"/>
                  </a:lnTo>
                  <a:lnTo>
                    <a:pt x="2840" y="560"/>
                  </a:lnTo>
                  <a:cubicBezTo>
                    <a:pt x="2850" y="561"/>
                    <a:pt x="2860" y="561"/>
                    <a:pt x="2870" y="561"/>
                  </a:cubicBezTo>
                  <a:cubicBezTo>
                    <a:pt x="3253" y="561"/>
                    <a:pt x="3262" y="1"/>
                    <a:pt x="28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7" name="Google Shape;18667;p105"/>
            <p:cNvSpPr/>
            <p:nvPr/>
          </p:nvSpPr>
          <p:spPr>
            <a:xfrm>
              <a:off x="2749050" y="4197000"/>
              <a:ext cx="81550" cy="78750"/>
            </a:xfrm>
            <a:custGeom>
              <a:avLst/>
              <a:gdLst/>
              <a:ahLst/>
              <a:cxnLst/>
              <a:rect l="l" t="t" r="r" b="b"/>
              <a:pathLst>
                <a:path w="3262" h="3150" extrusionOk="0">
                  <a:moveTo>
                    <a:pt x="393" y="1"/>
                  </a:moveTo>
                  <a:cubicBezTo>
                    <a:pt x="0" y="1"/>
                    <a:pt x="0" y="589"/>
                    <a:pt x="393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2676" y="588"/>
                  </a:lnTo>
                  <a:lnTo>
                    <a:pt x="2676" y="2872"/>
                  </a:lnTo>
                  <a:cubicBezTo>
                    <a:pt x="2676" y="3026"/>
                    <a:pt x="2799" y="3150"/>
                    <a:pt x="2984" y="3150"/>
                  </a:cubicBezTo>
                  <a:lnTo>
                    <a:pt x="2984" y="3119"/>
                  </a:lnTo>
                  <a:cubicBezTo>
                    <a:pt x="3138" y="3119"/>
                    <a:pt x="3262" y="2996"/>
                    <a:pt x="3262" y="2841"/>
                  </a:cubicBezTo>
                  <a:lnTo>
                    <a:pt x="3262" y="280"/>
                  </a:lnTo>
                  <a:cubicBezTo>
                    <a:pt x="3262" y="125"/>
                    <a:pt x="3138" y="2"/>
                    <a:pt x="2984" y="2"/>
                  </a:cubicBezTo>
                  <a:lnTo>
                    <a:pt x="423" y="2"/>
                  </a:lnTo>
                  <a:cubicBezTo>
                    <a:pt x="413" y="1"/>
                    <a:pt x="403" y="1"/>
                    <a:pt x="3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8" name="Google Shape;18668;p105"/>
            <p:cNvSpPr/>
            <p:nvPr/>
          </p:nvSpPr>
          <p:spPr>
            <a:xfrm>
              <a:off x="2763075" y="4429500"/>
              <a:ext cx="16625" cy="13875"/>
            </a:xfrm>
            <a:custGeom>
              <a:avLst/>
              <a:gdLst/>
              <a:ahLst/>
              <a:cxnLst/>
              <a:rect l="l" t="t" r="r" b="b"/>
              <a:pathLst>
                <a:path w="665" h="555" extrusionOk="0">
                  <a:moveTo>
                    <a:pt x="332" y="0"/>
                  </a:moveTo>
                  <a:cubicBezTo>
                    <a:pt x="139" y="0"/>
                    <a:pt x="0" y="186"/>
                    <a:pt x="78" y="393"/>
                  </a:cubicBezTo>
                  <a:cubicBezTo>
                    <a:pt x="124" y="501"/>
                    <a:pt x="232" y="555"/>
                    <a:pt x="340" y="555"/>
                  </a:cubicBezTo>
                  <a:cubicBezTo>
                    <a:pt x="448" y="555"/>
                    <a:pt x="556" y="501"/>
                    <a:pt x="602" y="393"/>
                  </a:cubicBezTo>
                  <a:cubicBezTo>
                    <a:pt x="664" y="238"/>
                    <a:pt x="602" y="53"/>
                    <a:pt x="448" y="22"/>
                  </a:cubicBezTo>
                  <a:cubicBezTo>
                    <a:pt x="408" y="7"/>
                    <a:pt x="369" y="0"/>
                    <a:pt x="3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9" name="Google Shape;18669;p105"/>
          <p:cNvGrpSpPr/>
          <p:nvPr/>
        </p:nvGrpSpPr>
        <p:grpSpPr>
          <a:xfrm>
            <a:off x="7728956" y="3454994"/>
            <a:ext cx="363425" cy="363225"/>
            <a:chOff x="1734225" y="4171575"/>
            <a:chExt cx="363425" cy="363225"/>
          </a:xfrm>
        </p:grpSpPr>
        <p:sp>
          <p:nvSpPr>
            <p:cNvPr id="18670" name="Google Shape;18670;p105"/>
            <p:cNvSpPr/>
            <p:nvPr/>
          </p:nvSpPr>
          <p:spPr>
            <a:xfrm>
              <a:off x="1753500" y="4341325"/>
              <a:ext cx="37725" cy="23000"/>
            </a:xfrm>
            <a:custGeom>
              <a:avLst/>
              <a:gdLst/>
              <a:ahLst/>
              <a:cxnLst/>
              <a:rect l="l" t="t" r="r" b="b"/>
              <a:pathLst>
                <a:path w="1509" h="920" extrusionOk="0">
                  <a:moveTo>
                    <a:pt x="988" y="0"/>
                  </a:moveTo>
                  <a:lnTo>
                    <a:pt x="217" y="371"/>
                  </a:lnTo>
                  <a:cubicBezTo>
                    <a:pt x="62" y="432"/>
                    <a:pt x="1" y="617"/>
                    <a:pt x="62" y="772"/>
                  </a:cubicBezTo>
                  <a:cubicBezTo>
                    <a:pt x="108" y="862"/>
                    <a:pt x="219" y="919"/>
                    <a:pt x="336" y="919"/>
                  </a:cubicBezTo>
                  <a:cubicBezTo>
                    <a:pt x="379" y="919"/>
                    <a:pt x="422" y="912"/>
                    <a:pt x="464" y="895"/>
                  </a:cubicBezTo>
                  <a:lnTo>
                    <a:pt x="1235" y="556"/>
                  </a:lnTo>
                  <a:cubicBezTo>
                    <a:pt x="1508" y="392"/>
                    <a:pt x="1371" y="10"/>
                    <a:pt x="1100" y="10"/>
                  </a:cubicBezTo>
                  <a:cubicBezTo>
                    <a:pt x="1065" y="10"/>
                    <a:pt x="1027" y="17"/>
                    <a:pt x="988" y="3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1" name="Google Shape;18671;p105"/>
            <p:cNvSpPr/>
            <p:nvPr/>
          </p:nvSpPr>
          <p:spPr>
            <a:xfrm>
              <a:off x="2040725" y="4206325"/>
              <a:ext cx="38925" cy="22875"/>
            </a:xfrm>
            <a:custGeom>
              <a:avLst/>
              <a:gdLst/>
              <a:ahLst/>
              <a:cxnLst/>
              <a:rect l="l" t="t" r="r" b="b"/>
              <a:pathLst>
                <a:path w="1557" h="915" extrusionOk="0">
                  <a:moveTo>
                    <a:pt x="1189" y="1"/>
                  </a:moveTo>
                  <a:cubicBezTo>
                    <a:pt x="1153" y="1"/>
                    <a:pt x="1113" y="10"/>
                    <a:pt x="1073" y="30"/>
                  </a:cubicBezTo>
                  <a:lnTo>
                    <a:pt x="301" y="370"/>
                  </a:lnTo>
                  <a:cubicBezTo>
                    <a:pt x="1" y="534"/>
                    <a:pt x="135" y="915"/>
                    <a:pt x="405" y="915"/>
                  </a:cubicBezTo>
                  <a:cubicBezTo>
                    <a:pt x="441" y="915"/>
                    <a:pt x="478" y="909"/>
                    <a:pt x="517" y="894"/>
                  </a:cubicBezTo>
                  <a:lnTo>
                    <a:pt x="1289" y="524"/>
                  </a:lnTo>
                  <a:cubicBezTo>
                    <a:pt x="1556" y="390"/>
                    <a:pt x="1429" y="1"/>
                    <a:pt x="1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2" name="Google Shape;18672;p105"/>
            <p:cNvSpPr/>
            <p:nvPr/>
          </p:nvSpPr>
          <p:spPr>
            <a:xfrm>
              <a:off x="1750425" y="4205875"/>
              <a:ext cx="40025" cy="23325"/>
            </a:xfrm>
            <a:custGeom>
              <a:avLst/>
              <a:gdLst/>
              <a:ahLst/>
              <a:cxnLst/>
              <a:rect l="l" t="t" r="r" b="b"/>
              <a:pathLst>
                <a:path w="1601" h="933" extrusionOk="0">
                  <a:moveTo>
                    <a:pt x="406" y="1"/>
                  </a:moveTo>
                  <a:cubicBezTo>
                    <a:pt x="147" y="1"/>
                    <a:pt x="0" y="437"/>
                    <a:pt x="340" y="542"/>
                  </a:cubicBezTo>
                  <a:lnTo>
                    <a:pt x="1111" y="912"/>
                  </a:lnTo>
                  <a:cubicBezTo>
                    <a:pt x="1147" y="927"/>
                    <a:pt x="1181" y="933"/>
                    <a:pt x="1213" y="933"/>
                  </a:cubicBezTo>
                  <a:cubicBezTo>
                    <a:pt x="1463" y="933"/>
                    <a:pt x="1600" y="552"/>
                    <a:pt x="1327" y="388"/>
                  </a:cubicBezTo>
                  <a:lnTo>
                    <a:pt x="556" y="48"/>
                  </a:lnTo>
                  <a:cubicBezTo>
                    <a:pt x="504" y="15"/>
                    <a:pt x="453" y="1"/>
                    <a:pt x="4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3" name="Google Shape;18673;p105"/>
            <p:cNvSpPr/>
            <p:nvPr/>
          </p:nvSpPr>
          <p:spPr>
            <a:xfrm>
              <a:off x="2041400" y="4340800"/>
              <a:ext cx="36950" cy="23500"/>
            </a:xfrm>
            <a:custGeom>
              <a:avLst/>
              <a:gdLst/>
              <a:ahLst/>
              <a:cxnLst/>
              <a:rect l="l" t="t" r="r" b="b"/>
              <a:pathLst>
                <a:path w="1478" h="940" extrusionOk="0">
                  <a:moveTo>
                    <a:pt x="409" y="1"/>
                  </a:moveTo>
                  <a:cubicBezTo>
                    <a:pt x="139" y="1"/>
                    <a:pt x="1" y="382"/>
                    <a:pt x="274" y="546"/>
                  </a:cubicBezTo>
                  <a:lnTo>
                    <a:pt x="1046" y="916"/>
                  </a:lnTo>
                  <a:cubicBezTo>
                    <a:pt x="1077" y="932"/>
                    <a:pt x="1113" y="940"/>
                    <a:pt x="1150" y="940"/>
                  </a:cubicBezTo>
                  <a:cubicBezTo>
                    <a:pt x="1256" y="940"/>
                    <a:pt x="1370" y="876"/>
                    <a:pt x="1416" y="762"/>
                  </a:cubicBezTo>
                  <a:cubicBezTo>
                    <a:pt x="1478" y="638"/>
                    <a:pt x="1416" y="453"/>
                    <a:pt x="1292" y="392"/>
                  </a:cubicBezTo>
                  <a:lnTo>
                    <a:pt x="521" y="21"/>
                  </a:lnTo>
                  <a:cubicBezTo>
                    <a:pt x="482" y="7"/>
                    <a:pt x="444" y="1"/>
                    <a:pt x="4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4" name="Google Shape;18674;p105"/>
            <p:cNvSpPr/>
            <p:nvPr/>
          </p:nvSpPr>
          <p:spPr>
            <a:xfrm>
              <a:off x="1734225" y="4278050"/>
              <a:ext cx="39375" cy="13925"/>
            </a:xfrm>
            <a:custGeom>
              <a:avLst/>
              <a:gdLst/>
              <a:ahLst/>
              <a:cxnLst/>
              <a:rect l="l" t="t" r="r" b="b"/>
              <a:pathLst>
                <a:path w="1575" h="557" extrusionOk="0">
                  <a:moveTo>
                    <a:pt x="278" y="1"/>
                  </a:moveTo>
                  <a:cubicBezTo>
                    <a:pt x="124" y="1"/>
                    <a:pt x="0" y="124"/>
                    <a:pt x="0" y="278"/>
                  </a:cubicBezTo>
                  <a:cubicBezTo>
                    <a:pt x="0" y="433"/>
                    <a:pt x="124" y="556"/>
                    <a:pt x="278" y="556"/>
                  </a:cubicBezTo>
                  <a:lnTo>
                    <a:pt x="1296" y="556"/>
                  </a:lnTo>
                  <a:cubicBezTo>
                    <a:pt x="1451" y="556"/>
                    <a:pt x="1574" y="433"/>
                    <a:pt x="1574" y="278"/>
                  </a:cubicBezTo>
                  <a:cubicBezTo>
                    <a:pt x="1574" y="124"/>
                    <a:pt x="1451" y="1"/>
                    <a:pt x="12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5" name="Google Shape;18675;p105"/>
            <p:cNvSpPr/>
            <p:nvPr/>
          </p:nvSpPr>
          <p:spPr>
            <a:xfrm>
              <a:off x="2057500" y="4278050"/>
              <a:ext cx="40150" cy="13925"/>
            </a:xfrm>
            <a:custGeom>
              <a:avLst/>
              <a:gdLst/>
              <a:ahLst/>
              <a:cxnLst/>
              <a:rect l="l" t="t" r="r" b="b"/>
              <a:pathLst>
                <a:path w="1606" h="557" extrusionOk="0">
                  <a:moveTo>
                    <a:pt x="278" y="1"/>
                  </a:moveTo>
                  <a:cubicBezTo>
                    <a:pt x="124" y="1"/>
                    <a:pt x="0" y="124"/>
                    <a:pt x="0" y="278"/>
                  </a:cubicBezTo>
                  <a:cubicBezTo>
                    <a:pt x="0" y="433"/>
                    <a:pt x="124" y="556"/>
                    <a:pt x="278" y="556"/>
                  </a:cubicBezTo>
                  <a:lnTo>
                    <a:pt x="1327" y="556"/>
                  </a:lnTo>
                  <a:cubicBezTo>
                    <a:pt x="1482" y="556"/>
                    <a:pt x="1605" y="433"/>
                    <a:pt x="1605" y="278"/>
                  </a:cubicBezTo>
                  <a:cubicBezTo>
                    <a:pt x="1605" y="124"/>
                    <a:pt x="1482" y="1"/>
                    <a:pt x="13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6" name="Google Shape;18676;p105"/>
            <p:cNvSpPr/>
            <p:nvPr/>
          </p:nvSpPr>
          <p:spPr>
            <a:xfrm>
              <a:off x="1906275" y="4171575"/>
              <a:ext cx="17000" cy="14425"/>
            </a:xfrm>
            <a:custGeom>
              <a:avLst/>
              <a:gdLst/>
              <a:ahLst/>
              <a:cxnLst/>
              <a:rect l="l" t="t" r="r" b="b"/>
              <a:pathLst>
                <a:path w="680" h="577" extrusionOk="0">
                  <a:moveTo>
                    <a:pt x="371" y="1"/>
                  </a:moveTo>
                  <a:cubicBezTo>
                    <a:pt x="124" y="1"/>
                    <a:pt x="0" y="309"/>
                    <a:pt x="186" y="494"/>
                  </a:cubicBezTo>
                  <a:cubicBezTo>
                    <a:pt x="242" y="551"/>
                    <a:pt x="311" y="576"/>
                    <a:pt x="379" y="576"/>
                  </a:cubicBezTo>
                  <a:cubicBezTo>
                    <a:pt x="531" y="576"/>
                    <a:pt x="679" y="449"/>
                    <a:pt x="679" y="278"/>
                  </a:cubicBezTo>
                  <a:cubicBezTo>
                    <a:pt x="679" y="124"/>
                    <a:pt x="525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7" name="Google Shape;18677;p105"/>
            <p:cNvSpPr/>
            <p:nvPr/>
          </p:nvSpPr>
          <p:spPr>
            <a:xfrm>
              <a:off x="1772800" y="4175600"/>
              <a:ext cx="286275" cy="359200"/>
            </a:xfrm>
            <a:custGeom>
              <a:avLst/>
              <a:gdLst/>
              <a:ahLst/>
              <a:cxnLst/>
              <a:rect l="l" t="t" r="r" b="b"/>
              <a:pathLst>
                <a:path w="11451" h="14368" extrusionOk="0">
                  <a:moveTo>
                    <a:pt x="7129" y="8913"/>
                  </a:moveTo>
                  <a:lnTo>
                    <a:pt x="7129" y="10240"/>
                  </a:lnTo>
                  <a:lnTo>
                    <a:pt x="4290" y="10240"/>
                  </a:lnTo>
                  <a:lnTo>
                    <a:pt x="4290" y="8913"/>
                  </a:lnTo>
                  <a:close/>
                  <a:moveTo>
                    <a:pt x="7129" y="10796"/>
                  </a:moveTo>
                  <a:lnTo>
                    <a:pt x="7129" y="12092"/>
                  </a:lnTo>
                  <a:lnTo>
                    <a:pt x="4290" y="12092"/>
                  </a:lnTo>
                  <a:lnTo>
                    <a:pt x="4290" y="10796"/>
                  </a:lnTo>
                  <a:close/>
                  <a:moveTo>
                    <a:pt x="6296" y="12678"/>
                  </a:moveTo>
                  <a:lnTo>
                    <a:pt x="6296" y="13234"/>
                  </a:lnTo>
                  <a:cubicBezTo>
                    <a:pt x="6296" y="13604"/>
                    <a:pt x="6011" y="13789"/>
                    <a:pt x="5725" y="13789"/>
                  </a:cubicBezTo>
                  <a:cubicBezTo>
                    <a:pt x="5440" y="13789"/>
                    <a:pt x="5154" y="13604"/>
                    <a:pt x="5154" y="13234"/>
                  </a:cubicBezTo>
                  <a:lnTo>
                    <a:pt x="5154" y="12678"/>
                  </a:lnTo>
                  <a:close/>
                  <a:moveTo>
                    <a:pt x="4498" y="0"/>
                  </a:moveTo>
                  <a:cubicBezTo>
                    <a:pt x="4462" y="0"/>
                    <a:pt x="4424" y="8"/>
                    <a:pt x="4383" y="25"/>
                  </a:cubicBezTo>
                  <a:cubicBezTo>
                    <a:pt x="556" y="1198"/>
                    <a:pt x="0" y="6382"/>
                    <a:pt x="3488" y="8357"/>
                  </a:cubicBezTo>
                  <a:cubicBezTo>
                    <a:pt x="3642" y="8450"/>
                    <a:pt x="3735" y="8635"/>
                    <a:pt x="3735" y="8820"/>
                  </a:cubicBezTo>
                  <a:lnTo>
                    <a:pt x="3735" y="12400"/>
                  </a:lnTo>
                  <a:cubicBezTo>
                    <a:pt x="3735" y="12555"/>
                    <a:pt x="3858" y="12678"/>
                    <a:pt x="4012" y="12678"/>
                  </a:cubicBezTo>
                  <a:lnTo>
                    <a:pt x="4599" y="12678"/>
                  </a:lnTo>
                  <a:lnTo>
                    <a:pt x="4599" y="13234"/>
                  </a:lnTo>
                  <a:cubicBezTo>
                    <a:pt x="4599" y="13990"/>
                    <a:pt x="5162" y="14368"/>
                    <a:pt x="5725" y="14368"/>
                  </a:cubicBezTo>
                  <a:cubicBezTo>
                    <a:pt x="6288" y="14368"/>
                    <a:pt x="6852" y="13990"/>
                    <a:pt x="6852" y="13234"/>
                  </a:cubicBezTo>
                  <a:lnTo>
                    <a:pt x="6852" y="12678"/>
                  </a:lnTo>
                  <a:lnTo>
                    <a:pt x="7438" y="12678"/>
                  </a:lnTo>
                  <a:cubicBezTo>
                    <a:pt x="7592" y="12678"/>
                    <a:pt x="7716" y="12555"/>
                    <a:pt x="7716" y="12400"/>
                  </a:cubicBezTo>
                  <a:lnTo>
                    <a:pt x="7716" y="8790"/>
                  </a:lnTo>
                  <a:cubicBezTo>
                    <a:pt x="7716" y="8573"/>
                    <a:pt x="7839" y="8419"/>
                    <a:pt x="7994" y="8327"/>
                  </a:cubicBezTo>
                  <a:cubicBezTo>
                    <a:pt x="11450" y="6351"/>
                    <a:pt x="10864" y="1228"/>
                    <a:pt x="7099" y="56"/>
                  </a:cubicBezTo>
                  <a:cubicBezTo>
                    <a:pt x="7062" y="43"/>
                    <a:pt x="7027" y="38"/>
                    <a:pt x="6994" y="38"/>
                  </a:cubicBezTo>
                  <a:cubicBezTo>
                    <a:pt x="6697" y="38"/>
                    <a:pt x="6580" y="497"/>
                    <a:pt x="6913" y="580"/>
                  </a:cubicBezTo>
                  <a:cubicBezTo>
                    <a:pt x="10216" y="1630"/>
                    <a:pt x="10709" y="6074"/>
                    <a:pt x="7747" y="7833"/>
                  </a:cubicBezTo>
                  <a:cubicBezTo>
                    <a:pt x="7531" y="7925"/>
                    <a:pt x="7345" y="8141"/>
                    <a:pt x="7253" y="8357"/>
                  </a:cubicBezTo>
                  <a:lnTo>
                    <a:pt x="6018" y="8357"/>
                  </a:lnTo>
                  <a:lnTo>
                    <a:pt x="6018" y="6166"/>
                  </a:lnTo>
                  <a:lnTo>
                    <a:pt x="6821" y="4500"/>
                  </a:lnTo>
                  <a:cubicBezTo>
                    <a:pt x="6943" y="4275"/>
                    <a:pt x="6755" y="4090"/>
                    <a:pt x="6568" y="4090"/>
                  </a:cubicBezTo>
                  <a:cubicBezTo>
                    <a:pt x="6473" y="4090"/>
                    <a:pt x="6379" y="4138"/>
                    <a:pt x="6327" y="4253"/>
                  </a:cubicBezTo>
                  <a:lnTo>
                    <a:pt x="5710" y="5456"/>
                  </a:lnTo>
                  <a:lnTo>
                    <a:pt x="5123" y="4253"/>
                  </a:lnTo>
                  <a:cubicBezTo>
                    <a:pt x="5061" y="4138"/>
                    <a:pt x="4963" y="4090"/>
                    <a:pt x="4867" y="4090"/>
                  </a:cubicBezTo>
                  <a:cubicBezTo>
                    <a:pt x="4679" y="4090"/>
                    <a:pt x="4496" y="4275"/>
                    <a:pt x="4599" y="4500"/>
                  </a:cubicBezTo>
                  <a:lnTo>
                    <a:pt x="5432" y="6166"/>
                  </a:lnTo>
                  <a:lnTo>
                    <a:pt x="5432" y="8357"/>
                  </a:lnTo>
                  <a:lnTo>
                    <a:pt x="4228" y="8357"/>
                  </a:lnTo>
                  <a:cubicBezTo>
                    <a:pt x="4136" y="8111"/>
                    <a:pt x="3951" y="7956"/>
                    <a:pt x="3765" y="7833"/>
                  </a:cubicBezTo>
                  <a:cubicBezTo>
                    <a:pt x="741" y="6105"/>
                    <a:pt x="1204" y="1599"/>
                    <a:pt x="4537" y="580"/>
                  </a:cubicBezTo>
                  <a:cubicBezTo>
                    <a:pt x="4894" y="498"/>
                    <a:pt x="4787" y="0"/>
                    <a:pt x="44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8" name="Google Shape;18678;p105"/>
          <p:cNvGrpSpPr/>
          <p:nvPr/>
        </p:nvGrpSpPr>
        <p:grpSpPr>
          <a:xfrm>
            <a:off x="6229581" y="3480306"/>
            <a:ext cx="363400" cy="312600"/>
            <a:chOff x="975800" y="4197050"/>
            <a:chExt cx="363400" cy="312600"/>
          </a:xfrm>
        </p:grpSpPr>
        <p:sp>
          <p:nvSpPr>
            <p:cNvPr id="18679" name="Google Shape;18679;p105"/>
            <p:cNvSpPr/>
            <p:nvPr/>
          </p:nvSpPr>
          <p:spPr>
            <a:xfrm>
              <a:off x="1169450" y="4282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410" y="1"/>
                  </a:moveTo>
                  <a:cubicBezTo>
                    <a:pt x="397" y="1"/>
                    <a:pt x="384" y="2"/>
                    <a:pt x="371" y="5"/>
                  </a:cubicBezTo>
                  <a:cubicBezTo>
                    <a:pt x="124" y="5"/>
                    <a:pt x="0" y="313"/>
                    <a:pt x="186" y="468"/>
                  </a:cubicBezTo>
                  <a:cubicBezTo>
                    <a:pt x="237" y="529"/>
                    <a:pt x="306" y="557"/>
                    <a:pt x="374" y="557"/>
                  </a:cubicBezTo>
                  <a:cubicBezTo>
                    <a:pt x="511" y="557"/>
                    <a:pt x="648" y="447"/>
                    <a:pt x="648" y="282"/>
                  </a:cubicBezTo>
                  <a:cubicBezTo>
                    <a:pt x="648" y="142"/>
                    <a:pt x="546" y="1"/>
                    <a:pt x="4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0" name="Google Shape;18680;p105"/>
            <p:cNvSpPr/>
            <p:nvPr/>
          </p:nvSpPr>
          <p:spPr>
            <a:xfrm>
              <a:off x="1169450" y="4325125"/>
              <a:ext cx="16225" cy="13825"/>
            </a:xfrm>
            <a:custGeom>
              <a:avLst/>
              <a:gdLst/>
              <a:ahLst/>
              <a:cxnLst/>
              <a:rect l="l" t="t" r="r" b="b"/>
              <a:pathLst>
                <a:path w="649" h="553" extrusionOk="0">
                  <a:moveTo>
                    <a:pt x="371" y="0"/>
                  </a:moveTo>
                  <a:cubicBezTo>
                    <a:pt x="124" y="0"/>
                    <a:pt x="0" y="309"/>
                    <a:pt x="155" y="463"/>
                  </a:cubicBezTo>
                  <a:cubicBezTo>
                    <a:pt x="216" y="525"/>
                    <a:pt x="292" y="552"/>
                    <a:pt x="365" y="552"/>
                  </a:cubicBezTo>
                  <a:cubicBezTo>
                    <a:pt x="511" y="552"/>
                    <a:pt x="648" y="442"/>
                    <a:pt x="648" y="278"/>
                  </a:cubicBezTo>
                  <a:cubicBezTo>
                    <a:pt x="648" y="124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1" name="Google Shape;18681;p105"/>
            <p:cNvSpPr/>
            <p:nvPr/>
          </p:nvSpPr>
          <p:spPr>
            <a:xfrm>
              <a:off x="1169450" y="4367550"/>
              <a:ext cx="16225" cy="14075"/>
            </a:xfrm>
            <a:custGeom>
              <a:avLst/>
              <a:gdLst/>
              <a:ahLst/>
              <a:cxnLst/>
              <a:rect l="l" t="t" r="r" b="b"/>
              <a:pathLst>
                <a:path w="649" h="563" extrusionOk="0">
                  <a:moveTo>
                    <a:pt x="371" y="0"/>
                  </a:moveTo>
                  <a:cubicBezTo>
                    <a:pt x="124" y="0"/>
                    <a:pt x="0" y="309"/>
                    <a:pt x="155" y="494"/>
                  </a:cubicBezTo>
                  <a:cubicBezTo>
                    <a:pt x="211" y="541"/>
                    <a:pt x="278" y="562"/>
                    <a:pt x="345" y="562"/>
                  </a:cubicBezTo>
                  <a:cubicBezTo>
                    <a:pt x="499" y="562"/>
                    <a:pt x="648" y="450"/>
                    <a:pt x="648" y="278"/>
                  </a:cubicBezTo>
                  <a:cubicBezTo>
                    <a:pt x="648" y="124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2" name="Google Shape;18682;p105"/>
            <p:cNvSpPr/>
            <p:nvPr/>
          </p:nvSpPr>
          <p:spPr>
            <a:xfrm>
              <a:off x="1021300" y="4282675"/>
              <a:ext cx="187525" cy="184425"/>
            </a:xfrm>
            <a:custGeom>
              <a:avLst/>
              <a:gdLst/>
              <a:ahLst/>
              <a:cxnLst/>
              <a:rect l="l" t="t" r="r" b="b"/>
              <a:pathLst>
                <a:path w="7501" h="7377" extrusionOk="0">
                  <a:moveTo>
                    <a:pt x="2655" y="3118"/>
                  </a:moveTo>
                  <a:lnTo>
                    <a:pt x="2655" y="6790"/>
                  </a:lnTo>
                  <a:lnTo>
                    <a:pt x="1482" y="6790"/>
                  </a:lnTo>
                  <a:lnTo>
                    <a:pt x="1482" y="3118"/>
                  </a:lnTo>
                  <a:close/>
                  <a:moveTo>
                    <a:pt x="4322" y="556"/>
                  </a:moveTo>
                  <a:lnTo>
                    <a:pt x="4322" y="6790"/>
                  </a:lnTo>
                  <a:lnTo>
                    <a:pt x="3210" y="6790"/>
                  </a:lnTo>
                  <a:lnTo>
                    <a:pt x="3210" y="556"/>
                  </a:lnTo>
                  <a:close/>
                  <a:moveTo>
                    <a:pt x="6019" y="5648"/>
                  </a:moveTo>
                  <a:lnTo>
                    <a:pt x="6019" y="6790"/>
                  </a:lnTo>
                  <a:lnTo>
                    <a:pt x="4877" y="6790"/>
                  </a:lnTo>
                  <a:lnTo>
                    <a:pt x="4877" y="5648"/>
                  </a:lnTo>
                  <a:close/>
                  <a:moveTo>
                    <a:pt x="2902" y="1"/>
                  </a:moveTo>
                  <a:cubicBezTo>
                    <a:pt x="2748" y="1"/>
                    <a:pt x="2624" y="124"/>
                    <a:pt x="2624" y="278"/>
                  </a:cubicBezTo>
                  <a:lnTo>
                    <a:pt x="2624" y="2531"/>
                  </a:lnTo>
                  <a:lnTo>
                    <a:pt x="1204" y="2531"/>
                  </a:lnTo>
                  <a:cubicBezTo>
                    <a:pt x="1019" y="2531"/>
                    <a:pt x="896" y="2655"/>
                    <a:pt x="896" y="2809"/>
                  </a:cubicBezTo>
                  <a:lnTo>
                    <a:pt x="896" y="6790"/>
                  </a:lnTo>
                  <a:lnTo>
                    <a:pt x="340" y="6790"/>
                  </a:lnTo>
                  <a:cubicBezTo>
                    <a:pt x="1" y="6821"/>
                    <a:pt x="1" y="7315"/>
                    <a:pt x="340" y="7377"/>
                  </a:cubicBezTo>
                  <a:lnTo>
                    <a:pt x="7161" y="7377"/>
                  </a:lnTo>
                  <a:cubicBezTo>
                    <a:pt x="7500" y="7315"/>
                    <a:pt x="7500" y="6821"/>
                    <a:pt x="7161" y="6790"/>
                  </a:cubicBezTo>
                  <a:lnTo>
                    <a:pt x="6574" y="6790"/>
                  </a:lnTo>
                  <a:lnTo>
                    <a:pt x="6574" y="5371"/>
                  </a:lnTo>
                  <a:cubicBezTo>
                    <a:pt x="6574" y="5216"/>
                    <a:pt x="6451" y="5093"/>
                    <a:pt x="6297" y="5093"/>
                  </a:cubicBezTo>
                  <a:lnTo>
                    <a:pt x="4877" y="5093"/>
                  </a:lnTo>
                  <a:lnTo>
                    <a:pt x="4877" y="278"/>
                  </a:lnTo>
                  <a:cubicBezTo>
                    <a:pt x="4877" y="124"/>
                    <a:pt x="4754" y="1"/>
                    <a:pt x="45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3" name="Google Shape;18683;p105"/>
            <p:cNvSpPr/>
            <p:nvPr/>
          </p:nvSpPr>
          <p:spPr>
            <a:xfrm>
              <a:off x="1212650" y="4282675"/>
              <a:ext cx="84900" cy="13925"/>
            </a:xfrm>
            <a:custGeom>
              <a:avLst/>
              <a:gdLst/>
              <a:ahLst/>
              <a:cxnLst/>
              <a:rect l="l" t="t" r="r" b="b"/>
              <a:pathLst>
                <a:path w="3396" h="557" extrusionOk="0">
                  <a:moveTo>
                    <a:pt x="340" y="1"/>
                  </a:moveTo>
                  <a:cubicBezTo>
                    <a:pt x="1" y="32"/>
                    <a:pt x="1" y="525"/>
                    <a:pt x="340" y="556"/>
                  </a:cubicBezTo>
                  <a:lnTo>
                    <a:pt x="3056" y="556"/>
                  </a:lnTo>
                  <a:cubicBezTo>
                    <a:pt x="3395" y="525"/>
                    <a:pt x="3395" y="32"/>
                    <a:pt x="30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4" name="Google Shape;18684;p105"/>
            <p:cNvSpPr/>
            <p:nvPr/>
          </p:nvSpPr>
          <p:spPr>
            <a:xfrm>
              <a:off x="1212650" y="4325125"/>
              <a:ext cx="84900" cy="13900"/>
            </a:xfrm>
            <a:custGeom>
              <a:avLst/>
              <a:gdLst/>
              <a:ahLst/>
              <a:cxnLst/>
              <a:rect l="l" t="t" r="r" b="b"/>
              <a:pathLst>
                <a:path w="3396" h="556" extrusionOk="0">
                  <a:moveTo>
                    <a:pt x="340" y="0"/>
                  </a:moveTo>
                  <a:cubicBezTo>
                    <a:pt x="1" y="31"/>
                    <a:pt x="1" y="525"/>
                    <a:pt x="340" y="556"/>
                  </a:cubicBezTo>
                  <a:lnTo>
                    <a:pt x="3056" y="556"/>
                  </a:lnTo>
                  <a:cubicBezTo>
                    <a:pt x="3395" y="525"/>
                    <a:pt x="3395" y="31"/>
                    <a:pt x="30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5" name="Google Shape;18685;p105"/>
            <p:cNvSpPr/>
            <p:nvPr/>
          </p:nvSpPr>
          <p:spPr>
            <a:xfrm>
              <a:off x="1211875" y="4367550"/>
              <a:ext cx="87225" cy="13900"/>
            </a:xfrm>
            <a:custGeom>
              <a:avLst/>
              <a:gdLst/>
              <a:ahLst/>
              <a:cxnLst/>
              <a:rect l="l" t="t" r="r" b="b"/>
              <a:pathLst>
                <a:path w="3489" h="556" extrusionOk="0">
                  <a:moveTo>
                    <a:pt x="371" y="0"/>
                  </a:moveTo>
                  <a:cubicBezTo>
                    <a:pt x="1" y="0"/>
                    <a:pt x="1" y="556"/>
                    <a:pt x="371" y="556"/>
                  </a:cubicBezTo>
                  <a:lnTo>
                    <a:pt x="3087" y="556"/>
                  </a:lnTo>
                  <a:cubicBezTo>
                    <a:pt x="3488" y="556"/>
                    <a:pt x="3488" y="0"/>
                    <a:pt x="30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6" name="Google Shape;18686;p105"/>
            <p:cNvSpPr/>
            <p:nvPr/>
          </p:nvSpPr>
          <p:spPr>
            <a:xfrm>
              <a:off x="1147850" y="44948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371" y="1"/>
                  </a:moveTo>
                  <a:cubicBezTo>
                    <a:pt x="124" y="1"/>
                    <a:pt x="0" y="309"/>
                    <a:pt x="185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24"/>
                    <a:pt x="525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7" name="Google Shape;18687;p105"/>
            <p:cNvSpPr/>
            <p:nvPr/>
          </p:nvSpPr>
          <p:spPr>
            <a:xfrm>
              <a:off x="975800" y="4197050"/>
              <a:ext cx="363400" cy="312600"/>
            </a:xfrm>
            <a:custGeom>
              <a:avLst/>
              <a:gdLst/>
              <a:ahLst/>
              <a:cxnLst/>
              <a:rect l="l" t="t" r="r" b="b"/>
              <a:pathLst>
                <a:path w="14536" h="12504" extrusionOk="0">
                  <a:moveTo>
                    <a:pt x="10400" y="586"/>
                  </a:moveTo>
                  <a:lnTo>
                    <a:pt x="10400" y="1697"/>
                  </a:lnTo>
                  <a:lnTo>
                    <a:pt x="556" y="1697"/>
                  </a:lnTo>
                  <a:lnTo>
                    <a:pt x="556" y="864"/>
                  </a:lnTo>
                  <a:cubicBezTo>
                    <a:pt x="556" y="710"/>
                    <a:pt x="679" y="586"/>
                    <a:pt x="864" y="586"/>
                  </a:cubicBezTo>
                  <a:close/>
                  <a:moveTo>
                    <a:pt x="13672" y="556"/>
                  </a:moveTo>
                  <a:cubicBezTo>
                    <a:pt x="13826" y="556"/>
                    <a:pt x="13980" y="679"/>
                    <a:pt x="13980" y="864"/>
                  </a:cubicBezTo>
                  <a:lnTo>
                    <a:pt x="13980" y="1697"/>
                  </a:lnTo>
                  <a:lnTo>
                    <a:pt x="10956" y="1697"/>
                  </a:lnTo>
                  <a:lnTo>
                    <a:pt x="10956" y="556"/>
                  </a:lnTo>
                  <a:close/>
                  <a:moveTo>
                    <a:pt x="864" y="0"/>
                  </a:moveTo>
                  <a:cubicBezTo>
                    <a:pt x="370" y="0"/>
                    <a:pt x="0" y="370"/>
                    <a:pt x="0" y="864"/>
                  </a:cubicBezTo>
                  <a:lnTo>
                    <a:pt x="0" y="11635"/>
                  </a:lnTo>
                  <a:cubicBezTo>
                    <a:pt x="0" y="12098"/>
                    <a:pt x="370" y="12499"/>
                    <a:pt x="864" y="12499"/>
                  </a:cubicBezTo>
                  <a:lnTo>
                    <a:pt x="5987" y="12499"/>
                  </a:lnTo>
                  <a:cubicBezTo>
                    <a:pt x="6006" y="12502"/>
                    <a:pt x="6024" y="12503"/>
                    <a:pt x="6041" y="12503"/>
                  </a:cubicBezTo>
                  <a:cubicBezTo>
                    <a:pt x="6401" y="12503"/>
                    <a:pt x="6401" y="11940"/>
                    <a:pt x="6041" y="11940"/>
                  </a:cubicBezTo>
                  <a:cubicBezTo>
                    <a:pt x="6024" y="11940"/>
                    <a:pt x="6006" y="11941"/>
                    <a:pt x="5987" y="11944"/>
                  </a:cubicBezTo>
                  <a:lnTo>
                    <a:pt x="864" y="11944"/>
                  </a:lnTo>
                  <a:cubicBezTo>
                    <a:pt x="710" y="11944"/>
                    <a:pt x="556" y="11789"/>
                    <a:pt x="556" y="11635"/>
                  </a:cubicBezTo>
                  <a:lnTo>
                    <a:pt x="556" y="2284"/>
                  </a:lnTo>
                  <a:lnTo>
                    <a:pt x="13980" y="2284"/>
                  </a:lnTo>
                  <a:lnTo>
                    <a:pt x="13980" y="11635"/>
                  </a:lnTo>
                  <a:cubicBezTo>
                    <a:pt x="13980" y="11789"/>
                    <a:pt x="13826" y="11913"/>
                    <a:pt x="13672" y="11913"/>
                  </a:cubicBezTo>
                  <a:lnTo>
                    <a:pt x="8549" y="11913"/>
                  </a:lnTo>
                  <a:cubicBezTo>
                    <a:pt x="8209" y="11974"/>
                    <a:pt x="8209" y="12437"/>
                    <a:pt x="8549" y="12499"/>
                  </a:cubicBezTo>
                  <a:lnTo>
                    <a:pt x="13672" y="12499"/>
                  </a:lnTo>
                  <a:cubicBezTo>
                    <a:pt x="14166" y="12499"/>
                    <a:pt x="14536" y="12098"/>
                    <a:pt x="14536" y="11635"/>
                  </a:cubicBezTo>
                  <a:lnTo>
                    <a:pt x="14536" y="864"/>
                  </a:lnTo>
                  <a:cubicBezTo>
                    <a:pt x="14536" y="370"/>
                    <a:pt x="14166" y="0"/>
                    <a:pt x="136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8" name="Google Shape;18688;p105"/>
          <p:cNvGrpSpPr/>
          <p:nvPr/>
        </p:nvGrpSpPr>
        <p:grpSpPr>
          <a:xfrm>
            <a:off x="5501625" y="3454606"/>
            <a:ext cx="290125" cy="364000"/>
            <a:chOff x="5523275" y="3601800"/>
            <a:chExt cx="290125" cy="364000"/>
          </a:xfrm>
        </p:grpSpPr>
        <p:sp>
          <p:nvSpPr>
            <p:cNvPr id="18689" name="Google Shape;18689;p105"/>
            <p:cNvSpPr/>
            <p:nvPr/>
          </p:nvSpPr>
          <p:spPr>
            <a:xfrm>
              <a:off x="5670650" y="3951525"/>
              <a:ext cx="16225" cy="14275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308" y="1"/>
                  </a:moveTo>
                  <a:cubicBezTo>
                    <a:pt x="288" y="1"/>
                    <a:pt x="268" y="3"/>
                    <a:pt x="247" y="7"/>
                  </a:cubicBezTo>
                  <a:cubicBezTo>
                    <a:pt x="93" y="69"/>
                    <a:pt x="0" y="223"/>
                    <a:pt x="62" y="377"/>
                  </a:cubicBezTo>
                  <a:cubicBezTo>
                    <a:pt x="88" y="506"/>
                    <a:pt x="199" y="570"/>
                    <a:pt x="325" y="570"/>
                  </a:cubicBezTo>
                  <a:cubicBezTo>
                    <a:pt x="350" y="570"/>
                    <a:pt x="376" y="568"/>
                    <a:pt x="402" y="562"/>
                  </a:cubicBezTo>
                  <a:cubicBezTo>
                    <a:pt x="556" y="501"/>
                    <a:pt x="649" y="346"/>
                    <a:pt x="587" y="192"/>
                  </a:cubicBezTo>
                  <a:cubicBezTo>
                    <a:pt x="560" y="85"/>
                    <a:pt x="440" y="1"/>
                    <a:pt x="3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0" name="Google Shape;18690;p105"/>
            <p:cNvSpPr/>
            <p:nvPr/>
          </p:nvSpPr>
          <p:spPr>
            <a:xfrm>
              <a:off x="5523275" y="3601800"/>
              <a:ext cx="290125" cy="360100"/>
            </a:xfrm>
            <a:custGeom>
              <a:avLst/>
              <a:gdLst/>
              <a:ahLst/>
              <a:cxnLst/>
              <a:rect l="l" t="t" r="r" b="b"/>
              <a:pathLst>
                <a:path w="11605" h="14404" extrusionOk="0">
                  <a:moveTo>
                    <a:pt x="7685" y="787"/>
                  </a:moveTo>
                  <a:lnTo>
                    <a:pt x="7685" y="3102"/>
                  </a:lnTo>
                  <a:lnTo>
                    <a:pt x="6266" y="4521"/>
                  </a:lnTo>
                  <a:lnTo>
                    <a:pt x="4815" y="3102"/>
                  </a:lnTo>
                  <a:lnTo>
                    <a:pt x="4815" y="787"/>
                  </a:lnTo>
                  <a:lnTo>
                    <a:pt x="5988" y="1343"/>
                  </a:lnTo>
                  <a:lnTo>
                    <a:pt x="5988" y="2022"/>
                  </a:lnTo>
                  <a:cubicBezTo>
                    <a:pt x="5957" y="2238"/>
                    <a:pt x="6104" y="2346"/>
                    <a:pt x="6254" y="2346"/>
                  </a:cubicBezTo>
                  <a:cubicBezTo>
                    <a:pt x="6405" y="2346"/>
                    <a:pt x="6559" y="2238"/>
                    <a:pt x="6544" y="2022"/>
                  </a:cubicBezTo>
                  <a:lnTo>
                    <a:pt x="6544" y="1343"/>
                  </a:lnTo>
                  <a:lnTo>
                    <a:pt x="7685" y="787"/>
                  </a:lnTo>
                  <a:close/>
                  <a:moveTo>
                    <a:pt x="5957" y="7793"/>
                  </a:moveTo>
                  <a:lnTo>
                    <a:pt x="5957" y="9182"/>
                  </a:lnTo>
                  <a:cubicBezTo>
                    <a:pt x="5957" y="9336"/>
                    <a:pt x="6081" y="9459"/>
                    <a:pt x="6235" y="9459"/>
                  </a:cubicBezTo>
                  <a:cubicBezTo>
                    <a:pt x="6389" y="9459"/>
                    <a:pt x="6513" y="9336"/>
                    <a:pt x="6513" y="9182"/>
                  </a:cubicBezTo>
                  <a:lnTo>
                    <a:pt x="6513" y="7793"/>
                  </a:lnTo>
                  <a:lnTo>
                    <a:pt x="6513" y="7793"/>
                  </a:lnTo>
                  <a:cubicBezTo>
                    <a:pt x="8210" y="8132"/>
                    <a:pt x="7932" y="10601"/>
                    <a:pt x="6235" y="10601"/>
                  </a:cubicBezTo>
                  <a:cubicBezTo>
                    <a:pt x="4538" y="10601"/>
                    <a:pt x="4260" y="8132"/>
                    <a:pt x="5957" y="7793"/>
                  </a:cubicBezTo>
                  <a:close/>
                  <a:moveTo>
                    <a:pt x="6513" y="6064"/>
                  </a:moveTo>
                  <a:cubicBezTo>
                    <a:pt x="8118" y="6219"/>
                    <a:pt x="9352" y="7546"/>
                    <a:pt x="9352" y="9182"/>
                  </a:cubicBezTo>
                  <a:cubicBezTo>
                    <a:pt x="9352" y="11049"/>
                    <a:pt x="7835" y="12303"/>
                    <a:pt x="6235" y="12303"/>
                  </a:cubicBezTo>
                  <a:cubicBezTo>
                    <a:pt x="5508" y="12303"/>
                    <a:pt x="4763" y="12044"/>
                    <a:pt x="4136" y="11465"/>
                  </a:cubicBezTo>
                  <a:cubicBezTo>
                    <a:pt x="2130" y="9644"/>
                    <a:pt x="3241" y="6311"/>
                    <a:pt x="5957" y="6064"/>
                  </a:cubicBezTo>
                  <a:lnTo>
                    <a:pt x="5957" y="7206"/>
                  </a:lnTo>
                  <a:cubicBezTo>
                    <a:pt x="3488" y="7577"/>
                    <a:pt x="3766" y="11157"/>
                    <a:pt x="6235" y="11157"/>
                  </a:cubicBezTo>
                  <a:cubicBezTo>
                    <a:pt x="8704" y="11157"/>
                    <a:pt x="8982" y="7577"/>
                    <a:pt x="6513" y="7206"/>
                  </a:cubicBezTo>
                  <a:lnTo>
                    <a:pt x="6513" y="6064"/>
                  </a:lnTo>
                  <a:close/>
                  <a:moveTo>
                    <a:pt x="4511" y="0"/>
                  </a:moveTo>
                  <a:cubicBezTo>
                    <a:pt x="4460" y="0"/>
                    <a:pt x="4414" y="16"/>
                    <a:pt x="4383" y="46"/>
                  </a:cubicBezTo>
                  <a:cubicBezTo>
                    <a:pt x="4291" y="108"/>
                    <a:pt x="4229" y="201"/>
                    <a:pt x="4229" y="293"/>
                  </a:cubicBezTo>
                  <a:lnTo>
                    <a:pt x="4229" y="3194"/>
                  </a:lnTo>
                  <a:cubicBezTo>
                    <a:pt x="4229" y="3256"/>
                    <a:pt x="4260" y="3318"/>
                    <a:pt x="4321" y="3380"/>
                  </a:cubicBezTo>
                  <a:lnTo>
                    <a:pt x="4846" y="3935"/>
                  </a:lnTo>
                  <a:cubicBezTo>
                    <a:pt x="2501" y="4552"/>
                    <a:pt x="834" y="6682"/>
                    <a:pt x="834" y="9151"/>
                  </a:cubicBezTo>
                  <a:lnTo>
                    <a:pt x="834" y="9182"/>
                  </a:lnTo>
                  <a:cubicBezTo>
                    <a:pt x="834" y="11620"/>
                    <a:pt x="2501" y="13780"/>
                    <a:pt x="4877" y="14397"/>
                  </a:cubicBezTo>
                  <a:cubicBezTo>
                    <a:pt x="4897" y="14401"/>
                    <a:pt x="4917" y="14403"/>
                    <a:pt x="4937" y="14403"/>
                  </a:cubicBezTo>
                  <a:cubicBezTo>
                    <a:pt x="5069" y="14403"/>
                    <a:pt x="5190" y="14316"/>
                    <a:pt x="5216" y="14181"/>
                  </a:cubicBezTo>
                  <a:cubicBezTo>
                    <a:pt x="5278" y="14027"/>
                    <a:pt x="5186" y="13873"/>
                    <a:pt x="5031" y="13842"/>
                  </a:cubicBezTo>
                  <a:cubicBezTo>
                    <a:pt x="1" y="12576"/>
                    <a:pt x="248" y="5386"/>
                    <a:pt x="5340" y="4429"/>
                  </a:cubicBezTo>
                  <a:lnTo>
                    <a:pt x="5926" y="5046"/>
                  </a:lnTo>
                  <a:lnTo>
                    <a:pt x="5926" y="5509"/>
                  </a:lnTo>
                  <a:cubicBezTo>
                    <a:pt x="3951" y="5632"/>
                    <a:pt x="2470" y="7330"/>
                    <a:pt x="2532" y="9305"/>
                  </a:cubicBezTo>
                  <a:cubicBezTo>
                    <a:pt x="2624" y="11280"/>
                    <a:pt x="4229" y="12854"/>
                    <a:pt x="6235" y="12854"/>
                  </a:cubicBezTo>
                  <a:cubicBezTo>
                    <a:pt x="8210" y="12854"/>
                    <a:pt x="9815" y="11280"/>
                    <a:pt x="9907" y="9305"/>
                  </a:cubicBezTo>
                  <a:cubicBezTo>
                    <a:pt x="9969" y="7330"/>
                    <a:pt x="8488" y="5632"/>
                    <a:pt x="6513" y="5509"/>
                  </a:cubicBezTo>
                  <a:lnTo>
                    <a:pt x="6513" y="5046"/>
                  </a:lnTo>
                  <a:lnTo>
                    <a:pt x="7099" y="4429"/>
                  </a:lnTo>
                  <a:cubicBezTo>
                    <a:pt x="9321" y="4830"/>
                    <a:pt x="10988" y="6743"/>
                    <a:pt x="11049" y="8996"/>
                  </a:cubicBezTo>
                  <a:cubicBezTo>
                    <a:pt x="11111" y="11280"/>
                    <a:pt x="9599" y="13286"/>
                    <a:pt x="7408" y="13842"/>
                  </a:cubicBezTo>
                  <a:cubicBezTo>
                    <a:pt x="7253" y="13873"/>
                    <a:pt x="7161" y="14027"/>
                    <a:pt x="7223" y="14181"/>
                  </a:cubicBezTo>
                  <a:cubicBezTo>
                    <a:pt x="7249" y="14316"/>
                    <a:pt x="7370" y="14403"/>
                    <a:pt x="7502" y="14403"/>
                  </a:cubicBezTo>
                  <a:cubicBezTo>
                    <a:pt x="7522" y="14403"/>
                    <a:pt x="7542" y="14401"/>
                    <a:pt x="7562" y="14397"/>
                  </a:cubicBezTo>
                  <a:cubicBezTo>
                    <a:pt x="9938" y="13780"/>
                    <a:pt x="11574" y="11620"/>
                    <a:pt x="11605" y="9182"/>
                  </a:cubicBezTo>
                  <a:cubicBezTo>
                    <a:pt x="11605" y="6743"/>
                    <a:pt x="9938" y="4583"/>
                    <a:pt x="7593" y="3966"/>
                  </a:cubicBezTo>
                  <a:lnTo>
                    <a:pt x="8118" y="3410"/>
                  </a:lnTo>
                  <a:cubicBezTo>
                    <a:pt x="8179" y="3349"/>
                    <a:pt x="8210" y="3287"/>
                    <a:pt x="8210" y="3225"/>
                  </a:cubicBezTo>
                  <a:lnTo>
                    <a:pt x="8210" y="324"/>
                  </a:lnTo>
                  <a:cubicBezTo>
                    <a:pt x="8210" y="161"/>
                    <a:pt x="8087" y="33"/>
                    <a:pt x="7947" y="33"/>
                  </a:cubicBezTo>
                  <a:cubicBezTo>
                    <a:pt x="7902" y="33"/>
                    <a:pt x="7854" y="47"/>
                    <a:pt x="7809" y="77"/>
                  </a:cubicBezTo>
                  <a:lnTo>
                    <a:pt x="6513" y="695"/>
                  </a:lnTo>
                  <a:lnTo>
                    <a:pt x="6513" y="324"/>
                  </a:lnTo>
                  <a:cubicBezTo>
                    <a:pt x="6528" y="108"/>
                    <a:pt x="6374" y="0"/>
                    <a:pt x="6220" y="0"/>
                  </a:cubicBezTo>
                  <a:cubicBezTo>
                    <a:pt x="6065" y="0"/>
                    <a:pt x="5911" y="108"/>
                    <a:pt x="5926" y="324"/>
                  </a:cubicBezTo>
                  <a:lnTo>
                    <a:pt x="5926" y="695"/>
                  </a:lnTo>
                  <a:lnTo>
                    <a:pt x="4661" y="46"/>
                  </a:lnTo>
                  <a:cubicBezTo>
                    <a:pt x="4615" y="16"/>
                    <a:pt x="4561" y="0"/>
                    <a:pt x="45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1" name="Google Shape;18691;p105"/>
          <p:cNvGrpSpPr/>
          <p:nvPr/>
        </p:nvGrpSpPr>
        <p:grpSpPr>
          <a:xfrm>
            <a:off x="6957013" y="3480344"/>
            <a:ext cx="363425" cy="312525"/>
            <a:chOff x="7724500" y="1950300"/>
            <a:chExt cx="363425" cy="312525"/>
          </a:xfrm>
        </p:grpSpPr>
        <p:sp>
          <p:nvSpPr>
            <p:cNvPr id="18692" name="Google Shape;18692;p105"/>
            <p:cNvSpPr/>
            <p:nvPr/>
          </p:nvSpPr>
          <p:spPr>
            <a:xfrm>
              <a:off x="7766950" y="2035950"/>
              <a:ext cx="278550" cy="77950"/>
            </a:xfrm>
            <a:custGeom>
              <a:avLst/>
              <a:gdLst/>
              <a:ahLst/>
              <a:cxnLst/>
              <a:rect l="l" t="t" r="r" b="b"/>
              <a:pathLst>
                <a:path w="11142" h="3118" extrusionOk="0">
                  <a:moveTo>
                    <a:pt x="10555" y="586"/>
                  </a:moveTo>
                  <a:lnTo>
                    <a:pt x="10555" y="2531"/>
                  </a:lnTo>
                  <a:lnTo>
                    <a:pt x="587" y="2531"/>
                  </a:lnTo>
                  <a:lnTo>
                    <a:pt x="587" y="586"/>
                  </a:lnTo>
                  <a:close/>
                  <a:moveTo>
                    <a:pt x="278" y="0"/>
                  </a:moveTo>
                  <a:cubicBezTo>
                    <a:pt x="124" y="0"/>
                    <a:pt x="0" y="124"/>
                    <a:pt x="0" y="278"/>
                  </a:cubicBezTo>
                  <a:lnTo>
                    <a:pt x="0" y="2809"/>
                  </a:lnTo>
                  <a:cubicBezTo>
                    <a:pt x="0" y="2963"/>
                    <a:pt x="124" y="3117"/>
                    <a:pt x="278" y="3117"/>
                  </a:cubicBezTo>
                  <a:lnTo>
                    <a:pt x="10864" y="3117"/>
                  </a:lnTo>
                  <a:cubicBezTo>
                    <a:pt x="11018" y="3117"/>
                    <a:pt x="11141" y="2963"/>
                    <a:pt x="11141" y="2809"/>
                  </a:cubicBezTo>
                  <a:lnTo>
                    <a:pt x="11141" y="278"/>
                  </a:lnTo>
                  <a:cubicBezTo>
                    <a:pt x="11141" y="124"/>
                    <a:pt x="10987" y="0"/>
                    <a:pt x="108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3" name="Google Shape;18693;p105"/>
            <p:cNvSpPr/>
            <p:nvPr/>
          </p:nvSpPr>
          <p:spPr>
            <a:xfrm>
              <a:off x="7766950" y="2141650"/>
              <a:ext cx="125000" cy="78725"/>
            </a:xfrm>
            <a:custGeom>
              <a:avLst/>
              <a:gdLst/>
              <a:ahLst/>
              <a:cxnLst/>
              <a:rect l="l" t="t" r="r" b="b"/>
              <a:pathLst>
                <a:path w="5000" h="3149" extrusionOk="0">
                  <a:moveTo>
                    <a:pt x="4444" y="587"/>
                  </a:moveTo>
                  <a:lnTo>
                    <a:pt x="4444" y="2562"/>
                  </a:lnTo>
                  <a:lnTo>
                    <a:pt x="587" y="2562"/>
                  </a:lnTo>
                  <a:lnTo>
                    <a:pt x="587" y="587"/>
                  </a:lnTo>
                  <a:close/>
                  <a:moveTo>
                    <a:pt x="278" y="0"/>
                  </a:moveTo>
                  <a:cubicBezTo>
                    <a:pt x="124" y="0"/>
                    <a:pt x="0" y="154"/>
                    <a:pt x="0" y="309"/>
                  </a:cubicBezTo>
                  <a:lnTo>
                    <a:pt x="0" y="2839"/>
                  </a:lnTo>
                  <a:cubicBezTo>
                    <a:pt x="0" y="2994"/>
                    <a:pt x="124" y="3148"/>
                    <a:pt x="278" y="3148"/>
                  </a:cubicBezTo>
                  <a:lnTo>
                    <a:pt x="4722" y="3148"/>
                  </a:lnTo>
                  <a:cubicBezTo>
                    <a:pt x="4876" y="3148"/>
                    <a:pt x="5000" y="2994"/>
                    <a:pt x="5000" y="2839"/>
                  </a:cubicBezTo>
                  <a:lnTo>
                    <a:pt x="5000" y="309"/>
                  </a:lnTo>
                  <a:cubicBezTo>
                    <a:pt x="5000" y="154"/>
                    <a:pt x="4876" y="0"/>
                    <a:pt x="47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4" name="Google Shape;18694;p105"/>
            <p:cNvSpPr/>
            <p:nvPr/>
          </p:nvSpPr>
          <p:spPr>
            <a:xfrm>
              <a:off x="7920475" y="2141650"/>
              <a:ext cx="125025" cy="78725"/>
            </a:xfrm>
            <a:custGeom>
              <a:avLst/>
              <a:gdLst/>
              <a:ahLst/>
              <a:cxnLst/>
              <a:rect l="l" t="t" r="r" b="b"/>
              <a:pathLst>
                <a:path w="5001" h="3149" extrusionOk="0">
                  <a:moveTo>
                    <a:pt x="4414" y="587"/>
                  </a:moveTo>
                  <a:lnTo>
                    <a:pt x="4414" y="2562"/>
                  </a:lnTo>
                  <a:lnTo>
                    <a:pt x="556" y="2562"/>
                  </a:lnTo>
                  <a:lnTo>
                    <a:pt x="556" y="587"/>
                  </a:lnTo>
                  <a:close/>
                  <a:moveTo>
                    <a:pt x="278" y="0"/>
                  </a:moveTo>
                  <a:cubicBezTo>
                    <a:pt x="124" y="0"/>
                    <a:pt x="1" y="154"/>
                    <a:pt x="1" y="309"/>
                  </a:cubicBezTo>
                  <a:lnTo>
                    <a:pt x="1" y="2839"/>
                  </a:lnTo>
                  <a:cubicBezTo>
                    <a:pt x="1" y="2994"/>
                    <a:pt x="124" y="3148"/>
                    <a:pt x="278" y="3148"/>
                  </a:cubicBezTo>
                  <a:lnTo>
                    <a:pt x="4723" y="3148"/>
                  </a:lnTo>
                  <a:cubicBezTo>
                    <a:pt x="4877" y="3148"/>
                    <a:pt x="5000" y="2994"/>
                    <a:pt x="5000" y="2839"/>
                  </a:cubicBezTo>
                  <a:lnTo>
                    <a:pt x="5000" y="309"/>
                  </a:lnTo>
                  <a:cubicBezTo>
                    <a:pt x="5000" y="154"/>
                    <a:pt x="4877" y="0"/>
                    <a:pt x="47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5" name="Google Shape;18695;p105"/>
            <p:cNvSpPr/>
            <p:nvPr/>
          </p:nvSpPr>
          <p:spPr>
            <a:xfrm>
              <a:off x="7896550" y="2248700"/>
              <a:ext cx="19325" cy="14100"/>
            </a:xfrm>
            <a:custGeom>
              <a:avLst/>
              <a:gdLst/>
              <a:ahLst/>
              <a:cxnLst/>
              <a:rect l="l" t="t" r="r" b="b"/>
              <a:pathLst>
                <a:path w="773" h="564" extrusionOk="0">
                  <a:moveTo>
                    <a:pt x="387" y="0"/>
                  </a:moveTo>
                  <a:cubicBezTo>
                    <a:pt x="317" y="0"/>
                    <a:pt x="248" y="23"/>
                    <a:pt x="186" y="70"/>
                  </a:cubicBezTo>
                  <a:cubicBezTo>
                    <a:pt x="1" y="255"/>
                    <a:pt x="124" y="563"/>
                    <a:pt x="402" y="563"/>
                  </a:cubicBezTo>
                  <a:cubicBezTo>
                    <a:pt x="649" y="563"/>
                    <a:pt x="772" y="255"/>
                    <a:pt x="587" y="70"/>
                  </a:cubicBezTo>
                  <a:cubicBezTo>
                    <a:pt x="526" y="23"/>
                    <a:pt x="456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6" name="Google Shape;18696;p105"/>
            <p:cNvSpPr/>
            <p:nvPr/>
          </p:nvSpPr>
          <p:spPr>
            <a:xfrm>
              <a:off x="7724500" y="1950300"/>
              <a:ext cx="363425" cy="312525"/>
            </a:xfrm>
            <a:custGeom>
              <a:avLst/>
              <a:gdLst/>
              <a:ahLst/>
              <a:cxnLst/>
              <a:rect l="l" t="t" r="r" b="b"/>
              <a:pathLst>
                <a:path w="14537" h="12501" extrusionOk="0">
                  <a:moveTo>
                    <a:pt x="10401" y="556"/>
                  </a:moveTo>
                  <a:lnTo>
                    <a:pt x="10401" y="1698"/>
                  </a:lnTo>
                  <a:lnTo>
                    <a:pt x="556" y="1698"/>
                  </a:lnTo>
                  <a:lnTo>
                    <a:pt x="556" y="865"/>
                  </a:lnTo>
                  <a:cubicBezTo>
                    <a:pt x="556" y="710"/>
                    <a:pt x="680" y="556"/>
                    <a:pt x="865" y="556"/>
                  </a:cubicBezTo>
                  <a:close/>
                  <a:moveTo>
                    <a:pt x="13673" y="587"/>
                  </a:moveTo>
                  <a:cubicBezTo>
                    <a:pt x="13827" y="587"/>
                    <a:pt x="13950" y="710"/>
                    <a:pt x="13950" y="865"/>
                  </a:cubicBezTo>
                  <a:lnTo>
                    <a:pt x="13950" y="1698"/>
                  </a:lnTo>
                  <a:lnTo>
                    <a:pt x="10957" y="1698"/>
                  </a:lnTo>
                  <a:lnTo>
                    <a:pt x="10957" y="587"/>
                  </a:lnTo>
                  <a:close/>
                  <a:moveTo>
                    <a:pt x="865" y="0"/>
                  </a:moveTo>
                  <a:cubicBezTo>
                    <a:pt x="402" y="0"/>
                    <a:pt x="1" y="371"/>
                    <a:pt x="1" y="865"/>
                  </a:cubicBezTo>
                  <a:lnTo>
                    <a:pt x="1" y="11666"/>
                  </a:lnTo>
                  <a:cubicBezTo>
                    <a:pt x="32" y="12129"/>
                    <a:pt x="402" y="12499"/>
                    <a:pt x="865" y="12499"/>
                  </a:cubicBezTo>
                  <a:lnTo>
                    <a:pt x="5988" y="12499"/>
                  </a:lnTo>
                  <a:cubicBezTo>
                    <a:pt x="5998" y="12500"/>
                    <a:pt x="6008" y="12501"/>
                    <a:pt x="6017" y="12501"/>
                  </a:cubicBezTo>
                  <a:cubicBezTo>
                    <a:pt x="6410" y="12501"/>
                    <a:pt x="6410" y="11912"/>
                    <a:pt x="6017" y="11912"/>
                  </a:cubicBezTo>
                  <a:cubicBezTo>
                    <a:pt x="6008" y="11912"/>
                    <a:pt x="5998" y="11912"/>
                    <a:pt x="5988" y="11913"/>
                  </a:cubicBezTo>
                  <a:lnTo>
                    <a:pt x="865" y="11913"/>
                  </a:lnTo>
                  <a:cubicBezTo>
                    <a:pt x="711" y="11913"/>
                    <a:pt x="587" y="11790"/>
                    <a:pt x="587" y="11635"/>
                  </a:cubicBezTo>
                  <a:lnTo>
                    <a:pt x="587" y="2284"/>
                  </a:lnTo>
                  <a:lnTo>
                    <a:pt x="13981" y="2284"/>
                  </a:lnTo>
                  <a:lnTo>
                    <a:pt x="13981" y="11635"/>
                  </a:lnTo>
                  <a:cubicBezTo>
                    <a:pt x="13981" y="11790"/>
                    <a:pt x="13858" y="11913"/>
                    <a:pt x="13703" y="11913"/>
                  </a:cubicBezTo>
                  <a:lnTo>
                    <a:pt x="8549" y="11913"/>
                  </a:lnTo>
                  <a:cubicBezTo>
                    <a:pt x="8539" y="11912"/>
                    <a:pt x="8530" y="11912"/>
                    <a:pt x="8520" y="11912"/>
                  </a:cubicBezTo>
                  <a:cubicBezTo>
                    <a:pt x="8127" y="11912"/>
                    <a:pt x="8127" y="12501"/>
                    <a:pt x="8520" y="12501"/>
                  </a:cubicBezTo>
                  <a:cubicBezTo>
                    <a:pt x="8530" y="12501"/>
                    <a:pt x="8539" y="12500"/>
                    <a:pt x="8549" y="12499"/>
                  </a:cubicBezTo>
                  <a:lnTo>
                    <a:pt x="13673" y="12499"/>
                  </a:lnTo>
                  <a:cubicBezTo>
                    <a:pt x="14166" y="12499"/>
                    <a:pt x="14537" y="12098"/>
                    <a:pt x="14537" y="11635"/>
                  </a:cubicBezTo>
                  <a:lnTo>
                    <a:pt x="14537" y="865"/>
                  </a:lnTo>
                  <a:cubicBezTo>
                    <a:pt x="14537" y="371"/>
                    <a:pt x="14166" y="0"/>
                    <a:pt x="136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7" name="Google Shape;18697;p105"/>
          <p:cNvGrpSpPr/>
          <p:nvPr/>
        </p:nvGrpSpPr>
        <p:grpSpPr>
          <a:xfrm>
            <a:off x="4771075" y="3454069"/>
            <a:ext cx="324075" cy="365075"/>
            <a:chOff x="4775650" y="3601675"/>
            <a:chExt cx="324075" cy="365075"/>
          </a:xfrm>
        </p:grpSpPr>
        <p:sp>
          <p:nvSpPr>
            <p:cNvPr id="18698" name="Google Shape;18698;p105"/>
            <p:cNvSpPr/>
            <p:nvPr/>
          </p:nvSpPr>
          <p:spPr>
            <a:xfrm>
              <a:off x="4900125" y="3687825"/>
              <a:ext cx="66900" cy="56975"/>
            </a:xfrm>
            <a:custGeom>
              <a:avLst/>
              <a:gdLst/>
              <a:ahLst/>
              <a:cxnLst/>
              <a:rect l="l" t="t" r="r" b="b"/>
              <a:pathLst>
                <a:path w="2676" h="2279" extrusionOk="0">
                  <a:moveTo>
                    <a:pt x="1132" y="556"/>
                  </a:moveTo>
                  <a:cubicBezTo>
                    <a:pt x="1472" y="556"/>
                    <a:pt x="1719" y="803"/>
                    <a:pt x="1719" y="1142"/>
                  </a:cubicBezTo>
                  <a:cubicBezTo>
                    <a:pt x="1719" y="1478"/>
                    <a:pt x="1432" y="1700"/>
                    <a:pt x="1133" y="1700"/>
                  </a:cubicBezTo>
                  <a:cubicBezTo>
                    <a:pt x="992" y="1700"/>
                    <a:pt x="849" y="1652"/>
                    <a:pt x="731" y="1543"/>
                  </a:cubicBezTo>
                  <a:cubicBezTo>
                    <a:pt x="392" y="1173"/>
                    <a:pt x="639" y="556"/>
                    <a:pt x="1132" y="556"/>
                  </a:cubicBezTo>
                  <a:close/>
                  <a:moveTo>
                    <a:pt x="1132" y="0"/>
                  </a:moveTo>
                  <a:cubicBezTo>
                    <a:pt x="515" y="0"/>
                    <a:pt x="21" y="494"/>
                    <a:pt x="21" y="1142"/>
                  </a:cubicBezTo>
                  <a:cubicBezTo>
                    <a:pt x="0" y="1830"/>
                    <a:pt x="557" y="2279"/>
                    <a:pt x="1139" y="2279"/>
                  </a:cubicBezTo>
                  <a:cubicBezTo>
                    <a:pt x="1419" y="2279"/>
                    <a:pt x="1704" y="2175"/>
                    <a:pt x="1935" y="1945"/>
                  </a:cubicBezTo>
                  <a:cubicBezTo>
                    <a:pt x="2675" y="1235"/>
                    <a:pt x="2151" y="0"/>
                    <a:pt x="11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9" name="Google Shape;18699;p105"/>
            <p:cNvSpPr/>
            <p:nvPr/>
          </p:nvSpPr>
          <p:spPr>
            <a:xfrm>
              <a:off x="4835075" y="3645375"/>
              <a:ext cx="216825" cy="184525"/>
            </a:xfrm>
            <a:custGeom>
              <a:avLst/>
              <a:gdLst/>
              <a:ahLst/>
              <a:cxnLst/>
              <a:rect l="l" t="t" r="r" b="b"/>
              <a:pathLst>
                <a:path w="8673" h="7381" extrusionOk="0">
                  <a:moveTo>
                    <a:pt x="3764" y="570"/>
                  </a:moveTo>
                  <a:cubicBezTo>
                    <a:pt x="5404" y="570"/>
                    <a:pt x="6882" y="1872"/>
                    <a:pt x="6882" y="3673"/>
                  </a:cubicBezTo>
                  <a:cubicBezTo>
                    <a:pt x="6882" y="4630"/>
                    <a:pt x="6450" y="5494"/>
                    <a:pt x="5740" y="6081"/>
                  </a:cubicBezTo>
                  <a:cubicBezTo>
                    <a:pt x="5632" y="4862"/>
                    <a:pt x="4683" y="4252"/>
                    <a:pt x="3738" y="4252"/>
                  </a:cubicBezTo>
                  <a:cubicBezTo>
                    <a:pt x="2793" y="4252"/>
                    <a:pt x="1852" y="4862"/>
                    <a:pt x="1759" y="6081"/>
                  </a:cubicBezTo>
                  <a:cubicBezTo>
                    <a:pt x="0" y="4630"/>
                    <a:pt x="370" y="1853"/>
                    <a:pt x="2438" y="865"/>
                  </a:cubicBezTo>
                  <a:cubicBezTo>
                    <a:pt x="2875" y="663"/>
                    <a:pt x="3325" y="570"/>
                    <a:pt x="3764" y="570"/>
                  </a:cubicBezTo>
                  <a:close/>
                  <a:moveTo>
                    <a:pt x="3734" y="4823"/>
                  </a:moveTo>
                  <a:cubicBezTo>
                    <a:pt x="4444" y="4823"/>
                    <a:pt x="5154" y="5294"/>
                    <a:pt x="5154" y="6235"/>
                  </a:cubicBezTo>
                  <a:lnTo>
                    <a:pt x="5154" y="6451"/>
                  </a:lnTo>
                  <a:cubicBezTo>
                    <a:pt x="4706" y="6682"/>
                    <a:pt x="4220" y="6798"/>
                    <a:pt x="3734" y="6798"/>
                  </a:cubicBezTo>
                  <a:cubicBezTo>
                    <a:pt x="3248" y="6798"/>
                    <a:pt x="2762" y="6682"/>
                    <a:pt x="2315" y="6451"/>
                  </a:cubicBezTo>
                  <a:lnTo>
                    <a:pt x="2315" y="6235"/>
                  </a:lnTo>
                  <a:cubicBezTo>
                    <a:pt x="2315" y="5294"/>
                    <a:pt x="3025" y="4823"/>
                    <a:pt x="3734" y="4823"/>
                  </a:cubicBezTo>
                  <a:close/>
                  <a:moveTo>
                    <a:pt x="3734" y="1"/>
                  </a:moveTo>
                  <a:cubicBezTo>
                    <a:pt x="1697" y="1"/>
                    <a:pt x="62" y="1637"/>
                    <a:pt x="62" y="3673"/>
                  </a:cubicBezTo>
                  <a:cubicBezTo>
                    <a:pt x="62" y="5908"/>
                    <a:pt x="1886" y="7380"/>
                    <a:pt x="3782" y="7380"/>
                  </a:cubicBezTo>
                  <a:cubicBezTo>
                    <a:pt x="4688" y="7380"/>
                    <a:pt x="5610" y="7045"/>
                    <a:pt x="6358" y="6297"/>
                  </a:cubicBezTo>
                  <a:cubicBezTo>
                    <a:pt x="8672" y="3951"/>
                    <a:pt x="7037" y="1"/>
                    <a:pt x="37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0" name="Google Shape;18700;p105"/>
            <p:cNvSpPr/>
            <p:nvPr/>
          </p:nvSpPr>
          <p:spPr>
            <a:xfrm>
              <a:off x="4775650" y="3601675"/>
              <a:ext cx="324075" cy="361750"/>
            </a:xfrm>
            <a:custGeom>
              <a:avLst/>
              <a:gdLst/>
              <a:ahLst/>
              <a:cxnLst/>
              <a:rect l="l" t="t" r="r" b="b"/>
              <a:pathLst>
                <a:path w="12963" h="14470" extrusionOk="0">
                  <a:moveTo>
                    <a:pt x="6087" y="572"/>
                  </a:moveTo>
                  <a:cubicBezTo>
                    <a:pt x="8595" y="572"/>
                    <a:pt x="10957" y="2556"/>
                    <a:pt x="10957" y="5421"/>
                  </a:cubicBezTo>
                  <a:cubicBezTo>
                    <a:pt x="10957" y="7643"/>
                    <a:pt x="9444" y="9557"/>
                    <a:pt x="7284" y="10112"/>
                  </a:cubicBezTo>
                  <a:cubicBezTo>
                    <a:pt x="7222" y="10112"/>
                    <a:pt x="7161" y="10174"/>
                    <a:pt x="7130" y="10236"/>
                  </a:cubicBezTo>
                  <a:lnTo>
                    <a:pt x="6358" y="11594"/>
                  </a:lnTo>
                  <a:lnTo>
                    <a:pt x="6111" y="11995"/>
                  </a:lnTo>
                  <a:lnTo>
                    <a:pt x="5124" y="10236"/>
                  </a:lnTo>
                  <a:cubicBezTo>
                    <a:pt x="5093" y="10143"/>
                    <a:pt x="5031" y="10112"/>
                    <a:pt x="4939" y="10082"/>
                  </a:cubicBezTo>
                  <a:cubicBezTo>
                    <a:pt x="1050" y="9094"/>
                    <a:pt x="1" y="4063"/>
                    <a:pt x="3149" y="1595"/>
                  </a:cubicBezTo>
                  <a:cubicBezTo>
                    <a:pt x="4057" y="889"/>
                    <a:pt x="5083" y="572"/>
                    <a:pt x="6087" y="572"/>
                  </a:cubicBezTo>
                  <a:close/>
                  <a:moveTo>
                    <a:pt x="6162" y="0"/>
                  </a:moveTo>
                  <a:cubicBezTo>
                    <a:pt x="3351" y="0"/>
                    <a:pt x="719" y="2210"/>
                    <a:pt x="741" y="5421"/>
                  </a:cubicBezTo>
                  <a:cubicBezTo>
                    <a:pt x="741" y="7859"/>
                    <a:pt x="2346" y="9989"/>
                    <a:pt x="4692" y="10637"/>
                  </a:cubicBezTo>
                  <a:lnTo>
                    <a:pt x="5185" y="11501"/>
                  </a:lnTo>
                  <a:cubicBezTo>
                    <a:pt x="4167" y="11594"/>
                    <a:pt x="2439" y="11995"/>
                    <a:pt x="2439" y="13013"/>
                  </a:cubicBezTo>
                  <a:cubicBezTo>
                    <a:pt x="2439" y="13908"/>
                    <a:pt x="3889" y="14340"/>
                    <a:pt x="4815" y="14464"/>
                  </a:cubicBezTo>
                  <a:cubicBezTo>
                    <a:pt x="4835" y="14468"/>
                    <a:pt x="4854" y="14470"/>
                    <a:pt x="4873" y="14470"/>
                  </a:cubicBezTo>
                  <a:cubicBezTo>
                    <a:pt x="5000" y="14470"/>
                    <a:pt x="5097" y="14382"/>
                    <a:pt x="5124" y="14248"/>
                  </a:cubicBezTo>
                  <a:cubicBezTo>
                    <a:pt x="5155" y="14094"/>
                    <a:pt x="5031" y="13939"/>
                    <a:pt x="4877" y="13908"/>
                  </a:cubicBezTo>
                  <a:cubicBezTo>
                    <a:pt x="3673" y="13723"/>
                    <a:pt x="2994" y="13322"/>
                    <a:pt x="2994" y="13013"/>
                  </a:cubicBezTo>
                  <a:cubicBezTo>
                    <a:pt x="2994" y="12705"/>
                    <a:pt x="3889" y="12149"/>
                    <a:pt x="5494" y="12026"/>
                  </a:cubicBezTo>
                  <a:lnTo>
                    <a:pt x="5864" y="12705"/>
                  </a:lnTo>
                  <a:cubicBezTo>
                    <a:pt x="5926" y="12797"/>
                    <a:pt x="6019" y="12859"/>
                    <a:pt x="6111" y="12859"/>
                  </a:cubicBezTo>
                  <a:cubicBezTo>
                    <a:pt x="6235" y="12859"/>
                    <a:pt x="6327" y="12797"/>
                    <a:pt x="6358" y="12705"/>
                  </a:cubicBezTo>
                  <a:lnTo>
                    <a:pt x="6759" y="12026"/>
                  </a:lnTo>
                  <a:cubicBezTo>
                    <a:pt x="8364" y="12149"/>
                    <a:pt x="9228" y="12674"/>
                    <a:pt x="9228" y="13013"/>
                  </a:cubicBezTo>
                  <a:cubicBezTo>
                    <a:pt x="9228" y="13353"/>
                    <a:pt x="8580" y="13723"/>
                    <a:pt x="7346" y="13908"/>
                  </a:cubicBezTo>
                  <a:cubicBezTo>
                    <a:pt x="7016" y="13968"/>
                    <a:pt x="7094" y="14465"/>
                    <a:pt x="7410" y="14465"/>
                  </a:cubicBezTo>
                  <a:cubicBezTo>
                    <a:pt x="7419" y="14465"/>
                    <a:pt x="7429" y="14465"/>
                    <a:pt x="7438" y="14464"/>
                  </a:cubicBezTo>
                  <a:cubicBezTo>
                    <a:pt x="8333" y="14340"/>
                    <a:pt x="9815" y="13908"/>
                    <a:pt x="9815" y="13013"/>
                  </a:cubicBezTo>
                  <a:cubicBezTo>
                    <a:pt x="9815" y="11995"/>
                    <a:pt x="8086" y="11594"/>
                    <a:pt x="7068" y="11501"/>
                  </a:cubicBezTo>
                  <a:lnTo>
                    <a:pt x="7562" y="10637"/>
                  </a:lnTo>
                  <a:cubicBezTo>
                    <a:pt x="11883" y="9433"/>
                    <a:pt x="12963" y="3817"/>
                    <a:pt x="9414" y="1101"/>
                  </a:cubicBezTo>
                  <a:cubicBezTo>
                    <a:pt x="8403" y="342"/>
                    <a:pt x="7268" y="0"/>
                    <a:pt x="61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1" name="Google Shape;18701;p105"/>
            <p:cNvSpPr/>
            <p:nvPr/>
          </p:nvSpPr>
          <p:spPr>
            <a:xfrm>
              <a:off x="4921100" y="3952275"/>
              <a:ext cx="15450" cy="14475"/>
            </a:xfrm>
            <a:custGeom>
              <a:avLst/>
              <a:gdLst/>
              <a:ahLst/>
              <a:cxnLst/>
              <a:rect l="l" t="t" r="r" b="b"/>
              <a:pathLst>
                <a:path w="618" h="579" extrusionOk="0">
                  <a:moveTo>
                    <a:pt x="297" y="0"/>
                  </a:moveTo>
                  <a:cubicBezTo>
                    <a:pt x="162" y="0"/>
                    <a:pt x="31" y="85"/>
                    <a:pt x="16" y="255"/>
                  </a:cubicBezTo>
                  <a:cubicBezTo>
                    <a:pt x="0" y="471"/>
                    <a:pt x="154" y="579"/>
                    <a:pt x="309" y="579"/>
                  </a:cubicBezTo>
                  <a:cubicBezTo>
                    <a:pt x="463" y="579"/>
                    <a:pt x="617" y="471"/>
                    <a:pt x="602" y="255"/>
                  </a:cubicBezTo>
                  <a:cubicBezTo>
                    <a:pt x="571" y="85"/>
                    <a:pt x="432" y="0"/>
                    <a:pt x="2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2" name="Google Shape;18702;p105"/>
          <p:cNvGrpSpPr/>
          <p:nvPr/>
        </p:nvGrpSpPr>
        <p:grpSpPr>
          <a:xfrm>
            <a:off x="3990150" y="3480319"/>
            <a:ext cx="364175" cy="312575"/>
            <a:chOff x="6979200" y="1950250"/>
            <a:chExt cx="364175" cy="312575"/>
          </a:xfrm>
        </p:grpSpPr>
        <p:sp>
          <p:nvSpPr>
            <p:cNvPr id="18703" name="Google Shape;18703;p105"/>
            <p:cNvSpPr/>
            <p:nvPr/>
          </p:nvSpPr>
          <p:spPr>
            <a:xfrm>
              <a:off x="7249225" y="2205675"/>
              <a:ext cx="17000" cy="13825"/>
            </a:xfrm>
            <a:custGeom>
              <a:avLst/>
              <a:gdLst/>
              <a:ahLst/>
              <a:cxnLst/>
              <a:rect l="l" t="t" r="r" b="b"/>
              <a:pathLst>
                <a:path w="680" h="553" extrusionOk="0">
                  <a:moveTo>
                    <a:pt x="402" y="1"/>
                  </a:moveTo>
                  <a:cubicBezTo>
                    <a:pt x="124" y="1"/>
                    <a:pt x="1" y="278"/>
                    <a:pt x="186" y="464"/>
                  </a:cubicBezTo>
                  <a:cubicBezTo>
                    <a:pt x="248" y="525"/>
                    <a:pt x="323" y="553"/>
                    <a:pt x="396" y="553"/>
                  </a:cubicBezTo>
                  <a:cubicBezTo>
                    <a:pt x="543" y="553"/>
                    <a:pt x="680" y="443"/>
                    <a:pt x="680" y="278"/>
                  </a:cubicBezTo>
                  <a:cubicBezTo>
                    <a:pt x="680" y="124"/>
                    <a:pt x="556" y="1"/>
                    <a:pt x="4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4" name="Google Shape;18704;p105"/>
            <p:cNvSpPr/>
            <p:nvPr/>
          </p:nvSpPr>
          <p:spPr>
            <a:xfrm>
              <a:off x="7053475" y="2205625"/>
              <a:ext cx="16775" cy="13875"/>
            </a:xfrm>
            <a:custGeom>
              <a:avLst/>
              <a:gdLst/>
              <a:ahLst/>
              <a:cxnLst/>
              <a:rect l="l" t="t" r="r" b="b"/>
              <a:pathLst>
                <a:path w="671" h="555" extrusionOk="0">
                  <a:moveTo>
                    <a:pt x="355" y="1"/>
                  </a:moveTo>
                  <a:cubicBezTo>
                    <a:pt x="104" y="1"/>
                    <a:pt x="1" y="289"/>
                    <a:pt x="177" y="466"/>
                  </a:cubicBezTo>
                  <a:cubicBezTo>
                    <a:pt x="239" y="527"/>
                    <a:pt x="314" y="555"/>
                    <a:pt x="387" y="555"/>
                  </a:cubicBezTo>
                  <a:cubicBezTo>
                    <a:pt x="534" y="555"/>
                    <a:pt x="671" y="445"/>
                    <a:pt x="671" y="280"/>
                  </a:cubicBezTo>
                  <a:cubicBezTo>
                    <a:pt x="671" y="126"/>
                    <a:pt x="547" y="3"/>
                    <a:pt x="393" y="3"/>
                  </a:cubicBezTo>
                  <a:cubicBezTo>
                    <a:pt x="380" y="1"/>
                    <a:pt x="367" y="1"/>
                    <a:pt x="3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5" name="Google Shape;18705;p105"/>
            <p:cNvSpPr/>
            <p:nvPr/>
          </p:nvSpPr>
          <p:spPr>
            <a:xfrm>
              <a:off x="7034750" y="1992725"/>
              <a:ext cx="57100" cy="13925"/>
            </a:xfrm>
            <a:custGeom>
              <a:avLst/>
              <a:gdLst/>
              <a:ahLst/>
              <a:cxnLst/>
              <a:rect l="l" t="t" r="r" b="b"/>
              <a:pathLst>
                <a:path w="2284" h="557" extrusionOk="0">
                  <a:moveTo>
                    <a:pt x="309" y="1"/>
                  </a:moveTo>
                  <a:cubicBezTo>
                    <a:pt x="124" y="1"/>
                    <a:pt x="0" y="124"/>
                    <a:pt x="0" y="279"/>
                  </a:cubicBezTo>
                  <a:cubicBezTo>
                    <a:pt x="0" y="433"/>
                    <a:pt x="124" y="556"/>
                    <a:pt x="309" y="556"/>
                  </a:cubicBezTo>
                  <a:lnTo>
                    <a:pt x="1975" y="556"/>
                  </a:lnTo>
                  <a:cubicBezTo>
                    <a:pt x="2130" y="556"/>
                    <a:pt x="2284" y="433"/>
                    <a:pt x="2284" y="279"/>
                  </a:cubicBezTo>
                  <a:cubicBezTo>
                    <a:pt x="2284" y="124"/>
                    <a:pt x="2130" y="1"/>
                    <a:pt x="19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6" name="Google Shape;18706;p105"/>
            <p:cNvSpPr/>
            <p:nvPr/>
          </p:nvSpPr>
          <p:spPr>
            <a:xfrm>
              <a:off x="7230725" y="1992725"/>
              <a:ext cx="56350" cy="13925"/>
            </a:xfrm>
            <a:custGeom>
              <a:avLst/>
              <a:gdLst/>
              <a:ahLst/>
              <a:cxnLst/>
              <a:rect l="l" t="t" r="r" b="b"/>
              <a:pathLst>
                <a:path w="2254" h="557" extrusionOk="0">
                  <a:moveTo>
                    <a:pt x="278" y="1"/>
                  </a:moveTo>
                  <a:cubicBezTo>
                    <a:pt x="124" y="1"/>
                    <a:pt x="0" y="124"/>
                    <a:pt x="0" y="279"/>
                  </a:cubicBezTo>
                  <a:cubicBezTo>
                    <a:pt x="0" y="433"/>
                    <a:pt x="124" y="556"/>
                    <a:pt x="278" y="556"/>
                  </a:cubicBezTo>
                  <a:lnTo>
                    <a:pt x="1975" y="556"/>
                  </a:lnTo>
                  <a:cubicBezTo>
                    <a:pt x="2130" y="556"/>
                    <a:pt x="2253" y="433"/>
                    <a:pt x="2253" y="279"/>
                  </a:cubicBezTo>
                  <a:cubicBezTo>
                    <a:pt x="2253" y="124"/>
                    <a:pt x="2130" y="1"/>
                    <a:pt x="19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7" name="Google Shape;18707;p105"/>
            <p:cNvSpPr/>
            <p:nvPr/>
          </p:nvSpPr>
          <p:spPr>
            <a:xfrm>
              <a:off x="7023175" y="2063725"/>
              <a:ext cx="79675" cy="99250"/>
            </a:xfrm>
            <a:custGeom>
              <a:avLst/>
              <a:gdLst/>
              <a:ahLst/>
              <a:cxnLst/>
              <a:rect l="l" t="t" r="r" b="b"/>
              <a:pathLst>
                <a:path w="3187" h="3970" extrusionOk="0">
                  <a:moveTo>
                    <a:pt x="1605" y="1080"/>
                  </a:moveTo>
                  <a:lnTo>
                    <a:pt x="2161" y="2562"/>
                  </a:lnTo>
                  <a:lnTo>
                    <a:pt x="1050" y="2562"/>
                  </a:lnTo>
                  <a:lnTo>
                    <a:pt x="1605" y="1080"/>
                  </a:lnTo>
                  <a:close/>
                  <a:moveTo>
                    <a:pt x="1605" y="0"/>
                  </a:moveTo>
                  <a:cubicBezTo>
                    <a:pt x="1482" y="0"/>
                    <a:pt x="1358" y="62"/>
                    <a:pt x="1327" y="185"/>
                  </a:cubicBezTo>
                  <a:lnTo>
                    <a:pt x="62" y="3580"/>
                  </a:lnTo>
                  <a:cubicBezTo>
                    <a:pt x="0" y="3734"/>
                    <a:pt x="62" y="3889"/>
                    <a:pt x="216" y="3950"/>
                  </a:cubicBezTo>
                  <a:cubicBezTo>
                    <a:pt x="249" y="3964"/>
                    <a:pt x="282" y="3970"/>
                    <a:pt x="314" y="3970"/>
                  </a:cubicBezTo>
                  <a:cubicBezTo>
                    <a:pt x="432" y="3970"/>
                    <a:pt x="538" y="3887"/>
                    <a:pt x="587" y="3765"/>
                  </a:cubicBezTo>
                  <a:lnTo>
                    <a:pt x="834" y="3117"/>
                  </a:lnTo>
                  <a:lnTo>
                    <a:pt x="2346" y="3117"/>
                  </a:lnTo>
                  <a:lnTo>
                    <a:pt x="2624" y="3765"/>
                  </a:lnTo>
                  <a:cubicBezTo>
                    <a:pt x="2670" y="3881"/>
                    <a:pt x="2764" y="3932"/>
                    <a:pt x="2861" y="3932"/>
                  </a:cubicBezTo>
                  <a:cubicBezTo>
                    <a:pt x="3021" y="3932"/>
                    <a:pt x="3187" y="3792"/>
                    <a:pt x="3148" y="3580"/>
                  </a:cubicBezTo>
                  <a:lnTo>
                    <a:pt x="1852" y="185"/>
                  </a:lnTo>
                  <a:cubicBezTo>
                    <a:pt x="1821" y="62"/>
                    <a:pt x="1729" y="0"/>
                    <a:pt x="16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8" name="Google Shape;18708;p105"/>
            <p:cNvSpPr/>
            <p:nvPr/>
          </p:nvSpPr>
          <p:spPr>
            <a:xfrm>
              <a:off x="7219925" y="2063725"/>
              <a:ext cx="77950" cy="98775"/>
            </a:xfrm>
            <a:custGeom>
              <a:avLst/>
              <a:gdLst/>
              <a:ahLst/>
              <a:cxnLst/>
              <a:rect l="l" t="t" r="r" b="b"/>
              <a:pathLst>
                <a:path w="3118" h="3951" extrusionOk="0">
                  <a:moveTo>
                    <a:pt x="1142" y="556"/>
                  </a:moveTo>
                  <a:cubicBezTo>
                    <a:pt x="1883" y="556"/>
                    <a:pt x="1883" y="1698"/>
                    <a:pt x="1142" y="1698"/>
                  </a:cubicBezTo>
                  <a:lnTo>
                    <a:pt x="556" y="1698"/>
                  </a:lnTo>
                  <a:lnTo>
                    <a:pt x="556" y="556"/>
                  </a:lnTo>
                  <a:close/>
                  <a:moveTo>
                    <a:pt x="1975" y="2253"/>
                  </a:moveTo>
                  <a:cubicBezTo>
                    <a:pt x="2747" y="2253"/>
                    <a:pt x="2747" y="3395"/>
                    <a:pt x="1975" y="3395"/>
                  </a:cubicBezTo>
                  <a:lnTo>
                    <a:pt x="556" y="3395"/>
                  </a:lnTo>
                  <a:lnTo>
                    <a:pt x="556" y="2253"/>
                  </a:lnTo>
                  <a:close/>
                  <a:moveTo>
                    <a:pt x="278" y="0"/>
                  </a:moveTo>
                  <a:cubicBezTo>
                    <a:pt x="124" y="0"/>
                    <a:pt x="0" y="124"/>
                    <a:pt x="0" y="278"/>
                  </a:cubicBezTo>
                  <a:lnTo>
                    <a:pt x="0" y="3673"/>
                  </a:lnTo>
                  <a:cubicBezTo>
                    <a:pt x="0" y="3827"/>
                    <a:pt x="124" y="3950"/>
                    <a:pt x="278" y="3950"/>
                  </a:cubicBezTo>
                  <a:lnTo>
                    <a:pt x="1975" y="3950"/>
                  </a:lnTo>
                  <a:cubicBezTo>
                    <a:pt x="2623" y="3950"/>
                    <a:pt x="3117" y="3457"/>
                    <a:pt x="3117" y="2839"/>
                  </a:cubicBezTo>
                  <a:cubicBezTo>
                    <a:pt x="3117" y="2253"/>
                    <a:pt x="2685" y="1759"/>
                    <a:pt x="2099" y="1698"/>
                  </a:cubicBezTo>
                  <a:cubicBezTo>
                    <a:pt x="2222" y="1512"/>
                    <a:pt x="2284" y="1327"/>
                    <a:pt x="2253" y="1111"/>
                  </a:cubicBezTo>
                  <a:cubicBezTo>
                    <a:pt x="2253" y="494"/>
                    <a:pt x="1759" y="0"/>
                    <a:pt x="11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9" name="Google Shape;18709;p105"/>
            <p:cNvSpPr/>
            <p:nvPr/>
          </p:nvSpPr>
          <p:spPr>
            <a:xfrm>
              <a:off x="7053250" y="2248125"/>
              <a:ext cx="17000" cy="14050"/>
            </a:xfrm>
            <a:custGeom>
              <a:avLst/>
              <a:gdLst/>
              <a:ahLst/>
              <a:cxnLst/>
              <a:rect l="l" t="t" r="r" b="b"/>
              <a:pathLst>
                <a:path w="680" h="562" extrusionOk="0">
                  <a:moveTo>
                    <a:pt x="402" y="0"/>
                  </a:moveTo>
                  <a:cubicBezTo>
                    <a:pt x="124" y="0"/>
                    <a:pt x="1" y="309"/>
                    <a:pt x="186" y="494"/>
                  </a:cubicBezTo>
                  <a:cubicBezTo>
                    <a:pt x="242" y="541"/>
                    <a:pt x="310" y="562"/>
                    <a:pt x="377" y="562"/>
                  </a:cubicBezTo>
                  <a:cubicBezTo>
                    <a:pt x="530" y="562"/>
                    <a:pt x="680" y="450"/>
                    <a:pt x="680" y="278"/>
                  </a:cubicBezTo>
                  <a:cubicBezTo>
                    <a:pt x="680" y="124"/>
                    <a:pt x="556" y="0"/>
                    <a:pt x="4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0" name="Google Shape;18710;p105"/>
            <p:cNvSpPr/>
            <p:nvPr/>
          </p:nvSpPr>
          <p:spPr>
            <a:xfrm>
              <a:off x="7250775" y="2247975"/>
              <a:ext cx="15875" cy="14025"/>
            </a:xfrm>
            <a:custGeom>
              <a:avLst/>
              <a:gdLst/>
              <a:ahLst/>
              <a:cxnLst/>
              <a:rect l="l" t="t" r="r" b="b"/>
              <a:pathLst>
                <a:path w="635" h="561" extrusionOk="0">
                  <a:moveTo>
                    <a:pt x="338" y="0"/>
                  </a:moveTo>
                  <a:cubicBezTo>
                    <a:pt x="318" y="0"/>
                    <a:pt x="298" y="2"/>
                    <a:pt x="278" y="6"/>
                  </a:cubicBezTo>
                  <a:cubicBezTo>
                    <a:pt x="124" y="37"/>
                    <a:pt x="1" y="160"/>
                    <a:pt x="31" y="315"/>
                  </a:cubicBezTo>
                  <a:cubicBezTo>
                    <a:pt x="59" y="481"/>
                    <a:pt x="187" y="561"/>
                    <a:pt x="317" y="561"/>
                  </a:cubicBezTo>
                  <a:cubicBezTo>
                    <a:pt x="475" y="561"/>
                    <a:pt x="635" y="443"/>
                    <a:pt x="618" y="222"/>
                  </a:cubicBezTo>
                  <a:cubicBezTo>
                    <a:pt x="591" y="88"/>
                    <a:pt x="470" y="0"/>
                    <a:pt x="3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1" name="Google Shape;18711;p105"/>
            <p:cNvSpPr/>
            <p:nvPr/>
          </p:nvSpPr>
          <p:spPr>
            <a:xfrm>
              <a:off x="6979200" y="1950250"/>
              <a:ext cx="167450" cy="312575"/>
            </a:xfrm>
            <a:custGeom>
              <a:avLst/>
              <a:gdLst/>
              <a:ahLst/>
              <a:cxnLst/>
              <a:rect l="l" t="t" r="r" b="b"/>
              <a:pathLst>
                <a:path w="6698" h="12503" extrusionOk="0">
                  <a:moveTo>
                    <a:pt x="5914" y="1"/>
                  </a:moveTo>
                  <a:cubicBezTo>
                    <a:pt x="5897" y="1"/>
                    <a:pt x="5881" y="1"/>
                    <a:pt x="5864" y="2"/>
                  </a:cubicBezTo>
                  <a:lnTo>
                    <a:pt x="864" y="2"/>
                  </a:lnTo>
                  <a:cubicBezTo>
                    <a:pt x="401" y="2"/>
                    <a:pt x="0" y="373"/>
                    <a:pt x="0" y="836"/>
                  </a:cubicBezTo>
                  <a:lnTo>
                    <a:pt x="0" y="11637"/>
                  </a:lnTo>
                  <a:cubicBezTo>
                    <a:pt x="0" y="12100"/>
                    <a:pt x="401" y="12471"/>
                    <a:pt x="864" y="12501"/>
                  </a:cubicBezTo>
                  <a:lnTo>
                    <a:pt x="2068" y="12501"/>
                  </a:lnTo>
                  <a:cubicBezTo>
                    <a:pt x="2407" y="12440"/>
                    <a:pt x="2407" y="11946"/>
                    <a:pt x="2068" y="11915"/>
                  </a:cubicBezTo>
                  <a:lnTo>
                    <a:pt x="864" y="11915"/>
                  </a:lnTo>
                  <a:cubicBezTo>
                    <a:pt x="710" y="11915"/>
                    <a:pt x="587" y="11792"/>
                    <a:pt x="587" y="11637"/>
                  </a:cubicBezTo>
                  <a:lnTo>
                    <a:pt x="587" y="836"/>
                  </a:lnTo>
                  <a:cubicBezTo>
                    <a:pt x="587" y="681"/>
                    <a:pt x="710" y="558"/>
                    <a:pt x="864" y="558"/>
                  </a:cubicBezTo>
                  <a:lnTo>
                    <a:pt x="5864" y="558"/>
                  </a:lnTo>
                  <a:cubicBezTo>
                    <a:pt x="6018" y="558"/>
                    <a:pt x="6142" y="681"/>
                    <a:pt x="6142" y="836"/>
                  </a:cubicBezTo>
                  <a:lnTo>
                    <a:pt x="6142" y="11637"/>
                  </a:lnTo>
                  <a:cubicBezTo>
                    <a:pt x="6142" y="11792"/>
                    <a:pt x="6018" y="11915"/>
                    <a:pt x="5864" y="11915"/>
                  </a:cubicBezTo>
                  <a:lnTo>
                    <a:pt x="4629" y="11915"/>
                  </a:lnTo>
                  <a:cubicBezTo>
                    <a:pt x="4619" y="11914"/>
                    <a:pt x="4610" y="11914"/>
                    <a:pt x="4600" y="11914"/>
                  </a:cubicBezTo>
                  <a:cubicBezTo>
                    <a:pt x="4207" y="11914"/>
                    <a:pt x="4207" y="12503"/>
                    <a:pt x="4600" y="12503"/>
                  </a:cubicBezTo>
                  <a:cubicBezTo>
                    <a:pt x="4610" y="12503"/>
                    <a:pt x="4619" y="12502"/>
                    <a:pt x="4629" y="12501"/>
                  </a:cubicBezTo>
                  <a:lnTo>
                    <a:pt x="5864" y="12501"/>
                  </a:lnTo>
                  <a:cubicBezTo>
                    <a:pt x="6327" y="12501"/>
                    <a:pt x="6697" y="12100"/>
                    <a:pt x="6697" y="11637"/>
                  </a:cubicBezTo>
                  <a:lnTo>
                    <a:pt x="6697" y="836"/>
                  </a:lnTo>
                  <a:cubicBezTo>
                    <a:pt x="6697" y="390"/>
                    <a:pt x="6353" y="1"/>
                    <a:pt x="59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2" name="Google Shape;18712;p105"/>
            <p:cNvSpPr/>
            <p:nvPr/>
          </p:nvSpPr>
          <p:spPr>
            <a:xfrm>
              <a:off x="7175175" y="1950300"/>
              <a:ext cx="168200" cy="312525"/>
            </a:xfrm>
            <a:custGeom>
              <a:avLst/>
              <a:gdLst/>
              <a:ahLst/>
              <a:cxnLst/>
              <a:rect l="l" t="t" r="r" b="b"/>
              <a:pathLst>
                <a:path w="6728" h="12501" extrusionOk="0">
                  <a:moveTo>
                    <a:pt x="864" y="0"/>
                  </a:moveTo>
                  <a:cubicBezTo>
                    <a:pt x="370" y="0"/>
                    <a:pt x="0" y="371"/>
                    <a:pt x="0" y="834"/>
                  </a:cubicBezTo>
                  <a:lnTo>
                    <a:pt x="0" y="11635"/>
                  </a:lnTo>
                  <a:cubicBezTo>
                    <a:pt x="0" y="12098"/>
                    <a:pt x="370" y="12499"/>
                    <a:pt x="864" y="12499"/>
                  </a:cubicBezTo>
                  <a:lnTo>
                    <a:pt x="2068" y="12499"/>
                  </a:lnTo>
                  <a:cubicBezTo>
                    <a:pt x="2078" y="12500"/>
                    <a:pt x="2088" y="12501"/>
                    <a:pt x="2097" y="12501"/>
                  </a:cubicBezTo>
                  <a:cubicBezTo>
                    <a:pt x="2490" y="12501"/>
                    <a:pt x="2490" y="11912"/>
                    <a:pt x="2097" y="11912"/>
                  </a:cubicBezTo>
                  <a:cubicBezTo>
                    <a:pt x="2088" y="11912"/>
                    <a:pt x="2078" y="11912"/>
                    <a:pt x="2068" y="11913"/>
                  </a:cubicBezTo>
                  <a:lnTo>
                    <a:pt x="864" y="11913"/>
                  </a:lnTo>
                  <a:cubicBezTo>
                    <a:pt x="679" y="11913"/>
                    <a:pt x="556" y="11790"/>
                    <a:pt x="556" y="11635"/>
                  </a:cubicBezTo>
                  <a:lnTo>
                    <a:pt x="556" y="834"/>
                  </a:lnTo>
                  <a:cubicBezTo>
                    <a:pt x="556" y="679"/>
                    <a:pt x="679" y="556"/>
                    <a:pt x="864" y="556"/>
                  </a:cubicBezTo>
                  <a:lnTo>
                    <a:pt x="5864" y="556"/>
                  </a:lnTo>
                  <a:cubicBezTo>
                    <a:pt x="6018" y="556"/>
                    <a:pt x="6142" y="679"/>
                    <a:pt x="6142" y="834"/>
                  </a:cubicBezTo>
                  <a:lnTo>
                    <a:pt x="6142" y="11635"/>
                  </a:lnTo>
                  <a:cubicBezTo>
                    <a:pt x="6142" y="11790"/>
                    <a:pt x="6018" y="11913"/>
                    <a:pt x="5864" y="11913"/>
                  </a:cubicBezTo>
                  <a:lnTo>
                    <a:pt x="4629" y="11913"/>
                  </a:lnTo>
                  <a:cubicBezTo>
                    <a:pt x="4290" y="11975"/>
                    <a:pt x="4290" y="12438"/>
                    <a:pt x="4629" y="12499"/>
                  </a:cubicBezTo>
                  <a:lnTo>
                    <a:pt x="5864" y="12499"/>
                  </a:lnTo>
                  <a:cubicBezTo>
                    <a:pt x="6327" y="12499"/>
                    <a:pt x="6728" y="12098"/>
                    <a:pt x="6728" y="11635"/>
                  </a:cubicBezTo>
                  <a:lnTo>
                    <a:pt x="6728" y="834"/>
                  </a:lnTo>
                  <a:cubicBezTo>
                    <a:pt x="6728" y="371"/>
                    <a:pt x="6327" y="0"/>
                    <a:pt x="58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3" name="Google Shape;18713;p105"/>
          <p:cNvGrpSpPr/>
          <p:nvPr/>
        </p:nvGrpSpPr>
        <p:grpSpPr>
          <a:xfrm>
            <a:off x="3233588" y="3454519"/>
            <a:ext cx="371900" cy="364175"/>
            <a:chOff x="6242375" y="1924850"/>
            <a:chExt cx="371900" cy="364175"/>
          </a:xfrm>
        </p:grpSpPr>
        <p:sp>
          <p:nvSpPr>
            <p:cNvPr id="18714" name="Google Shape;18714;p105"/>
            <p:cNvSpPr/>
            <p:nvPr/>
          </p:nvSpPr>
          <p:spPr>
            <a:xfrm>
              <a:off x="6395900" y="2056675"/>
              <a:ext cx="66375" cy="57225"/>
            </a:xfrm>
            <a:custGeom>
              <a:avLst/>
              <a:gdLst/>
              <a:ahLst/>
              <a:cxnLst/>
              <a:rect l="l" t="t" r="r" b="b"/>
              <a:pathLst>
                <a:path w="2655" h="2289" extrusionOk="0">
                  <a:moveTo>
                    <a:pt x="1173" y="560"/>
                  </a:moveTo>
                  <a:cubicBezTo>
                    <a:pt x="1667" y="560"/>
                    <a:pt x="1914" y="1177"/>
                    <a:pt x="1575" y="1547"/>
                  </a:cubicBezTo>
                  <a:cubicBezTo>
                    <a:pt x="1456" y="1666"/>
                    <a:pt x="1312" y="1718"/>
                    <a:pt x="1172" y="1718"/>
                  </a:cubicBezTo>
                  <a:cubicBezTo>
                    <a:pt x="873" y="1718"/>
                    <a:pt x="587" y="1482"/>
                    <a:pt x="587" y="1146"/>
                  </a:cubicBezTo>
                  <a:cubicBezTo>
                    <a:pt x="587" y="838"/>
                    <a:pt x="834" y="560"/>
                    <a:pt x="1173" y="560"/>
                  </a:cubicBezTo>
                  <a:close/>
                  <a:moveTo>
                    <a:pt x="1153" y="0"/>
                  </a:moveTo>
                  <a:cubicBezTo>
                    <a:pt x="562" y="0"/>
                    <a:pt x="1" y="451"/>
                    <a:pt x="1" y="1146"/>
                  </a:cubicBezTo>
                  <a:cubicBezTo>
                    <a:pt x="1" y="1763"/>
                    <a:pt x="525" y="2288"/>
                    <a:pt x="1173" y="2288"/>
                  </a:cubicBezTo>
                  <a:cubicBezTo>
                    <a:pt x="2161" y="2257"/>
                    <a:pt x="2655" y="1023"/>
                    <a:pt x="1945" y="313"/>
                  </a:cubicBezTo>
                  <a:cubicBezTo>
                    <a:pt x="1710" y="98"/>
                    <a:pt x="1428" y="0"/>
                    <a:pt x="11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5" name="Google Shape;18715;p105"/>
            <p:cNvSpPr/>
            <p:nvPr/>
          </p:nvSpPr>
          <p:spPr>
            <a:xfrm>
              <a:off x="6242375" y="1924850"/>
              <a:ext cx="371900" cy="364175"/>
            </a:xfrm>
            <a:custGeom>
              <a:avLst/>
              <a:gdLst/>
              <a:ahLst/>
              <a:cxnLst/>
              <a:rect l="l" t="t" r="r" b="b"/>
              <a:pathLst>
                <a:path w="14876" h="14567" extrusionOk="0">
                  <a:moveTo>
                    <a:pt x="7276" y="563"/>
                  </a:moveTo>
                  <a:cubicBezTo>
                    <a:pt x="7417" y="563"/>
                    <a:pt x="7563" y="618"/>
                    <a:pt x="7685" y="741"/>
                  </a:cubicBezTo>
                  <a:cubicBezTo>
                    <a:pt x="8055" y="1080"/>
                    <a:pt x="7808" y="1697"/>
                    <a:pt x="7314" y="1697"/>
                  </a:cubicBezTo>
                  <a:cubicBezTo>
                    <a:pt x="6975" y="1697"/>
                    <a:pt x="6728" y="1451"/>
                    <a:pt x="6728" y="1142"/>
                  </a:cubicBezTo>
                  <a:cubicBezTo>
                    <a:pt x="6728" y="790"/>
                    <a:pt x="6991" y="563"/>
                    <a:pt x="7276" y="563"/>
                  </a:cubicBezTo>
                  <a:close/>
                  <a:moveTo>
                    <a:pt x="13427" y="2422"/>
                  </a:moveTo>
                  <a:cubicBezTo>
                    <a:pt x="13726" y="2422"/>
                    <a:pt x="14011" y="2658"/>
                    <a:pt x="14011" y="2994"/>
                  </a:cubicBezTo>
                  <a:cubicBezTo>
                    <a:pt x="14011" y="3302"/>
                    <a:pt x="13764" y="3549"/>
                    <a:pt x="13425" y="3549"/>
                  </a:cubicBezTo>
                  <a:cubicBezTo>
                    <a:pt x="12931" y="3549"/>
                    <a:pt x="12684" y="2963"/>
                    <a:pt x="13024" y="2592"/>
                  </a:cubicBezTo>
                  <a:cubicBezTo>
                    <a:pt x="13142" y="2474"/>
                    <a:pt x="13286" y="2422"/>
                    <a:pt x="13427" y="2422"/>
                  </a:cubicBezTo>
                  <a:close/>
                  <a:moveTo>
                    <a:pt x="1166" y="2446"/>
                  </a:moveTo>
                  <a:cubicBezTo>
                    <a:pt x="1451" y="2446"/>
                    <a:pt x="1728" y="2673"/>
                    <a:pt x="1728" y="3024"/>
                  </a:cubicBezTo>
                  <a:cubicBezTo>
                    <a:pt x="1728" y="3333"/>
                    <a:pt x="1481" y="3580"/>
                    <a:pt x="1173" y="3580"/>
                  </a:cubicBezTo>
                  <a:cubicBezTo>
                    <a:pt x="648" y="3580"/>
                    <a:pt x="401" y="2963"/>
                    <a:pt x="772" y="2623"/>
                  </a:cubicBezTo>
                  <a:cubicBezTo>
                    <a:pt x="884" y="2501"/>
                    <a:pt x="1026" y="2446"/>
                    <a:pt x="1166" y="2446"/>
                  </a:cubicBezTo>
                  <a:close/>
                  <a:moveTo>
                    <a:pt x="7370" y="4166"/>
                  </a:moveTo>
                  <a:cubicBezTo>
                    <a:pt x="9043" y="4166"/>
                    <a:pt x="10431" y="5543"/>
                    <a:pt x="10431" y="7253"/>
                  </a:cubicBezTo>
                  <a:cubicBezTo>
                    <a:pt x="10401" y="8209"/>
                    <a:pt x="9999" y="9073"/>
                    <a:pt x="9259" y="9691"/>
                  </a:cubicBezTo>
                  <a:cubicBezTo>
                    <a:pt x="9166" y="8456"/>
                    <a:pt x="8225" y="7839"/>
                    <a:pt x="7283" y="7839"/>
                  </a:cubicBezTo>
                  <a:cubicBezTo>
                    <a:pt x="6342" y="7839"/>
                    <a:pt x="5401" y="8456"/>
                    <a:pt x="5308" y="9691"/>
                  </a:cubicBezTo>
                  <a:cubicBezTo>
                    <a:pt x="4568" y="9073"/>
                    <a:pt x="4136" y="8209"/>
                    <a:pt x="4136" y="7253"/>
                  </a:cubicBezTo>
                  <a:cubicBezTo>
                    <a:pt x="4136" y="5543"/>
                    <a:pt x="5494" y="4166"/>
                    <a:pt x="7226" y="4166"/>
                  </a:cubicBezTo>
                  <a:cubicBezTo>
                    <a:pt x="7245" y="4166"/>
                    <a:pt x="7264" y="4166"/>
                    <a:pt x="7283" y="4166"/>
                  </a:cubicBezTo>
                  <a:lnTo>
                    <a:pt x="7314" y="4166"/>
                  </a:lnTo>
                  <a:cubicBezTo>
                    <a:pt x="7333" y="4166"/>
                    <a:pt x="7351" y="4166"/>
                    <a:pt x="7370" y="4166"/>
                  </a:cubicBezTo>
                  <a:close/>
                  <a:moveTo>
                    <a:pt x="7283" y="8379"/>
                  </a:moveTo>
                  <a:cubicBezTo>
                    <a:pt x="7993" y="8379"/>
                    <a:pt x="8703" y="8857"/>
                    <a:pt x="8703" y="9814"/>
                  </a:cubicBezTo>
                  <a:lnTo>
                    <a:pt x="8703" y="10030"/>
                  </a:lnTo>
                  <a:cubicBezTo>
                    <a:pt x="8256" y="10262"/>
                    <a:pt x="7770" y="10377"/>
                    <a:pt x="7283" y="10377"/>
                  </a:cubicBezTo>
                  <a:cubicBezTo>
                    <a:pt x="6797" y="10377"/>
                    <a:pt x="6311" y="10262"/>
                    <a:pt x="5864" y="10030"/>
                  </a:cubicBezTo>
                  <a:lnTo>
                    <a:pt x="5864" y="9814"/>
                  </a:lnTo>
                  <a:cubicBezTo>
                    <a:pt x="5864" y="8857"/>
                    <a:pt x="6574" y="8379"/>
                    <a:pt x="7283" y="8379"/>
                  </a:cubicBezTo>
                  <a:close/>
                  <a:moveTo>
                    <a:pt x="12005" y="6697"/>
                  </a:moveTo>
                  <a:cubicBezTo>
                    <a:pt x="12160" y="6697"/>
                    <a:pt x="12283" y="6820"/>
                    <a:pt x="12283" y="6975"/>
                  </a:cubicBezTo>
                  <a:lnTo>
                    <a:pt x="12283" y="12252"/>
                  </a:lnTo>
                  <a:lnTo>
                    <a:pt x="2284" y="12252"/>
                  </a:lnTo>
                  <a:lnTo>
                    <a:pt x="2284" y="6975"/>
                  </a:lnTo>
                  <a:cubicBezTo>
                    <a:pt x="2284" y="6820"/>
                    <a:pt x="2407" y="6697"/>
                    <a:pt x="2562" y="6697"/>
                  </a:cubicBezTo>
                  <a:lnTo>
                    <a:pt x="3642" y="6697"/>
                  </a:lnTo>
                  <a:cubicBezTo>
                    <a:pt x="3611" y="6882"/>
                    <a:pt x="3580" y="7067"/>
                    <a:pt x="3580" y="7253"/>
                  </a:cubicBezTo>
                  <a:cubicBezTo>
                    <a:pt x="3518" y="9351"/>
                    <a:pt x="5185" y="11079"/>
                    <a:pt x="7283" y="11079"/>
                  </a:cubicBezTo>
                  <a:cubicBezTo>
                    <a:pt x="9351" y="11079"/>
                    <a:pt x="11049" y="9351"/>
                    <a:pt x="10956" y="7253"/>
                  </a:cubicBezTo>
                  <a:cubicBezTo>
                    <a:pt x="10956" y="7067"/>
                    <a:pt x="10956" y="6882"/>
                    <a:pt x="10925" y="6697"/>
                  </a:cubicBezTo>
                  <a:close/>
                  <a:moveTo>
                    <a:pt x="7283" y="0"/>
                  </a:moveTo>
                  <a:cubicBezTo>
                    <a:pt x="5956" y="0"/>
                    <a:pt x="5710" y="1913"/>
                    <a:pt x="7006" y="2222"/>
                  </a:cubicBezTo>
                  <a:lnTo>
                    <a:pt x="7006" y="3580"/>
                  </a:lnTo>
                  <a:cubicBezTo>
                    <a:pt x="6296" y="3642"/>
                    <a:pt x="5617" y="3889"/>
                    <a:pt x="5031" y="4352"/>
                  </a:cubicBezTo>
                  <a:lnTo>
                    <a:pt x="5031" y="3024"/>
                  </a:lnTo>
                  <a:cubicBezTo>
                    <a:pt x="5031" y="2839"/>
                    <a:pt x="4907" y="2716"/>
                    <a:pt x="4753" y="2716"/>
                  </a:cubicBezTo>
                  <a:lnTo>
                    <a:pt x="2253" y="2716"/>
                  </a:lnTo>
                  <a:cubicBezTo>
                    <a:pt x="2100" y="2132"/>
                    <a:pt x="1628" y="1861"/>
                    <a:pt x="1155" y="1861"/>
                  </a:cubicBezTo>
                  <a:cubicBezTo>
                    <a:pt x="578" y="1861"/>
                    <a:pt x="0" y="2264"/>
                    <a:pt x="0" y="2994"/>
                  </a:cubicBezTo>
                  <a:cubicBezTo>
                    <a:pt x="0" y="3743"/>
                    <a:pt x="583" y="4154"/>
                    <a:pt x="1162" y="4154"/>
                  </a:cubicBezTo>
                  <a:cubicBezTo>
                    <a:pt x="1633" y="4154"/>
                    <a:pt x="2101" y="3883"/>
                    <a:pt x="2253" y="3302"/>
                  </a:cubicBezTo>
                  <a:lnTo>
                    <a:pt x="4475" y="3302"/>
                  </a:lnTo>
                  <a:lnTo>
                    <a:pt x="4475" y="4876"/>
                  </a:lnTo>
                  <a:cubicBezTo>
                    <a:pt x="4166" y="5247"/>
                    <a:pt x="3920" y="5679"/>
                    <a:pt x="3765" y="6142"/>
                  </a:cubicBezTo>
                  <a:lnTo>
                    <a:pt x="2562" y="6142"/>
                  </a:lnTo>
                  <a:cubicBezTo>
                    <a:pt x="2099" y="6142"/>
                    <a:pt x="1728" y="6512"/>
                    <a:pt x="1728" y="6975"/>
                  </a:cubicBezTo>
                  <a:lnTo>
                    <a:pt x="1728" y="12252"/>
                  </a:lnTo>
                  <a:lnTo>
                    <a:pt x="1142" y="12252"/>
                  </a:lnTo>
                  <a:cubicBezTo>
                    <a:pt x="988" y="12252"/>
                    <a:pt x="864" y="12376"/>
                    <a:pt x="864" y="12561"/>
                  </a:cubicBezTo>
                  <a:lnTo>
                    <a:pt x="864" y="13394"/>
                  </a:lnTo>
                  <a:cubicBezTo>
                    <a:pt x="864" y="14011"/>
                    <a:pt x="1358" y="14536"/>
                    <a:pt x="2006" y="14567"/>
                  </a:cubicBezTo>
                  <a:lnTo>
                    <a:pt x="6018" y="14567"/>
                  </a:lnTo>
                  <a:cubicBezTo>
                    <a:pt x="6172" y="14536"/>
                    <a:pt x="6296" y="14412"/>
                    <a:pt x="6296" y="14258"/>
                  </a:cubicBezTo>
                  <a:cubicBezTo>
                    <a:pt x="6296" y="14104"/>
                    <a:pt x="6172" y="13980"/>
                    <a:pt x="6018" y="13980"/>
                  </a:cubicBezTo>
                  <a:lnTo>
                    <a:pt x="2006" y="13980"/>
                  </a:lnTo>
                  <a:cubicBezTo>
                    <a:pt x="1697" y="13980"/>
                    <a:pt x="1451" y="13734"/>
                    <a:pt x="1451" y="13425"/>
                  </a:cubicBezTo>
                  <a:lnTo>
                    <a:pt x="1451" y="12839"/>
                  </a:lnTo>
                  <a:lnTo>
                    <a:pt x="13116" y="12839"/>
                  </a:lnTo>
                  <a:lnTo>
                    <a:pt x="13116" y="13394"/>
                  </a:lnTo>
                  <a:cubicBezTo>
                    <a:pt x="13146" y="13687"/>
                    <a:pt x="12897" y="13952"/>
                    <a:pt x="12608" y="13952"/>
                  </a:cubicBezTo>
                  <a:cubicBezTo>
                    <a:pt x="12592" y="13952"/>
                    <a:pt x="12577" y="13951"/>
                    <a:pt x="12561" y="13950"/>
                  </a:cubicBezTo>
                  <a:lnTo>
                    <a:pt x="8580" y="13950"/>
                  </a:lnTo>
                  <a:cubicBezTo>
                    <a:pt x="8395" y="13950"/>
                    <a:pt x="8271" y="14104"/>
                    <a:pt x="8271" y="14258"/>
                  </a:cubicBezTo>
                  <a:cubicBezTo>
                    <a:pt x="8271" y="14412"/>
                    <a:pt x="8395" y="14536"/>
                    <a:pt x="8580" y="14536"/>
                  </a:cubicBezTo>
                  <a:lnTo>
                    <a:pt x="12561" y="14536"/>
                  </a:lnTo>
                  <a:cubicBezTo>
                    <a:pt x="13209" y="14505"/>
                    <a:pt x="13703" y="14011"/>
                    <a:pt x="13703" y="13363"/>
                  </a:cubicBezTo>
                  <a:lnTo>
                    <a:pt x="13703" y="12530"/>
                  </a:lnTo>
                  <a:cubicBezTo>
                    <a:pt x="13703" y="12376"/>
                    <a:pt x="13579" y="12252"/>
                    <a:pt x="13425" y="12252"/>
                  </a:cubicBezTo>
                  <a:lnTo>
                    <a:pt x="12839" y="12252"/>
                  </a:lnTo>
                  <a:lnTo>
                    <a:pt x="12839" y="6975"/>
                  </a:lnTo>
                  <a:cubicBezTo>
                    <a:pt x="12839" y="6512"/>
                    <a:pt x="12468" y="6142"/>
                    <a:pt x="12005" y="6142"/>
                  </a:cubicBezTo>
                  <a:lnTo>
                    <a:pt x="10802" y="6142"/>
                  </a:lnTo>
                  <a:cubicBezTo>
                    <a:pt x="10647" y="5679"/>
                    <a:pt x="10431" y="5277"/>
                    <a:pt x="10123" y="4907"/>
                  </a:cubicBezTo>
                  <a:lnTo>
                    <a:pt x="10123" y="3302"/>
                  </a:lnTo>
                  <a:lnTo>
                    <a:pt x="12314" y="3302"/>
                  </a:lnTo>
                  <a:cubicBezTo>
                    <a:pt x="12461" y="3837"/>
                    <a:pt x="12939" y="4140"/>
                    <a:pt x="13425" y="4140"/>
                  </a:cubicBezTo>
                  <a:cubicBezTo>
                    <a:pt x="13752" y="4140"/>
                    <a:pt x="14084" y="4002"/>
                    <a:pt x="14320" y="3703"/>
                  </a:cubicBezTo>
                  <a:cubicBezTo>
                    <a:pt x="14876" y="2963"/>
                    <a:pt x="14351" y="1883"/>
                    <a:pt x="13425" y="1883"/>
                  </a:cubicBezTo>
                  <a:cubicBezTo>
                    <a:pt x="12900" y="1883"/>
                    <a:pt x="12437" y="2222"/>
                    <a:pt x="12314" y="2716"/>
                  </a:cubicBezTo>
                  <a:lnTo>
                    <a:pt x="9845" y="2716"/>
                  </a:lnTo>
                  <a:cubicBezTo>
                    <a:pt x="9691" y="2716"/>
                    <a:pt x="9567" y="2839"/>
                    <a:pt x="9567" y="3024"/>
                  </a:cubicBezTo>
                  <a:lnTo>
                    <a:pt x="9567" y="4352"/>
                  </a:lnTo>
                  <a:cubicBezTo>
                    <a:pt x="8981" y="3919"/>
                    <a:pt x="8302" y="3642"/>
                    <a:pt x="7561" y="3580"/>
                  </a:cubicBezTo>
                  <a:lnTo>
                    <a:pt x="7561" y="2222"/>
                  </a:lnTo>
                  <a:cubicBezTo>
                    <a:pt x="8857" y="1913"/>
                    <a:pt x="8611" y="0"/>
                    <a:pt x="72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6" name="Google Shape;18716;p105"/>
            <p:cNvSpPr/>
            <p:nvPr/>
          </p:nvSpPr>
          <p:spPr>
            <a:xfrm>
              <a:off x="6415375" y="2274300"/>
              <a:ext cx="16050" cy="13875"/>
            </a:xfrm>
            <a:custGeom>
              <a:avLst/>
              <a:gdLst/>
              <a:ahLst/>
              <a:cxnLst/>
              <a:rect l="l" t="t" r="r" b="b"/>
              <a:pathLst>
                <a:path w="642" h="555" extrusionOk="0">
                  <a:moveTo>
                    <a:pt x="330" y="0"/>
                  </a:moveTo>
                  <a:cubicBezTo>
                    <a:pt x="106" y="0"/>
                    <a:pt x="0" y="289"/>
                    <a:pt x="147" y="465"/>
                  </a:cubicBezTo>
                  <a:cubicBezTo>
                    <a:pt x="209" y="527"/>
                    <a:pt x="285" y="554"/>
                    <a:pt x="358" y="554"/>
                  </a:cubicBezTo>
                  <a:cubicBezTo>
                    <a:pt x="504" y="554"/>
                    <a:pt x="641" y="445"/>
                    <a:pt x="641" y="280"/>
                  </a:cubicBezTo>
                  <a:cubicBezTo>
                    <a:pt x="641" y="126"/>
                    <a:pt x="518" y="2"/>
                    <a:pt x="363" y="2"/>
                  </a:cubicBezTo>
                  <a:cubicBezTo>
                    <a:pt x="352" y="1"/>
                    <a:pt x="341" y="0"/>
                    <a:pt x="3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7" name="Google Shape;18717;p105"/>
          <p:cNvGrpSpPr/>
          <p:nvPr/>
        </p:nvGrpSpPr>
        <p:grpSpPr>
          <a:xfrm>
            <a:off x="2457488" y="3454906"/>
            <a:ext cx="363425" cy="363400"/>
            <a:chOff x="5497050" y="1924850"/>
            <a:chExt cx="363425" cy="363400"/>
          </a:xfrm>
        </p:grpSpPr>
        <p:sp>
          <p:nvSpPr>
            <p:cNvPr id="18718" name="Google Shape;18718;p105"/>
            <p:cNvSpPr/>
            <p:nvPr/>
          </p:nvSpPr>
          <p:spPr>
            <a:xfrm>
              <a:off x="5605075" y="200970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401" y="1"/>
                  </a:moveTo>
                  <a:cubicBezTo>
                    <a:pt x="124" y="1"/>
                    <a:pt x="0" y="309"/>
                    <a:pt x="185" y="495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24"/>
                    <a:pt x="556" y="1"/>
                    <a:pt x="4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9" name="Google Shape;18719;p105"/>
            <p:cNvSpPr/>
            <p:nvPr/>
          </p:nvSpPr>
          <p:spPr>
            <a:xfrm>
              <a:off x="5605075" y="2052925"/>
              <a:ext cx="17000" cy="14050"/>
            </a:xfrm>
            <a:custGeom>
              <a:avLst/>
              <a:gdLst/>
              <a:ahLst/>
              <a:cxnLst/>
              <a:rect l="l" t="t" r="r" b="b"/>
              <a:pathLst>
                <a:path w="680" h="562" extrusionOk="0">
                  <a:moveTo>
                    <a:pt x="401" y="0"/>
                  </a:moveTo>
                  <a:cubicBezTo>
                    <a:pt x="155" y="0"/>
                    <a:pt x="0" y="309"/>
                    <a:pt x="185" y="494"/>
                  </a:cubicBezTo>
                  <a:cubicBezTo>
                    <a:pt x="242" y="541"/>
                    <a:pt x="309" y="562"/>
                    <a:pt x="376" y="562"/>
                  </a:cubicBezTo>
                  <a:cubicBezTo>
                    <a:pt x="529" y="562"/>
                    <a:pt x="679" y="450"/>
                    <a:pt x="679" y="278"/>
                  </a:cubicBezTo>
                  <a:cubicBezTo>
                    <a:pt x="679" y="124"/>
                    <a:pt x="556" y="0"/>
                    <a:pt x="4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0" name="Google Shape;18720;p105"/>
            <p:cNvSpPr/>
            <p:nvPr/>
          </p:nvSpPr>
          <p:spPr>
            <a:xfrm>
              <a:off x="5605075" y="2095350"/>
              <a:ext cx="17000" cy="14075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401" y="0"/>
                  </a:moveTo>
                  <a:cubicBezTo>
                    <a:pt x="124" y="0"/>
                    <a:pt x="0" y="309"/>
                    <a:pt x="185" y="494"/>
                  </a:cubicBezTo>
                  <a:cubicBezTo>
                    <a:pt x="242" y="541"/>
                    <a:pt x="309" y="562"/>
                    <a:pt x="376" y="562"/>
                  </a:cubicBezTo>
                  <a:cubicBezTo>
                    <a:pt x="529" y="562"/>
                    <a:pt x="679" y="450"/>
                    <a:pt x="679" y="278"/>
                  </a:cubicBezTo>
                  <a:cubicBezTo>
                    <a:pt x="679" y="124"/>
                    <a:pt x="556" y="0"/>
                    <a:pt x="4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1" name="Google Shape;18721;p105"/>
            <p:cNvSpPr/>
            <p:nvPr/>
          </p:nvSpPr>
          <p:spPr>
            <a:xfrm>
              <a:off x="5605075" y="2137775"/>
              <a:ext cx="17000" cy="14075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401" y="1"/>
                  </a:moveTo>
                  <a:cubicBezTo>
                    <a:pt x="155" y="1"/>
                    <a:pt x="0" y="309"/>
                    <a:pt x="185" y="495"/>
                  </a:cubicBezTo>
                  <a:cubicBezTo>
                    <a:pt x="242" y="541"/>
                    <a:pt x="309" y="563"/>
                    <a:pt x="376" y="563"/>
                  </a:cubicBezTo>
                  <a:cubicBezTo>
                    <a:pt x="529" y="563"/>
                    <a:pt x="679" y="451"/>
                    <a:pt x="679" y="279"/>
                  </a:cubicBezTo>
                  <a:cubicBezTo>
                    <a:pt x="679" y="124"/>
                    <a:pt x="556" y="1"/>
                    <a:pt x="4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2" name="Google Shape;18722;p105"/>
            <p:cNvSpPr/>
            <p:nvPr/>
          </p:nvSpPr>
          <p:spPr>
            <a:xfrm>
              <a:off x="5497050" y="1924850"/>
              <a:ext cx="363425" cy="363400"/>
            </a:xfrm>
            <a:custGeom>
              <a:avLst/>
              <a:gdLst/>
              <a:ahLst/>
              <a:cxnLst/>
              <a:rect l="l" t="t" r="r" b="b"/>
              <a:pathLst>
                <a:path w="14537" h="14536" extrusionOk="0">
                  <a:moveTo>
                    <a:pt x="8426" y="556"/>
                  </a:moveTo>
                  <a:cubicBezTo>
                    <a:pt x="8580" y="556"/>
                    <a:pt x="8704" y="710"/>
                    <a:pt x="8704" y="864"/>
                  </a:cubicBezTo>
                  <a:lnTo>
                    <a:pt x="8704" y="1420"/>
                  </a:lnTo>
                  <a:cubicBezTo>
                    <a:pt x="8704" y="1574"/>
                    <a:pt x="8580" y="1697"/>
                    <a:pt x="8426" y="1697"/>
                  </a:cubicBezTo>
                  <a:lnTo>
                    <a:pt x="6142" y="1697"/>
                  </a:lnTo>
                  <a:cubicBezTo>
                    <a:pt x="5988" y="1697"/>
                    <a:pt x="5864" y="1574"/>
                    <a:pt x="5864" y="1420"/>
                  </a:cubicBezTo>
                  <a:lnTo>
                    <a:pt x="5864" y="864"/>
                  </a:lnTo>
                  <a:cubicBezTo>
                    <a:pt x="5864" y="710"/>
                    <a:pt x="5988" y="556"/>
                    <a:pt x="6142" y="556"/>
                  </a:cubicBezTo>
                  <a:close/>
                  <a:moveTo>
                    <a:pt x="2716" y="3117"/>
                  </a:moveTo>
                  <a:lnTo>
                    <a:pt x="2716" y="10215"/>
                  </a:lnTo>
                  <a:lnTo>
                    <a:pt x="556" y="10215"/>
                  </a:lnTo>
                  <a:lnTo>
                    <a:pt x="556" y="3395"/>
                  </a:lnTo>
                  <a:cubicBezTo>
                    <a:pt x="556" y="3240"/>
                    <a:pt x="679" y="3117"/>
                    <a:pt x="865" y="3117"/>
                  </a:cubicBezTo>
                  <a:close/>
                  <a:moveTo>
                    <a:pt x="13672" y="3117"/>
                  </a:moveTo>
                  <a:cubicBezTo>
                    <a:pt x="13827" y="3117"/>
                    <a:pt x="13981" y="3240"/>
                    <a:pt x="13981" y="3395"/>
                  </a:cubicBezTo>
                  <a:lnTo>
                    <a:pt x="13981" y="10215"/>
                  </a:lnTo>
                  <a:lnTo>
                    <a:pt x="11821" y="10215"/>
                  </a:lnTo>
                  <a:lnTo>
                    <a:pt x="11821" y="3117"/>
                  </a:lnTo>
                  <a:close/>
                  <a:moveTo>
                    <a:pt x="10956" y="1420"/>
                  </a:moveTo>
                  <a:cubicBezTo>
                    <a:pt x="11111" y="1420"/>
                    <a:pt x="11234" y="1543"/>
                    <a:pt x="11234" y="1697"/>
                  </a:cubicBezTo>
                  <a:lnTo>
                    <a:pt x="11234" y="10215"/>
                  </a:lnTo>
                  <a:lnTo>
                    <a:pt x="8518" y="10215"/>
                  </a:lnTo>
                  <a:cubicBezTo>
                    <a:pt x="8158" y="10245"/>
                    <a:pt x="8178" y="10803"/>
                    <a:pt x="8550" y="10803"/>
                  </a:cubicBezTo>
                  <a:cubicBezTo>
                    <a:pt x="8560" y="10803"/>
                    <a:pt x="8570" y="10802"/>
                    <a:pt x="8580" y="10802"/>
                  </a:cubicBezTo>
                  <a:lnTo>
                    <a:pt x="13981" y="10802"/>
                  </a:lnTo>
                  <a:lnTo>
                    <a:pt x="13981" y="11820"/>
                  </a:lnTo>
                  <a:cubicBezTo>
                    <a:pt x="13981" y="11974"/>
                    <a:pt x="13827" y="12098"/>
                    <a:pt x="13672" y="12098"/>
                  </a:cubicBezTo>
                  <a:lnTo>
                    <a:pt x="865" y="12098"/>
                  </a:lnTo>
                  <a:cubicBezTo>
                    <a:pt x="679" y="12098"/>
                    <a:pt x="556" y="11974"/>
                    <a:pt x="556" y="11820"/>
                  </a:cubicBezTo>
                  <a:lnTo>
                    <a:pt x="556" y="10802"/>
                  </a:lnTo>
                  <a:lnTo>
                    <a:pt x="5988" y="10802"/>
                  </a:lnTo>
                  <a:cubicBezTo>
                    <a:pt x="6358" y="10802"/>
                    <a:pt x="6358" y="10246"/>
                    <a:pt x="5988" y="10246"/>
                  </a:cubicBezTo>
                  <a:lnTo>
                    <a:pt x="3272" y="10246"/>
                  </a:lnTo>
                  <a:lnTo>
                    <a:pt x="3272" y="1697"/>
                  </a:lnTo>
                  <a:cubicBezTo>
                    <a:pt x="3272" y="1543"/>
                    <a:pt x="3426" y="1420"/>
                    <a:pt x="3581" y="1420"/>
                  </a:cubicBezTo>
                  <a:lnTo>
                    <a:pt x="5278" y="1420"/>
                  </a:lnTo>
                  <a:cubicBezTo>
                    <a:pt x="5278" y="1883"/>
                    <a:pt x="5648" y="2284"/>
                    <a:pt x="6111" y="2284"/>
                  </a:cubicBezTo>
                  <a:lnTo>
                    <a:pt x="8395" y="2284"/>
                  </a:lnTo>
                  <a:cubicBezTo>
                    <a:pt x="8858" y="2284"/>
                    <a:pt x="9259" y="1883"/>
                    <a:pt x="9259" y="1420"/>
                  </a:cubicBezTo>
                  <a:close/>
                  <a:moveTo>
                    <a:pt x="8704" y="12653"/>
                  </a:moveTo>
                  <a:lnTo>
                    <a:pt x="8673" y="13980"/>
                  </a:lnTo>
                  <a:lnTo>
                    <a:pt x="5864" y="13980"/>
                  </a:lnTo>
                  <a:lnTo>
                    <a:pt x="5864" y="12653"/>
                  </a:lnTo>
                  <a:close/>
                  <a:moveTo>
                    <a:pt x="6142" y="0"/>
                  </a:moveTo>
                  <a:cubicBezTo>
                    <a:pt x="5648" y="0"/>
                    <a:pt x="5278" y="370"/>
                    <a:pt x="5278" y="864"/>
                  </a:cubicBezTo>
                  <a:lnTo>
                    <a:pt x="3581" y="864"/>
                  </a:lnTo>
                  <a:cubicBezTo>
                    <a:pt x="3118" y="864"/>
                    <a:pt x="2716" y="1234"/>
                    <a:pt x="2716" y="1697"/>
                  </a:cubicBezTo>
                  <a:lnTo>
                    <a:pt x="2716" y="2562"/>
                  </a:lnTo>
                  <a:lnTo>
                    <a:pt x="865" y="2562"/>
                  </a:lnTo>
                  <a:cubicBezTo>
                    <a:pt x="371" y="2562"/>
                    <a:pt x="1" y="2932"/>
                    <a:pt x="1" y="3395"/>
                  </a:cubicBezTo>
                  <a:lnTo>
                    <a:pt x="1" y="11820"/>
                  </a:lnTo>
                  <a:cubicBezTo>
                    <a:pt x="1" y="12283"/>
                    <a:pt x="371" y="12653"/>
                    <a:pt x="865" y="12653"/>
                  </a:cubicBezTo>
                  <a:lnTo>
                    <a:pt x="5278" y="12653"/>
                  </a:lnTo>
                  <a:lnTo>
                    <a:pt x="5278" y="13980"/>
                  </a:lnTo>
                  <a:lnTo>
                    <a:pt x="3858" y="13980"/>
                  </a:lnTo>
                  <a:cubicBezTo>
                    <a:pt x="3704" y="13980"/>
                    <a:pt x="3581" y="14104"/>
                    <a:pt x="3581" y="14258"/>
                  </a:cubicBezTo>
                  <a:cubicBezTo>
                    <a:pt x="3581" y="14412"/>
                    <a:pt x="3704" y="14536"/>
                    <a:pt x="3858" y="14536"/>
                  </a:cubicBezTo>
                  <a:lnTo>
                    <a:pt x="10679" y="14536"/>
                  </a:lnTo>
                  <a:cubicBezTo>
                    <a:pt x="10833" y="14536"/>
                    <a:pt x="10956" y="14412"/>
                    <a:pt x="10956" y="14258"/>
                  </a:cubicBezTo>
                  <a:cubicBezTo>
                    <a:pt x="10956" y="14117"/>
                    <a:pt x="10854" y="13976"/>
                    <a:pt x="10718" y="13976"/>
                  </a:cubicBezTo>
                  <a:cubicBezTo>
                    <a:pt x="10705" y="13976"/>
                    <a:pt x="10692" y="13978"/>
                    <a:pt x="10679" y="13980"/>
                  </a:cubicBezTo>
                  <a:lnTo>
                    <a:pt x="9259" y="13980"/>
                  </a:lnTo>
                  <a:lnTo>
                    <a:pt x="9259" y="12653"/>
                  </a:lnTo>
                  <a:lnTo>
                    <a:pt x="13672" y="12653"/>
                  </a:lnTo>
                  <a:cubicBezTo>
                    <a:pt x="14135" y="12653"/>
                    <a:pt x="14536" y="12283"/>
                    <a:pt x="14536" y="11820"/>
                  </a:cubicBezTo>
                  <a:lnTo>
                    <a:pt x="14536" y="3395"/>
                  </a:lnTo>
                  <a:cubicBezTo>
                    <a:pt x="14536" y="2932"/>
                    <a:pt x="14135" y="2562"/>
                    <a:pt x="13672" y="2562"/>
                  </a:cubicBezTo>
                  <a:lnTo>
                    <a:pt x="11821" y="2562"/>
                  </a:lnTo>
                  <a:lnTo>
                    <a:pt x="11821" y="1697"/>
                  </a:lnTo>
                  <a:cubicBezTo>
                    <a:pt x="11821" y="1234"/>
                    <a:pt x="11419" y="864"/>
                    <a:pt x="10956" y="864"/>
                  </a:cubicBezTo>
                  <a:lnTo>
                    <a:pt x="9259" y="864"/>
                  </a:lnTo>
                  <a:cubicBezTo>
                    <a:pt x="9259" y="370"/>
                    <a:pt x="8889" y="0"/>
                    <a:pt x="8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3" name="Google Shape;18723;p105"/>
            <p:cNvSpPr/>
            <p:nvPr/>
          </p:nvSpPr>
          <p:spPr>
            <a:xfrm>
              <a:off x="5646975" y="2009675"/>
              <a:ext cx="106000" cy="14750"/>
            </a:xfrm>
            <a:custGeom>
              <a:avLst/>
              <a:gdLst/>
              <a:ahLst/>
              <a:cxnLst/>
              <a:rect l="l" t="t" r="r" b="b"/>
              <a:pathLst>
                <a:path w="4240" h="590" extrusionOk="0">
                  <a:moveTo>
                    <a:pt x="393" y="1"/>
                  </a:moveTo>
                  <a:cubicBezTo>
                    <a:pt x="1" y="1"/>
                    <a:pt x="1" y="589"/>
                    <a:pt x="393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3818" y="588"/>
                  </a:lnTo>
                  <a:cubicBezTo>
                    <a:pt x="3828" y="589"/>
                    <a:pt x="3837" y="589"/>
                    <a:pt x="3847" y="589"/>
                  </a:cubicBezTo>
                  <a:cubicBezTo>
                    <a:pt x="4240" y="589"/>
                    <a:pt x="4240" y="1"/>
                    <a:pt x="3847" y="1"/>
                  </a:cubicBezTo>
                  <a:cubicBezTo>
                    <a:pt x="3837" y="1"/>
                    <a:pt x="3828" y="1"/>
                    <a:pt x="3818" y="2"/>
                  </a:cubicBezTo>
                  <a:lnTo>
                    <a:pt x="423" y="2"/>
                  </a:lnTo>
                  <a:cubicBezTo>
                    <a:pt x="413" y="1"/>
                    <a:pt x="403" y="1"/>
                    <a:pt x="3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4" name="Google Shape;18724;p105"/>
            <p:cNvSpPr/>
            <p:nvPr/>
          </p:nvSpPr>
          <p:spPr>
            <a:xfrm>
              <a:off x="5646975" y="2052800"/>
              <a:ext cx="106000" cy="14050"/>
            </a:xfrm>
            <a:custGeom>
              <a:avLst/>
              <a:gdLst/>
              <a:ahLst/>
              <a:cxnLst/>
              <a:rect l="l" t="t" r="r" b="b"/>
              <a:pathLst>
                <a:path w="4240" h="562" extrusionOk="0">
                  <a:moveTo>
                    <a:pt x="367" y="1"/>
                  </a:moveTo>
                  <a:cubicBezTo>
                    <a:pt x="1" y="1"/>
                    <a:pt x="10" y="562"/>
                    <a:pt x="393" y="562"/>
                  </a:cubicBezTo>
                  <a:cubicBezTo>
                    <a:pt x="403" y="562"/>
                    <a:pt x="413" y="561"/>
                    <a:pt x="423" y="561"/>
                  </a:cubicBezTo>
                  <a:lnTo>
                    <a:pt x="3818" y="561"/>
                  </a:lnTo>
                  <a:cubicBezTo>
                    <a:pt x="3828" y="561"/>
                    <a:pt x="3837" y="562"/>
                    <a:pt x="3847" y="562"/>
                  </a:cubicBezTo>
                  <a:cubicBezTo>
                    <a:pt x="4231" y="562"/>
                    <a:pt x="4240" y="1"/>
                    <a:pt x="3874" y="1"/>
                  </a:cubicBezTo>
                  <a:cubicBezTo>
                    <a:pt x="3856" y="1"/>
                    <a:pt x="3837" y="2"/>
                    <a:pt x="3818" y="5"/>
                  </a:cubicBezTo>
                  <a:lnTo>
                    <a:pt x="423" y="5"/>
                  </a:lnTo>
                  <a:cubicBezTo>
                    <a:pt x="403" y="2"/>
                    <a:pt x="384" y="1"/>
                    <a:pt x="3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5" name="Google Shape;18725;p105"/>
            <p:cNvSpPr/>
            <p:nvPr/>
          </p:nvSpPr>
          <p:spPr>
            <a:xfrm>
              <a:off x="5647175" y="2095250"/>
              <a:ext cx="105600" cy="14100"/>
            </a:xfrm>
            <a:custGeom>
              <a:avLst/>
              <a:gdLst/>
              <a:ahLst/>
              <a:cxnLst/>
              <a:rect l="l" t="t" r="r" b="b"/>
              <a:pathLst>
                <a:path w="4224" h="564" extrusionOk="0">
                  <a:moveTo>
                    <a:pt x="361" y="0"/>
                  </a:moveTo>
                  <a:cubicBezTo>
                    <a:pt x="1" y="0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3810" y="560"/>
                  </a:lnTo>
                  <a:cubicBezTo>
                    <a:pt x="3828" y="563"/>
                    <a:pt x="3846" y="564"/>
                    <a:pt x="3864" y="564"/>
                  </a:cubicBezTo>
                  <a:cubicBezTo>
                    <a:pt x="4224" y="564"/>
                    <a:pt x="4224" y="0"/>
                    <a:pt x="3864" y="0"/>
                  </a:cubicBezTo>
                  <a:cubicBezTo>
                    <a:pt x="3846" y="0"/>
                    <a:pt x="3828" y="2"/>
                    <a:pt x="3810" y="4"/>
                  </a:cubicBezTo>
                  <a:lnTo>
                    <a:pt x="415" y="4"/>
                  </a:lnTo>
                  <a:cubicBezTo>
                    <a:pt x="396" y="2"/>
                    <a:pt x="378" y="0"/>
                    <a:pt x="3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6" name="Google Shape;18726;p105"/>
            <p:cNvSpPr/>
            <p:nvPr/>
          </p:nvSpPr>
          <p:spPr>
            <a:xfrm>
              <a:off x="5647175" y="2137675"/>
              <a:ext cx="102975" cy="14125"/>
            </a:xfrm>
            <a:custGeom>
              <a:avLst/>
              <a:gdLst/>
              <a:ahLst/>
              <a:cxnLst/>
              <a:rect l="l" t="t" r="r" b="b"/>
              <a:pathLst>
                <a:path w="4119" h="565" extrusionOk="0">
                  <a:moveTo>
                    <a:pt x="361" y="1"/>
                  </a:moveTo>
                  <a:cubicBezTo>
                    <a:pt x="1" y="1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3810" y="560"/>
                  </a:lnTo>
                  <a:cubicBezTo>
                    <a:pt x="3964" y="560"/>
                    <a:pt x="4087" y="437"/>
                    <a:pt x="4118" y="283"/>
                  </a:cubicBezTo>
                  <a:cubicBezTo>
                    <a:pt x="4118" y="128"/>
                    <a:pt x="3964" y="5"/>
                    <a:pt x="3810" y="5"/>
                  </a:cubicBezTo>
                  <a:lnTo>
                    <a:pt x="415" y="5"/>
                  </a:lnTo>
                  <a:cubicBezTo>
                    <a:pt x="396" y="2"/>
                    <a:pt x="378" y="1"/>
                    <a:pt x="3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7" name="Google Shape;18727;p105"/>
            <p:cNvSpPr/>
            <p:nvPr/>
          </p:nvSpPr>
          <p:spPr>
            <a:xfrm>
              <a:off x="5669100" y="2180225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71" y="0"/>
                  </a:moveTo>
                  <a:cubicBezTo>
                    <a:pt x="124" y="31"/>
                    <a:pt x="1" y="340"/>
                    <a:pt x="217" y="494"/>
                  </a:cubicBezTo>
                  <a:cubicBezTo>
                    <a:pt x="269" y="547"/>
                    <a:pt x="332" y="569"/>
                    <a:pt x="393" y="569"/>
                  </a:cubicBezTo>
                  <a:cubicBezTo>
                    <a:pt x="550" y="569"/>
                    <a:pt x="702" y="424"/>
                    <a:pt x="680" y="247"/>
                  </a:cubicBezTo>
                  <a:cubicBezTo>
                    <a:pt x="649" y="93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8" name="Google Shape;18728;p105"/>
          <p:cNvGrpSpPr/>
          <p:nvPr/>
        </p:nvGrpSpPr>
        <p:grpSpPr>
          <a:xfrm>
            <a:off x="1694713" y="3454981"/>
            <a:ext cx="404625" cy="363250"/>
            <a:chOff x="4736000" y="1924850"/>
            <a:chExt cx="404625" cy="363250"/>
          </a:xfrm>
        </p:grpSpPr>
        <p:sp>
          <p:nvSpPr>
            <p:cNvPr id="18729" name="Google Shape;18729;p105"/>
            <p:cNvSpPr/>
            <p:nvPr/>
          </p:nvSpPr>
          <p:spPr>
            <a:xfrm>
              <a:off x="4852050" y="1967200"/>
              <a:ext cx="216050" cy="185275"/>
            </a:xfrm>
            <a:custGeom>
              <a:avLst/>
              <a:gdLst/>
              <a:ahLst/>
              <a:cxnLst/>
              <a:rect l="l" t="t" r="r" b="b"/>
              <a:pathLst>
                <a:path w="8642" h="7411" extrusionOk="0">
                  <a:moveTo>
                    <a:pt x="4956" y="566"/>
                  </a:moveTo>
                  <a:cubicBezTo>
                    <a:pt x="6521" y="566"/>
                    <a:pt x="7890" y="1773"/>
                    <a:pt x="8055" y="3398"/>
                  </a:cubicBezTo>
                  <a:lnTo>
                    <a:pt x="8055" y="3429"/>
                  </a:lnTo>
                  <a:lnTo>
                    <a:pt x="6635" y="3429"/>
                  </a:lnTo>
                  <a:cubicBezTo>
                    <a:pt x="6327" y="3429"/>
                    <a:pt x="6080" y="3182"/>
                    <a:pt x="6080" y="2843"/>
                  </a:cubicBezTo>
                  <a:cubicBezTo>
                    <a:pt x="6049" y="2225"/>
                    <a:pt x="5555" y="1732"/>
                    <a:pt x="4938" y="1732"/>
                  </a:cubicBezTo>
                  <a:cubicBezTo>
                    <a:pt x="4629" y="1732"/>
                    <a:pt x="4382" y="1454"/>
                    <a:pt x="4382" y="1145"/>
                  </a:cubicBezTo>
                  <a:lnTo>
                    <a:pt x="4382" y="621"/>
                  </a:lnTo>
                  <a:cubicBezTo>
                    <a:pt x="4575" y="584"/>
                    <a:pt x="4767" y="566"/>
                    <a:pt x="4956" y="566"/>
                  </a:cubicBezTo>
                  <a:close/>
                  <a:moveTo>
                    <a:pt x="4105" y="3985"/>
                  </a:moveTo>
                  <a:cubicBezTo>
                    <a:pt x="4784" y="4046"/>
                    <a:pt x="4784" y="5065"/>
                    <a:pt x="4105" y="5126"/>
                  </a:cubicBezTo>
                  <a:cubicBezTo>
                    <a:pt x="3518" y="5126"/>
                    <a:pt x="3024" y="5559"/>
                    <a:pt x="2963" y="6114"/>
                  </a:cubicBezTo>
                  <a:cubicBezTo>
                    <a:pt x="2315" y="5589"/>
                    <a:pt x="1913" y="4818"/>
                    <a:pt x="1821" y="3985"/>
                  </a:cubicBezTo>
                  <a:close/>
                  <a:moveTo>
                    <a:pt x="3796" y="806"/>
                  </a:moveTo>
                  <a:lnTo>
                    <a:pt x="3796" y="1145"/>
                  </a:lnTo>
                  <a:cubicBezTo>
                    <a:pt x="3796" y="1763"/>
                    <a:pt x="4321" y="2287"/>
                    <a:pt x="4938" y="2287"/>
                  </a:cubicBezTo>
                  <a:cubicBezTo>
                    <a:pt x="5247" y="2287"/>
                    <a:pt x="5493" y="2534"/>
                    <a:pt x="5493" y="2843"/>
                  </a:cubicBezTo>
                  <a:cubicBezTo>
                    <a:pt x="5524" y="3460"/>
                    <a:pt x="6018" y="3985"/>
                    <a:pt x="6635" y="3985"/>
                  </a:cubicBezTo>
                  <a:lnTo>
                    <a:pt x="8055" y="3985"/>
                  </a:lnTo>
                  <a:cubicBezTo>
                    <a:pt x="7901" y="5589"/>
                    <a:pt x="6543" y="6824"/>
                    <a:pt x="4938" y="6824"/>
                  </a:cubicBezTo>
                  <a:cubicBezTo>
                    <a:pt x="4444" y="6824"/>
                    <a:pt x="3950" y="6700"/>
                    <a:pt x="3518" y="6484"/>
                  </a:cubicBezTo>
                  <a:lnTo>
                    <a:pt x="3518" y="6268"/>
                  </a:lnTo>
                  <a:cubicBezTo>
                    <a:pt x="3518" y="5929"/>
                    <a:pt x="3765" y="5682"/>
                    <a:pt x="4105" y="5682"/>
                  </a:cubicBezTo>
                  <a:cubicBezTo>
                    <a:pt x="5524" y="5589"/>
                    <a:pt x="5524" y="3491"/>
                    <a:pt x="4105" y="3429"/>
                  </a:cubicBezTo>
                  <a:lnTo>
                    <a:pt x="1821" y="3429"/>
                  </a:lnTo>
                  <a:cubicBezTo>
                    <a:pt x="1944" y="2225"/>
                    <a:pt x="2716" y="1207"/>
                    <a:pt x="3796" y="806"/>
                  </a:cubicBezTo>
                  <a:close/>
                  <a:moveTo>
                    <a:pt x="4911" y="0"/>
                  </a:moveTo>
                  <a:cubicBezTo>
                    <a:pt x="4001" y="0"/>
                    <a:pt x="3073" y="336"/>
                    <a:pt x="2315" y="1084"/>
                  </a:cubicBezTo>
                  <a:cubicBezTo>
                    <a:pt x="0" y="3429"/>
                    <a:pt x="1636" y="7379"/>
                    <a:pt x="4938" y="7410"/>
                  </a:cubicBezTo>
                  <a:cubicBezTo>
                    <a:pt x="6975" y="7379"/>
                    <a:pt x="8610" y="5744"/>
                    <a:pt x="8641" y="3707"/>
                  </a:cubicBezTo>
                  <a:cubicBezTo>
                    <a:pt x="8641" y="1472"/>
                    <a:pt x="6817" y="0"/>
                    <a:pt x="49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0" name="Google Shape;18730;p105"/>
            <p:cNvSpPr/>
            <p:nvPr/>
          </p:nvSpPr>
          <p:spPr>
            <a:xfrm>
              <a:off x="5062675" y="2134700"/>
              <a:ext cx="16225" cy="14575"/>
            </a:xfrm>
            <a:custGeom>
              <a:avLst/>
              <a:gdLst/>
              <a:ahLst/>
              <a:cxnLst/>
              <a:rect l="l" t="t" r="r" b="b"/>
              <a:pathLst>
                <a:path w="649" h="583" extrusionOk="0">
                  <a:moveTo>
                    <a:pt x="371" y="0"/>
                  </a:moveTo>
                  <a:cubicBezTo>
                    <a:pt x="124" y="0"/>
                    <a:pt x="0" y="309"/>
                    <a:pt x="155" y="494"/>
                  </a:cubicBezTo>
                  <a:cubicBezTo>
                    <a:pt x="215" y="555"/>
                    <a:pt x="289" y="582"/>
                    <a:pt x="361" y="582"/>
                  </a:cubicBezTo>
                  <a:cubicBezTo>
                    <a:pt x="508" y="582"/>
                    <a:pt x="648" y="465"/>
                    <a:pt x="648" y="278"/>
                  </a:cubicBezTo>
                  <a:cubicBezTo>
                    <a:pt x="648" y="124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1" name="Google Shape;18731;p105"/>
            <p:cNvSpPr/>
            <p:nvPr/>
          </p:nvSpPr>
          <p:spPr>
            <a:xfrm>
              <a:off x="4736000" y="1924850"/>
              <a:ext cx="404625" cy="363250"/>
            </a:xfrm>
            <a:custGeom>
              <a:avLst/>
              <a:gdLst/>
              <a:ahLst/>
              <a:cxnLst/>
              <a:rect l="l" t="t" r="r" b="b"/>
              <a:pathLst>
                <a:path w="16185" h="14530" extrusionOk="0">
                  <a:moveTo>
                    <a:pt x="5383" y="8796"/>
                  </a:moveTo>
                  <a:cubicBezTo>
                    <a:pt x="5630" y="9073"/>
                    <a:pt x="5876" y="9351"/>
                    <a:pt x="6185" y="9598"/>
                  </a:cubicBezTo>
                  <a:lnTo>
                    <a:pt x="5383" y="10400"/>
                  </a:lnTo>
                  <a:cubicBezTo>
                    <a:pt x="5074" y="10154"/>
                    <a:pt x="4827" y="9876"/>
                    <a:pt x="4580" y="9598"/>
                  </a:cubicBezTo>
                  <a:lnTo>
                    <a:pt x="5383" y="8796"/>
                  </a:lnTo>
                  <a:close/>
                  <a:moveTo>
                    <a:pt x="4179" y="9999"/>
                  </a:moveTo>
                  <a:cubicBezTo>
                    <a:pt x="4426" y="10277"/>
                    <a:pt x="4704" y="10555"/>
                    <a:pt x="4981" y="10802"/>
                  </a:cubicBezTo>
                  <a:lnTo>
                    <a:pt x="1988" y="13795"/>
                  </a:lnTo>
                  <a:cubicBezTo>
                    <a:pt x="1856" y="13927"/>
                    <a:pt x="1709" y="13983"/>
                    <a:pt x="1570" y="13983"/>
                  </a:cubicBezTo>
                  <a:cubicBezTo>
                    <a:pt x="1126" y="13983"/>
                    <a:pt x="755" y="13416"/>
                    <a:pt x="1155" y="12993"/>
                  </a:cubicBezTo>
                  <a:lnTo>
                    <a:pt x="4179" y="9999"/>
                  </a:lnTo>
                  <a:close/>
                  <a:moveTo>
                    <a:pt x="9580" y="0"/>
                  </a:moveTo>
                  <a:cubicBezTo>
                    <a:pt x="5321" y="31"/>
                    <a:pt x="2759" y="4722"/>
                    <a:pt x="5074" y="8333"/>
                  </a:cubicBezTo>
                  <a:lnTo>
                    <a:pt x="784" y="12592"/>
                  </a:lnTo>
                  <a:cubicBezTo>
                    <a:pt x="0" y="13423"/>
                    <a:pt x="735" y="14529"/>
                    <a:pt x="1607" y="14529"/>
                  </a:cubicBezTo>
                  <a:cubicBezTo>
                    <a:pt x="1868" y="14529"/>
                    <a:pt x="2141" y="14431"/>
                    <a:pt x="2389" y="14196"/>
                  </a:cubicBezTo>
                  <a:lnTo>
                    <a:pt x="6648" y="9938"/>
                  </a:lnTo>
                  <a:cubicBezTo>
                    <a:pt x="7545" y="10505"/>
                    <a:pt x="8564" y="10791"/>
                    <a:pt x="9584" y="10791"/>
                  </a:cubicBezTo>
                  <a:cubicBezTo>
                    <a:pt x="10671" y="10791"/>
                    <a:pt x="11758" y="10467"/>
                    <a:pt x="12697" y="9814"/>
                  </a:cubicBezTo>
                  <a:cubicBezTo>
                    <a:pt x="12820" y="9721"/>
                    <a:pt x="12820" y="9536"/>
                    <a:pt x="12759" y="9413"/>
                  </a:cubicBezTo>
                  <a:cubicBezTo>
                    <a:pt x="12703" y="9338"/>
                    <a:pt x="12613" y="9297"/>
                    <a:pt x="12523" y="9297"/>
                  </a:cubicBezTo>
                  <a:cubicBezTo>
                    <a:pt x="12464" y="9297"/>
                    <a:pt x="12406" y="9315"/>
                    <a:pt x="12357" y="9351"/>
                  </a:cubicBezTo>
                  <a:cubicBezTo>
                    <a:pt x="11512" y="9959"/>
                    <a:pt x="10530" y="10256"/>
                    <a:pt x="9553" y="10256"/>
                  </a:cubicBezTo>
                  <a:cubicBezTo>
                    <a:pt x="8249" y="10256"/>
                    <a:pt x="6953" y="9727"/>
                    <a:pt x="6000" y="8703"/>
                  </a:cubicBezTo>
                  <a:cubicBezTo>
                    <a:pt x="4364" y="6913"/>
                    <a:pt x="4303" y="4166"/>
                    <a:pt x="5876" y="2315"/>
                  </a:cubicBezTo>
                  <a:cubicBezTo>
                    <a:pt x="6829" y="1176"/>
                    <a:pt x="8199" y="579"/>
                    <a:pt x="9583" y="579"/>
                  </a:cubicBezTo>
                  <a:cubicBezTo>
                    <a:pt x="10488" y="579"/>
                    <a:pt x="11398" y="834"/>
                    <a:pt x="12203" y="1358"/>
                  </a:cubicBezTo>
                  <a:cubicBezTo>
                    <a:pt x="14240" y="2685"/>
                    <a:pt x="14981" y="5339"/>
                    <a:pt x="13901" y="7530"/>
                  </a:cubicBezTo>
                  <a:cubicBezTo>
                    <a:pt x="13839" y="7654"/>
                    <a:pt x="13901" y="7839"/>
                    <a:pt x="14055" y="7901"/>
                  </a:cubicBezTo>
                  <a:cubicBezTo>
                    <a:pt x="14094" y="7930"/>
                    <a:pt x="14140" y="7944"/>
                    <a:pt x="14187" y="7944"/>
                  </a:cubicBezTo>
                  <a:cubicBezTo>
                    <a:pt x="14284" y="7944"/>
                    <a:pt x="14383" y="7882"/>
                    <a:pt x="14425" y="7777"/>
                  </a:cubicBezTo>
                  <a:cubicBezTo>
                    <a:pt x="16184" y="4197"/>
                    <a:pt x="13561" y="0"/>
                    <a:pt x="95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2" name="Google Shape;18732;p105"/>
          <p:cNvGrpSpPr/>
          <p:nvPr/>
        </p:nvGrpSpPr>
        <p:grpSpPr>
          <a:xfrm>
            <a:off x="1099250" y="3454644"/>
            <a:ext cx="270075" cy="363925"/>
            <a:chOff x="4043450" y="3602175"/>
            <a:chExt cx="270075" cy="363925"/>
          </a:xfrm>
        </p:grpSpPr>
        <p:sp>
          <p:nvSpPr>
            <p:cNvPr id="18733" name="Google Shape;18733;p105"/>
            <p:cNvSpPr/>
            <p:nvPr/>
          </p:nvSpPr>
          <p:spPr>
            <a:xfrm>
              <a:off x="4078950" y="3646150"/>
              <a:ext cx="25475" cy="21100"/>
            </a:xfrm>
            <a:custGeom>
              <a:avLst/>
              <a:gdLst/>
              <a:ahLst/>
              <a:cxnLst/>
              <a:rect l="l" t="t" r="r" b="b"/>
              <a:pathLst>
                <a:path w="1019" h="844" extrusionOk="0">
                  <a:moveTo>
                    <a:pt x="587" y="1"/>
                  </a:moveTo>
                  <a:cubicBezTo>
                    <a:pt x="186" y="1"/>
                    <a:pt x="0" y="464"/>
                    <a:pt x="278" y="711"/>
                  </a:cubicBezTo>
                  <a:cubicBezTo>
                    <a:pt x="370" y="802"/>
                    <a:pt x="481" y="843"/>
                    <a:pt x="589" y="843"/>
                  </a:cubicBezTo>
                  <a:cubicBezTo>
                    <a:pt x="810" y="843"/>
                    <a:pt x="1019" y="671"/>
                    <a:pt x="1019" y="402"/>
                  </a:cubicBezTo>
                  <a:cubicBezTo>
                    <a:pt x="1019" y="186"/>
                    <a:pt x="803" y="1"/>
                    <a:pt x="5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4" name="Google Shape;18734;p105"/>
            <p:cNvSpPr/>
            <p:nvPr/>
          </p:nvSpPr>
          <p:spPr>
            <a:xfrm>
              <a:off x="4083575" y="3692450"/>
              <a:ext cx="17000" cy="14075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402" y="0"/>
                  </a:moveTo>
                  <a:cubicBezTo>
                    <a:pt x="155" y="0"/>
                    <a:pt x="1" y="309"/>
                    <a:pt x="186" y="494"/>
                  </a:cubicBezTo>
                  <a:cubicBezTo>
                    <a:pt x="242" y="541"/>
                    <a:pt x="309" y="562"/>
                    <a:pt x="376" y="562"/>
                  </a:cubicBezTo>
                  <a:cubicBezTo>
                    <a:pt x="530" y="562"/>
                    <a:pt x="680" y="450"/>
                    <a:pt x="680" y="278"/>
                  </a:cubicBezTo>
                  <a:cubicBezTo>
                    <a:pt x="680" y="124"/>
                    <a:pt x="556" y="0"/>
                    <a:pt x="4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5" name="Google Shape;18735;p105"/>
            <p:cNvSpPr/>
            <p:nvPr/>
          </p:nvSpPr>
          <p:spPr>
            <a:xfrm>
              <a:off x="4086675" y="3734100"/>
              <a:ext cx="184425" cy="184425"/>
            </a:xfrm>
            <a:custGeom>
              <a:avLst/>
              <a:gdLst/>
              <a:ahLst/>
              <a:cxnLst/>
              <a:rect l="l" t="t" r="r" b="b"/>
              <a:pathLst>
                <a:path w="7377" h="7377" extrusionOk="0">
                  <a:moveTo>
                    <a:pt x="6790" y="2285"/>
                  </a:moveTo>
                  <a:lnTo>
                    <a:pt x="6790" y="3427"/>
                  </a:lnTo>
                  <a:lnTo>
                    <a:pt x="556" y="3427"/>
                  </a:lnTo>
                  <a:lnTo>
                    <a:pt x="556" y="2285"/>
                  </a:lnTo>
                  <a:close/>
                  <a:moveTo>
                    <a:pt x="2531" y="5710"/>
                  </a:moveTo>
                  <a:lnTo>
                    <a:pt x="2531" y="6821"/>
                  </a:lnTo>
                  <a:lnTo>
                    <a:pt x="556" y="6821"/>
                  </a:lnTo>
                  <a:lnTo>
                    <a:pt x="556" y="5710"/>
                  </a:lnTo>
                  <a:close/>
                  <a:moveTo>
                    <a:pt x="6790" y="5710"/>
                  </a:moveTo>
                  <a:lnTo>
                    <a:pt x="6790" y="6821"/>
                  </a:lnTo>
                  <a:lnTo>
                    <a:pt x="4814" y="6821"/>
                  </a:lnTo>
                  <a:lnTo>
                    <a:pt x="4814" y="5710"/>
                  </a:lnTo>
                  <a:close/>
                  <a:moveTo>
                    <a:pt x="1975" y="1"/>
                  </a:moveTo>
                  <a:cubicBezTo>
                    <a:pt x="1821" y="1"/>
                    <a:pt x="1697" y="124"/>
                    <a:pt x="1697" y="279"/>
                  </a:cubicBezTo>
                  <a:cubicBezTo>
                    <a:pt x="1697" y="433"/>
                    <a:pt x="1821" y="556"/>
                    <a:pt x="1975" y="556"/>
                  </a:cubicBezTo>
                  <a:lnTo>
                    <a:pt x="3395" y="556"/>
                  </a:lnTo>
                  <a:lnTo>
                    <a:pt x="3395" y="1698"/>
                  </a:lnTo>
                  <a:lnTo>
                    <a:pt x="278" y="1698"/>
                  </a:lnTo>
                  <a:cubicBezTo>
                    <a:pt x="123" y="1698"/>
                    <a:pt x="0" y="1822"/>
                    <a:pt x="0" y="1976"/>
                  </a:cubicBezTo>
                  <a:lnTo>
                    <a:pt x="0" y="3704"/>
                  </a:lnTo>
                  <a:cubicBezTo>
                    <a:pt x="0" y="3859"/>
                    <a:pt x="123" y="3982"/>
                    <a:pt x="278" y="3982"/>
                  </a:cubicBezTo>
                  <a:lnTo>
                    <a:pt x="833" y="3982"/>
                  </a:lnTo>
                  <a:lnTo>
                    <a:pt x="833" y="5124"/>
                  </a:lnTo>
                  <a:lnTo>
                    <a:pt x="278" y="5124"/>
                  </a:lnTo>
                  <a:cubicBezTo>
                    <a:pt x="123" y="5124"/>
                    <a:pt x="0" y="5247"/>
                    <a:pt x="0" y="5402"/>
                  </a:cubicBezTo>
                  <a:lnTo>
                    <a:pt x="0" y="7099"/>
                  </a:lnTo>
                  <a:cubicBezTo>
                    <a:pt x="0" y="7253"/>
                    <a:pt x="123" y="7377"/>
                    <a:pt x="278" y="7377"/>
                  </a:cubicBezTo>
                  <a:lnTo>
                    <a:pt x="2839" y="7377"/>
                  </a:lnTo>
                  <a:cubicBezTo>
                    <a:pt x="2994" y="7377"/>
                    <a:pt x="3117" y="7253"/>
                    <a:pt x="3117" y="7099"/>
                  </a:cubicBezTo>
                  <a:lnTo>
                    <a:pt x="3117" y="5402"/>
                  </a:lnTo>
                  <a:cubicBezTo>
                    <a:pt x="3117" y="5247"/>
                    <a:pt x="2994" y="5124"/>
                    <a:pt x="2839" y="5124"/>
                  </a:cubicBezTo>
                  <a:lnTo>
                    <a:pt x="1420" y="5124"/>
                  </a:lnTo>
                  <a:lnTo>
                    <a:pt x="1420" y="3982"/>
                  </a:lnTo>
                  <a:lnTo>
                    <a:pt x="5956" y="3982"/>
                  </a:lnTo>
                  <a:lnTo>
                    <a:pt x="5956" y="5124"/>
                  </a:lnTo>
                  <a:lnTo>
                    <a:pt x="4537" y="5124"/>
                  </a:lnTo>
                  <a:cubicBezTo>
                    <a:pt x="4382" y="5124"/>
                    <a:pt x="4259" y="5247"/>
                    <a:pt x="4259" y="5402"/>
                  </a:cubicBezTo>
                  <a:lnTo>
                    <a:pt x="4259" y="7099"/>
                  </a:lnTo>
                  <a:cubicBezTo>
                    <a:pt x="4259" y="7253"/>
                    <a:pt x="4382" y="7377"/>
                    <a:pt x="4537" y="7377"/>
                  </a:cubicBezTo>
                  <a:lnTo>
                    <a:pt x="7098" y="7377"/>
                  </a:lnTo>
                  <a:cubicBezTo>
                    <a:pt x="7253" y="7377"/>
                    <a:pt x="7376" y="7253"/>
                    <a:pt x="7376" y="7099"/>
                  </a:cubicBezTo>
                  <a:lnTo>
                    <a:pt x="7376" y="5402"/>
                  </a:lnTo>
                  <a:cubicBezTo>
                    <a:pt x="7376" y="5247"/>
                    <a:pt x="7253" y="5124"/>
                    <a:pt x="7098" y="5124"/>
                  </a:cubicBezTo>
                  <a:lnTo>
                    <a:pt x="6512" y="5124"/>
                  </a:lnTo>
                  <a:lnTo>
                    <a:pt x="6512" y="3982"/>
                  </a:lnTo>
                  <a:lnTo>
                    <a:pt x="7098" y="3982"/>
                  </a:lnTo>
                  <a:cubicBezTo>
                    <a:pt x="7253" y="3982"/>
                    <a:pt x="7376" y="3859"/>
                    <a:pt x="7376" y="3704"/>
                  </a:cubicBezTo>
                  <a:lnTo>
                    <a:pt x="7376" y="1976"/>
                  </a:lnTo>
                  <a:cubicBezTo>
                    <a:pt x="7376" y="1822"/>
                    <a:pt x="7253" y="1698"/>
                    <a:pt x="7098" y="1698"/>
                  </a:cubicBezTo>
                  <a:lnTo>
                    <a:pt x="3950" y="1698"/>
                  </a:lnTo>
                  <a:lnTo>
                    <a:pt x="3950" y="556"/>
                  </a:lnTo>
                  <a:lnTo>
                    <a:pt x="5370" y="556"/>
                  </a:lnTo>
                  <a:cubicBezTo>
                    <a:pt x="5524" y="556"/>
                    <a:pt x="5679" y="433"/>
                    <a:pt x="5679" y="279"/>
                  </a:cubicBezTo>
                  <a:cubicBezTo>
                    <a:pt x="5679" y="124"/>
                    <a:pt x="5524" y="1"/>
                    <a:pt x="5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6" name="Google Shape;18736;p105"/>
            <p:cNvSpPr/>
            <p:nvPr/>
          </p:nvSpPr>
          <p:spPr>
            <a:xfrm>
              <a:off x="4125475" y="3691650"/>
              <a:ext cx="85175" cy="14725"/>
            </a:xfrm>
            <a:custGeom>
              <a:avLst/>
              <a:gdLst/>
              <a:ahLst/>
              <a:cxnLst/>
              <a:rect l="l" t="t" r="r" b="b"/>
              <a:pathLst>
                <a:path w="3407" h="589" extrusionOk="0">
                  <a:moveTo>
                    <a:pt x="394" y="0"/>
                  </a:moveTo>
                  <a:cubicBezTo>
                    <a:pt x="1" y="0"/>
                    <a:pt x="1" y="589"/>
                    <a:pt x="394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2985" y="588"/>
                  </a:lnTo>
                  <a:cubicBezTo>
                    <a:pt x="2995" y="589"/>
                    <a:pt x="3005" y="589"/>
                    <a:pt x="3014" y="589"/>
                  </a:cubicBezTo>
                  <a:cubicBezTo>
                    <a:pt x="3407" y="589"/>
                    <a:pt x="3407" y="0"/>
                    <a:pt x="3014" y="0"/>
                  </a:cubicBezTo>
                  <a:cubicBezTo>
                    <a:pt x="3005" y="0"/>
                    <a:pt x="2995" y="1"/>
                    <a:pt x="2985" y="2"/>
                  </a:cubicBezTo>
                  <a:lnTo>
                    <a:pt x="423" y="2"/>
                  </a:lnTo>
                  <a:cubicBezTo>
                    <a:pt x="413" y="1"/>
                    <a:pt x="403" y="0"/>
                    <a:pt x="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7" name="Google Shape;18737;p105"/>
            <p:cNvSpPr/>
            <p:nvPr/>
          </p:nvSpPr>
          <p:spPr>
            <a:xfrm>
              <a:off x="4129100" y="3649250"/>
              <a:ext cx="77950" cy="14675"/>
            </a:xfrm>
            <a:custGeom>
              <a:avLst/>
              <a:gdLst/>
              <a:ahLst/>
              <a:cxnLst/>
              <a:rect l="l" t="t" r="r" b="b"/>
              <a:pathLst>
                <a:path w="3118" h="587" extrusionOk="0">
                  <a:moveTo>
                    <a:pt x="278" y="0"/>
                  </a:moveTo>
                  <a:cubicBezTo>
                    <a:pt x="124" y="0"/>
                    <a:pt x="0" y="124"/>
                    <a:pt x="0" y="278"/>
                  </a:cubicBezTo>
                  <a:cubicBezTo>
                    <a:pt x="0" y="432"/>
                    <a:pt x="124" y="587"/>
                    <a:pt x="278" y="587"/>
                  </a:cubicBezTo>
                  <a:lnTo>
                    <a:pt x="2840" y="587"/>
                  </a:lnTo>
                  <a:cubicBezTo>
                    <a:pt x="2994" y="587"/>
                    <a:pt x="3117" y="432"/>
                    <a:pt x="3117" y="278"/>
                  </a:cubicBezTo>
                  <a:cubicBezTo>
                    <a:pt x="3117" y="124"/>
                    <a:pt x="2994" y="0"/>
                    <a:pt x="28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8" name="Google Shape;18738;p105"/>
            <p:cNvSpPr/>
            <p:nvPr/>
          </p:nvSpPr>
          <p:spPr>
            <a:xfrm>
              <a:off x="4171525" y="3951675"/>
              <a:ext cx="17000" cy="14425"/>
            </a:xfrm>
            <a:custGeom>
              <a:avLst/>
              <a:gdLst/>
              <a:ahLst/>
              <a:cxnLst/>
              <a:rect l="l" t="t" r="r" b="b"/>
              <a:pathLst>
                <a:path w="680" h="577" extrusionOk="0">
                  <a:moveTo>
                    <a:pt x="279" y="1"/>
                  </a:moveTo>
                  <a:cubicBezTo>
                    <a:pt x="124" y="1"/>
                    <a:pt x="1" y="124"/>
                    <a:pt x="1" y="279"/>
                  </a:cubicBezTo>
                  <a:cubicBezTo>
                    <a:pt x="1" y="450"/>
                    <a:pt x="149" y="576"/>
                    <a:pt x="302" y="576"/>
                  </a:cubicBezTo>
                  <a:cubicBezTo>
                    <a:pt x="369" y="576"/>
                    <a:pt x="438" y="552"/>
                    <a:pt x="495" y="495"/>
                  </a:cubicBezTo>
                  <a:cubicBezTo>
                    <a:pt x="680" y="310"/>
                    <a:pt x="526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9" name="Google Shape;18739;p105"/>
            <p:cNvSpPr/>
            <p:nvPr/>
          </p:nvSpPr>
          <p:spPr>
            <a:xfrm>
              <a:off x="4043450" y="3602175"/>
              <a:ext cx="270075" cy="363425"/>
            </a:xfrm>
            <a:custGeom>
              <a:avLst/>
              <a:gdLst/>
              <a:ahLst/>
              <a:cxnLst/>
              <a:rect l="l" t="t" r="r" b="b"/>
              <a:pathLst>
                <a:path w="10803" h="14537" extrusionOk="0">
                  <a:moveTo>
                    <a:pt x="8241" y="988"/>
                  </a:moveTo>
                  <a:lnTo>
                    <a:pt x="9846" y="2562"/>
                  </a:lnTo>
                  <a:lnTo>
                    <a:pt x="8241" y="2562"/>
                  </a:lnTo>
                  <a:lnTo>
                    <a:pt x="8241" y="988"/>
                  </a:lnTo>
                  <a:close/>
                  <a:moveTo>
                    <a:pt x="309" y="1"/>
                  </a:moveTo>
                  <a:cubicBezTo>
                    <a:pt x="155" y="1"/>
                    <a:pt x="1" y="155"/>
                    <a:pt x="1" y="309"/>
                  </a:cubicBezTo>
                  <a:lnTo>
                    <a:pt x="1" y="14259"/>
                  </a:lnTo>
                  <a:cubicBezTo>
                    <a:pt x="1" y="14413"/>
                    <a:pt x="155" y="14536"/>
                    <a:pt x="309" y="14536"/>
                  </a:cubicBezTo>
                  <a:lnTo>
                    <a:pt x="4136" y="14536"/>
                  </a:lnTo>
                  <a:cubicBezTo>
                    <a:pt x="4291" y="14536"/>
                    <a:pt x="4414" y="14413"/>
                    <a:pt x="4414" y="14259"/>
                  </a:cubicBezTo>
                  <a:cubicBezTo>
                    <a:pt x="4414" y="14104"/>
                    <a:pt x="4291" y="13981"/>
                    <a:pt x="4136" y="13981"/>
                  </a:cubicBezTo>
                  <a:lnTo>
                    <a:pt x="587" y="13981"/>
                  </a:lnTo>
                  <a:lnTo>
                    <a:pt x="587" y="587"/>
                  </a:lnTo>
                  <a:lnTo>
                    <a:pt x="7685" y="587"/>
                  </a:lnTo>
                  <a:lnTo>
                    <a:pt x="7685" y="2871"/>
                  </a:lnTo>
                  <a:cubicBezTo>
                    <a:pt x="7685" y="3025"/>
                    <a:pt x="7809" y="3148"/>
                    <a:pt x="7963" y="3148"/>
                  </a:cubicBezTo>
                  <a:lnTo>
                    <a:pt x="10247" y="3148"/>
                  </a:lnTo>
                  <a:lnTo>
                    <a:pt x="10247" y="13981"/>
                  </a:lnTo>
                  <a:lnTo>
                    <a:pt x="6698" y="13981"/>
                  </a:lnTo>
                  <a:cubicBezTo>
                    <a:pt x="6543" y="13981"/>
                    <a:pt x="6420" y="14104"/>
                    <a:pt x="6420" y="14259"/>
                  </a:cubicBezTo>
                  <a:cubicBezTo>
                    <a:pt x="6420" y="14413"/>
                    <a:pt x="6543" y="14536"/>
                    <a:pt x="6698" y="14536"/>
                  </a:cubicBezTo>
                  <a:lnTo>
                    <a:pt x="10525" y="14536"/>
                  </a:lnTo>
                  <a:cubicBezTo>
                    <a:pt x="10679" y="14536"/>
                    <a:pt x="10802" y="14413"/>
                    <a:pt x="10802" y="14259"/>
                  </a:cubicBezTo>
                  <a:lnTo>
                    <a:pt x="10802" y="2871"/>
                  </a:lnTo>
                  <a:cubicBezTo>
                    <a:pt x="10802" y="2778"/>
                    <a:pt x="10772" y="2716"/>
                    <a:pt x="10710" y="2655"/>
                  </a:cubicBezTo>
                  <a:lnTo>
                    <a:pt x="8148" y="93"/>
                  </a:lnTo>
                  <a:cubicBezTo>
                    <a:pt x="8117" y="31"/>
                    <a:pt x="8025" y="31"/>
                    <a:pt x="79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0" name="Google Shape;18740;p105"/>
          <p:cNvGrpSpPr/>
          <p:nvPr/>
        </p:nvGrpSpPr>
        <p:grpSpPr>
          <a:xfrm>
            <a:off x="1052588" y="4013725"/>
            <a:ext cx="363400" cy="237175"/>
            <a:chOff x="3997175" y="1988000"/>
            <a:chExt cx="363400" cy="237175"/>
          </a:xfrm>
        </p:grpSpPr>
        <p:sp>
          <p:nvSpPr>
            <p:cNvPr id="18741" name="Google Shape;18741;p105"/>
            <p:cNvSpPr/>
            <p:nvPr/>
          </p:nvSpPr>
          <p:spPr>
            <a:xfrm>
              <a:off x="4254100" y="1988100"/>
              <a:ext cx="17000" cy="14425"/>
            </a:xfrm>
            <a:custGeom>
              <a:avLst/>
              <a:gdLst/>
              <a:ahLst/>
              <a:cxnLst/>
              <a:rect l="l" t="t" r="r" b="b"/>
              <a:pathLst>
                <a:path w="680" h="577" extrusionOk="0">
                  <a:moveTo>
                    <a:pt x="401" y="1"/>
                  </a:moveTo>
                  <a:cubicBezTo>
                    <a:pt x="124" y="1"/>
                    <a:pt x="0" y="309"/>
                    <a:pt x="185" y="494"/>
                  </a:cubicBezTo>
                  <a:cubicBezTo>
                    <a:pt x="242" y="551"/>
                    <a:pt x="311" y="576"/>
                    <a:pt x="378" y="576"/>
                  </a:cubicBezTo>
                  <a:cubicBezTo>
                    <a:pt x="531" y="576"/>
                    <a:pt x="679" y="450"/>
                    <a:pt x="679" y="278"/>
                  </a:cubicBezTo>
                  <a:cubicBezTo>
                    <a:pt x="679" y="124"/>
                    <a:pt x="556" y="1"/>
                    <a:pt x="4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2" name="Google Shape;18742;p105"/>
            <p:cNvSpPr/>
            <p:nvPr/>
          </p:nvSpPr>
          <p:spPr>
            <a:xfrm>
              <a:off x="3997175" y="1988000"/>
              <a:ext cx="363400" cy="237175"/>
            </a:xfrm>
            <a:custGeom>
              <a:avLst/>
              <a:gdLst/>
              <a:ahLst/>
              <a:cxnLst/>
              <a:rect l="l" t="t" r="r" b="b"/>
              <a:pathLst>
                <a:path w="14536" h="9487" extrusionOk="0">
                  <a:moveTo>
                    <a:pt x="6635" y="560"/>
                  </a:moveTo>
                  <a:lnTo>
                    <a:pt x="4475" y="2690"/>
                  </a:lnTo>
                  <a:cubicBezTo>
                    <a:pt x="4444" y="2751"/>
                    <a:pt x="4413" y="2813"/>
                    <a:pt x="4413" y="2906"/>
                  </a:cubicBezTo>
                  <a:cubicBezTo>
                    <a:pt x="4382" y="2967"/>
                    <a:pt x="4413" y="3060"/>
                    <a:pt x="4475" y="3091"/>
                  </a:cubicBezTo>
                  <a:lnTo>
                    <a:pt x="4784" y="3399"/>
                  </a:lnTo>
                  <a:cubicBezTo>
                    <a:pt x="5092" y="3708"/>
                    <a:pt x="5493" y="3862"/>
                    <a:pt x="5895" y="3862"/>
                  </a:cubicBezTo>
                  <a:cubicBezTo>
                    <a:pt x="6296" y="3862"/>
                    <a:pt x="6697" y="3708"/>
                    <a:pt x="7006" y="3399"/>
                  </a:cubicBezTo>
                  <a:lnTo>
                    <a:pt x="7901" y="2504"/>
                  </a:lnTo>
                  <a:cubicBezTo>
                    <a:pt x="8009" y="2396"/>
                    <a:pt x="8155" y="2342"/>
                    <a:pt x="8302" y="2342"/>
                  </a:cubicBezTo>
                  <a:cubicBezTo>
                    <a:pt x="8449" y="2342"/>
                    <a:pt x="8595" y="2396"/>
                    <a:pt x="8703" y="2504"/>
                  </a:cubicBezTo>
                  <a:lnTo>
                    <a:pt x="12314" y="6115"/>
                  </a:lnTo>
                  <a:cubicBezTo>
                    <a:pt x="12530" y="6331"/>
                    <a:pt x="12530" y="6702"/>
                    <a:pt x="12314" y="6918"/>
                  </a:cubicBezTo>
                  <a:lnTo>
                    <a:pt x="12283" y="6949"/>
                  </a:lnTo>
                  <a:cubicBezTo>
                    <a:pt x="12175" y="7057"/>
                    <a:pt x="12028" y="7111"/>
                    <a:pt x="11882" y="7111"/>
                  </a:cubicBezTo>
                  <a:cubicBezTo>
                    <a:pt x="11735" y="7111"/>
                    <a:pt x="11589" y="7057"/>
                    <a:pt x="11481" y="6949"/>
                  </a:cubicBezTo>
                  <a:lnTo>
                    <a:pt x="8765" y="4233"/>
                  </a:lnTo>
                  <a:cubicBezTo>
                    <a:pt x="8727" y="4177"/>
                    <a:pt x="8679" y="4153"/>
                    <a:pt x="8627" y="4153"/>
                  </a:cubicBezTo>
                  <a:cubicBezTo>
                    <a:pt x="8423" y="4153"/>
                    <a:pt x="8173" y="4517"/>
                    <a:pt x="8394" y="4665"/>
                  </a:cubicBezTo>
                  <a:lnTo>
                    <a:pt x="10493" y="6733"/>
                  </a:lnTo>
                  <a:cubicBezTo>
                    <a:pt x="10897" y="7137"/>
                    <a:pt x="10514" y="7706"/>
                    <a:pt x="10062" y="7706"/>
                  </a:cubicBezTo>
                  <a:cubicBezTo>
                    <a:pt x="9928" y="7706"/>
                    <a:pt x="9787" y="7655"/>
                    <a:pt x="9660" y="7535"/>
                  </a:cubicBezTo>
                  <a:lnTo>
                    <a:pt x="7561" y="5436"/>
                  </a:lnTo>
                  <a:cubicBezTo>
                    <a:pt x="7512" y="5405"/>
                    <a:pt x="7461" y="5392"/>
                    <a:pt x="7413" y="5392"/>
                  </a:cubicBezTo>
                  <a:cubicBezTo>
                    <a:pt x="7221" y="5392"/>
                    <a:pt x="7067" y="5609"/>
                    <a:pt x="7191" y="5807"/>
                  </a:cubicBezTo>
                  <a:lnTo>
                    <a:pt x="8672" y="7319"/>
                  </a:lnTo>
                  <a:cubicBezTo>
                    <a:pt x="9100" y="7723"/>
                    <a:pt x="8722" y="8292"/>
                    <a:pt x="8272" y="8292"/>
                  </a:cubicBezTo>
                  <a:cubicBezTo>
                    <a:pt x="8138" y="8292"/>
                    <a:pt x="7997" y="8242"/>
                    <a:pt x="7870" y="8121"/>
                  </a:cubicBezTo>
                  <a:lnTo>
                    <a:pt x="6388" y="6609"/>
                  </a:lnTo>
                  <a:cubicBezTo>
                    <a:pt x="6341" y="6588"/>
                    <a:pt x="6295" y="6579"/>
                    <a:pt x="6252" y="6579"/>
                  </a:cubicBezTo>
                  <a:cubicBezTo>
                    <a:pt x="6038" y="6579"/>
                    <a:pt x="5885" y="6805"/>
                    <a:pt x="5987" y="7010"/>
                  </a:cubicBezTo>
                  <a:lnTo>
                    <a:pt x="6882" y="7905"/>
                  </a:lnTo>
                  <a:cubicBezTo>
                    <a:pt x="7098" y="8121"/>
                    <a:pt x="7098" y="8492"/>
                    <a:pt x="6882" y="8708"/>
                  </a:cubicBezTo>
                  <a:cubicBezTo>
                    <a:pt x="6774" y="8816"/>
                    <a:pt x="6628" y="8870"/>
                    <a:pt x="6481" y="8870"/>
                  </a:cubicBezTo>
                  <a:cubicBezTo>
                    <a:pt x="6334" y="8870"/>
                    <a:pt x="6188" y="8816"/>
                    <a:pt x="6080" y="8708"/>
                  </a:cubicBezTo>
                  <a:lnTo>
                    <a:pt x="5185" y="7813"/>
                  </a:lnTo>
                  <a:cubicBezTo>
                    <a:pt x="4475" y="7103"/>
                    <a:pt x="3889" y="6300"/>
                    <a:pt x="3426" y="5405"/>
                  </a:cubicBezTo>
                  <a:lnTo>
                    <a:pt x="2438" y="3523"/>
                  </a:lnTo>
                  <a:cubicBezTo>
                    <a:pt x="2376" y="3430"/>
                    <a:pt x="2284" y="3369"/>
                    <a:pt x="2191" y="3369"/>
                  </a:cubicBezTo>
                  <a:lnTo>
                    <a:pt x="586" y="3369"/>
                  </a:lnTo>
                  <a:lnTo>
                    <a:pt x="586" y="560"/>
                  </a:lnTo>
                  <a:close/>
                  <a:moveTo>
                    <a:pt x="9436" y="1"/>
                  </a:moveTo>
                  <a:cubicBezTo>
                    <a:pt x="9419" y="1"/>
                    <a:pt x="9401" y="2"/>
                    <a:pt x="9382" y="5"/>
                  </a:cubicBezTo>
                  <a:lnTo>
                    <a:pt x="278" y="5"/>
                  </a:lnTo>
                  <a:cubicBezTo>
                    <a:pt x="124" y="5"/>
                    <a:pt x="0" y="128"/>
                    <a:pt x="0" y="282"/>
                  </a:cubicBezTo>
                  <a:lnTo>
                    <a:pt x="0" y="3677"/>
                  </a:lnTo>
                  <a:cubicBezTo>
                    <a:pt x="0" y="3832"/>
                    <a:pt x="124" y="3955"/>
                    <a:pt x="278" y="3955"/>
                  </a:cubicBezTo>
                  <a:lnTo>
                    <a:pt x="1975" y="3955"/>
                  </a:lnTo>
                  <a:lnTo>
                    <a:pt x="2901" y="5714"/>
                  </a:lnTo>
                  <a:cubicBezTo>
                    <a:pt x="3395" y="6640"/>
                    <a:pt x="4012" y="7473"/>
                    <a:pt x="4753" y="8214"/>
                  </a:cubicBezTo>
                  <a:lnTo>
                    <a:pt x="5679" y="9140"/>
                  </a:lnTo>
                  <a:cubicBezTo>
                    <a:pt x="5905" y="9378"/>
                    <a:pt x="6194" y="9487"/>
                    <a:pt x="6480" y="9487"/>
                  </a:cubicBezTo>
                  <a:cubicBezTo>
                    <a:pt x="6972" y="9487"/>
                    <a:pt x="7455" y="9162"/>
                    <a:pt x="7592" y="8615"/>
                  </a:cubicBezTo>
                  <a:cubicBezTo>
                    <a:pt x="7796" y="8789"/>
                    <a:pt x="8038" y="8868"/>
                    <a:pt x="8277" y="8868"/>
                  </a:cubicBezTo>
                  <a:cubicBezTo>
                    <a:pt x="8761" y="8868"/>
                    <a:pt x="9238" y="8545"/>
                    <a:pt x="9382" y="8029"/>
                  </a:cubicBezTo>
                  <a:cubicBezTo>
                    <a:pt x="9595" y="8191"/>
                    <a:pt x="9841" y="8267"/>
                    <a:pt x="10083" y="8267"/>
                  </a:cubicBezTo>
                  <a:cubicBezTo>
                    <a:pt x="10579" y="8267"/>
                    <a:pt x="11058" y="7950"/>
                    <a:pt x="11203" y="7412"/>
                  </a:cubicBezTo>
                  <a:cubicBezTo>
                    <a:pt x="11434" y="7597"/>
                    <a:pt x="11676" y="7677"/>
                    <a:pt x="11907" y="7677"/>
                  </a:cubicBezTo>
                  <a:cubicBezTo>
                    <a:pt x="12788" y="7677"/>
                    <a:pt x="13498" y="6521"/>
                    <a:pt x="12715" y="5714"/>
                  </a:cubicBezTo>
                  <a:lnTo>
                    <a:pt x="12160" y="5189"/>
                  </a:lnTo>
                  <a:lnTo>
                    <a:pt x="12561" y="3955"/>
                  </a:lnTo>
                  <a:lnTo>
                    <a:pt x="14227" y="3955"/>
                  </a:lnTo>
                  <a:cubicBezTo>
                    <a:pt x="14382" y="3955"/>
                    <a:pt x="14536" y="3832"/>
                    <a:pt x="14536" y="3677"/>
                  </a:cubicBezTo>
                  <a:lnTo>
                    <a:pt x="14536" y="282"/>
                  </a:lnTo>
                  <a:cubicBezTo>
                    <a:pt x="14536" y="128"/>
                    <a:pt x="14382" y="5"/>
                    <a:pt x="14227" y="5"/>
                  </a:cubicBezTo>
                  <a:lnTo>
                    <a:pt x="11913" y="5"/>
                  </a:lnTo>
                  <a:cubicBezTo>
                    <a:pt x="11573" y="36"/>
                    <a:pt x="11573" y="529"/>
                    <a:pt x="11913" y="560"/>
                  </a:cubicBezTo>
                  <a:lnTo>
                    <a:pt x="13950" y="560"/>
                  </a:lnTo>
                  <a:lnTo>
                    <a:pt x="13950" y="3399"/>
                  </a:lnTo>
                  <a:lnTo>
                    <a:pt x="12345" y="3399"/>
                  </a:lnTo>
                  <a:cubicBezTo>
                    <a:pt x="12221" y="3399"/>
                    <a:pt x="12129" y="3492"/>
                    <a:pt x="12098" y="3616"/>
                  </a:cubicBezTo>
                  <a:lnTo>
                    <a:pt x="11697" y="4757"/>
                  </a:lnTo>
                  <a:lnTo>
                    <a:pt x="10030" y="3091"/>
                  </a:lnTo>
                  <a:cubicBezTo>
                    <a:pt x="10586" y="3091"/>
                    <a:pt x="11079" y="2906"/>
                    <a:pt x="11481" y="2504"/>
                  </a:cubicBezTo>
                  <a:cubicBezTo>
                    <a:pt x="11573" y="2412"/>
                    <a:pt x="11573" y="2227"/>
                    <a:pt x="11481" y="2134"/>
                  </a:cubicBezTo>
                  <a:cubicBezTo>
                    <a:pt x="11419" y="2072"/>
                    <a:pt x="11350" y="2042"/>
                    <a:pt x="11280" y="2042"/>
                  </a:cubicBezTo>
                  <a:cubicBezTo>
                    <a:pt x="11211" y="2042"/>
                    <a:pt x="11141" y="2072"/>
                    <a:pt x="11079" y="2134"/>
                  </a:cubicBezTo>
                  <a:cubicBezTo>
                    <a:pt x="10802" y="2412"/>
                    <a:pt x="10439" y="2551"/>
                    <a:pt x="10076" y="2551"/>
                  </a:cubicBezTo>
                  <a:cubicBezTo>
                    <a:pt x="9714" y="2551"/>
                    <a:pt x="9351" y="2412"/>
                    <a:pt x="9073" y="2134"/>
                  </a:cubicBezTo>
                  <a:cubicBezTo>
                    <a:pt x="8857" y="1903"/>
                    <a:pt x="8564" y="1787"/>
                    <a:pt x="8271" y="1787"/>
                  </a:cubicBezTo>
                  <a:cubicBezTo>
                    <a:pt x="7978" y="1787"/>
                    <a:pt x="7685" y="1903"/>
                    <a:pt x="7469" y="2134"/>
                  </a:cubicBezTo>
                  <a:lnTo>
                    <a:pt x="6574" y="3029"/>
                  </a:lnTo>
                  <a:cubicBezTo>
                    <a:pt x="6373" y="3214"/>
                    <a:pt x="6118" y="3307"/>
                    <a:pt x="5864" y="3307"/>
                  </a:cubicBezTo>
                  <a:cubicBezTo>
                    <a:pt x="5609" y="3307"/>
                    <a:pt x="5355" y="3214"/>
                    <a:pt x="5154" y="3029"/>
                  </a:cubicBezTo>
                  <a:lnTo>
                    <a:pt x="5061" y="2937"/>
                  </a:lnTo>
                  <a:lnTo>
                    <a:pt x="7407" y="560"/>
                  </a:lnTo>
                  <a:lnTo>
                    <a:pt x="9382" y="560"/>
                  </a:lnTo>
                  <a:cubicBezTo>
                    <a:pt x="9401" y="563"/>
                    <a:pt x="9419" y="564"/>
                    <a:pt x="9436" y="564"/>
                  </a:cubicBezTo>
                  <a:cubicBezTo>
                    <a:pt x="9796" y="564"/>
                    <a:pt x="9796" y="1"/>
                    <a:pt x="94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3" name="Google Shape;18743;p105"/>
          <p:cNvGrpSpPr/>
          <p:nvPr/>
        </p:nvGrpSpPr>
        <p:grpSpPr>
          <a:xfrm>
            <a:off x="1729975" y="3950600"/>
            <a:ext cx="334100" cy="363425"/>
            <a:chOff x="6994625" y="3052825"/>
            <a:chExt cx="334100" cy="363425"/>
          </a:xfrm>
        </p:grpSpPr>
        <p:sp>
          <p:nvSpPr>
            <p:cNvPr id="18744" name="Google Shape;18744;p105"/>
            <p:cNvSpPr/>
            <p:nvPr/>
          </p:nvSpPr>
          <p:spPr>
            <a:xfrm>
              <a:off x="6994625" y="3052825"/>
              <a:ext cx="334100" cy="363425"/>
            </a:xfrm>
            <a:custGeom>
              <a:avLst/>
              <a:gdLst/>
              <a:ahLst/>
              <a:cxnLst/>
              <a:rect l="l" t="t" r="r" b="b"/>
              <a:pathLst>
                <a:path w="13364" h="14537" extrusionOk="0">
                  <a:moveTo>
                    <a:pt x="10771" y="958"/>
                  </a:moveTo>
                  <a:lnTo>
                    <a:pt x="12345" y="2562"/>
                  </a:lnTo>
                  <a:lnTo>
                    <a:pt x="10771" y="2562"/>
                  </a:lnTo>
                  <a:lnTo>
                    <a:pt x="10771" y="958"/>
                  </a:lnTo>
                  <a:close/>
                  <a:moveTo>
                    <a:pt x="2068" y="4136"/>
                  </a:moveTo>
                  <a:lnTo>
                    <a:pt x="2037" y="4167"/>
                  </a:lnTo>
                  <a:lnTo>
                    <a:pt x="3210" y="4167"/>
                  </a:lnTo>
                  <a:cubicBezTo>
                    <a:pt x="4506" y="4167"/>
                    <a:pt x="5710" y="4815"/>
                    <a:pt x="6451" y="5865"/>
                  </a:cubicBezTo>
                  <a:cubicBezTo>
                    <a:pt x="7160" y="6945"/>
                    <a:pt x="7562" y="8179"/>
                    <a:pt x="7623" y="9476"/>
                  </a:cubicBezTo>
                  <a:cubicBezTo>
                    <a:pt x="7654" y="9599"/>
                    <a:pt x="7592" y="9692"/>
                    <a:pt x="7469" y="9753"/>
                  </a:cubicBezTo>
                  <a:lnTo>
                    <a:pt x="6543" y="10216"/>
                  </a:lnTo>
                  <a:lnTo>
                    <a:pt x="6543" y="9877"/>
                  </a:lnTo>
                  <a:cubicBezTo>
                    <a:pt x="6512" y="8920"/>
                    <a:pt x="6296" y="7994"/>
                    <a:pt x="5895" y="7130"/>
                  </a:cubicBezTo>
                  <a:cubicBezTo>
                    <a:pt x="5309" y="5926"/>
                    <a:pt x="4383" y="5278"/>
                    <a:pt x="3241" y="5278"/>
                  </a:cubicBezTo>
                  <a:lnTo>
                    <a:pt x="2161" y="5278"/>
                  </a:lnTo>
                  <a:lnTo>
                    <a:pt x="1790" y="4569"/>
                  </a:lnTo>
                  <a:cubicBezTo>
                    <a:pt x="1698" y="4383"/>
                    <a:pt x="1852" y="4136"/>
                    <a:pt x="2068" y="4136"/>
                  </a:cubicBezTo>
                  <a:close/>
                  <a:moveTo>
                    <a:pt x="3241" y="5865"/>
                  </a:moveTo>
                  <a:cubicBezTo>
                    <a:pt x="4167" y="5865"/>
                    <a:pt x="4877" y="6389"/>
                    <a:pt x="5370" y="7408"/>
                  </a:cubicBezTo>
                  <a:cubicBezTo>
                    <a:pt x="5741" y="8179"/>
                    <a:pt x="5957" y="9043"/>
                    <a:pt x="5957" y="9877"/>
                  </a:cubicBezTo>
                  <a:lnTo>
                    <a:pt x="5957" y="12099"/>
                  </a:lnTo>
                  <a:lnTo>
                    <a:pt x="1420" y="12099"/>
                  </a:lnTo>
                  <a:cubicBezTo>
                    <a:pt x="1544" y="11327"/>
                    <a:pt x="2068" y="10679"/>
                    <a:pt x="2840" y="10401"/>
                  </a:cubicBezTo>
                  <a:cubicBezTo>
                    <a:pt x="3488" y="10185"/>
                    <a:pt x="3951" y="9568"/>
                    <a:pt x="3951" y="8858"/>
                  </a:cubicBezTo>
                  <a:lnTo>
                    <a:pt x="3951" y="8118"/>
                  </a:lnTo>
                  <a:cubicBezTo>
                    <a:pt x="3951" y="7963"/>
                    <a:pt x="3827" y="7840"/>
                    <a:pt x="3673" y="7840"/>
                  </a:cubicBezTo>
                  <a:cubicBezTo>
                    <a:pt x="3519" y="7840"/>
                    <a:pt x="3395" y="7963"/>
                    <a:pt x="3395" y="8148"/>
                  </a:cubicBezTo>
                  <a:cubicBezTo>
                    <a:pt x="3395" y="8457"/>
                    <a:pt x="3148" y="8704"/>
                    <a:pt x="2840" y="8704"/>
                  </a:cubicBezTo>
                  <a:lnTo>
                    <a:pt x="1976" y="8704"/>
                  </a:lnTo>
                  <a:cubicBezTo>
                    <a:pt x="1883" y="8704"/>
                    <a:pt x="1821" y="8735"/>
                    <a:pt x="1760" y="8797"/>
                  </a:cubicBezTo>
                  <a:cubicBezTo>
                    <a:pt x="1648" y="8908"/>
                    <a:pt x="1506" y="8960"/>
                    <a:pt x="1365" y="8960"/>
                  </a:cubicBezTo>
                  <a:cubicBezTo>
                    <a:pt x="1155" y="8960"/>
                    <a:pt x="944" y="8845"/>
                    <a:pt x="834" y="8642"/>
                  </a:cubicBezTo>
                  <a:lnTo>
                    <a:pt x="587" y="8148"/>
                  </a:lnTo>
                  <a:lnTo>
                    <a:pt x="2130" y="5865"/>
                  </a:lnTo>
                  <a:close/>
                  <a:moveTo>
                    <a:pt x="3982" y="556"/>
                  </a:moveTo>
                  <a:lnTo>
                    <a:pt x="10216" y="587"/>
                  </a:lnTo>
                  <a:lnTo>
                    <a:pt x="10216" y="2871"/>
                  </a:lnTo>
                  <a:cubicBezTo>
                    <a:pt x="10216" y="3025"/>
                    <a:pt x="10339" y="3149"/>
                    <a:pt x="10493" y="3149"/>
                  </a:cubicBezTo>
                  <a:lnTo>
                    <a:pt x="12746" y="3149"/>
                  </a:lnTo>
                  <a:lnTo>
                    <a:pt x="12746" y="13981"/>
                  </a:lnTo>
                  <a:lnTo>
                    <a:pt x="7346" y="13981"/>
                  </a:lnTo>
                  <a:lnTo>
                    <a:pt x="7346" y="12963"/>
                  </a:lnTo>
                  <a:cubicBezTo>
                    <a:pt x="7376" y="12500"/>
                    <a:pt x="7006" y="12099"/>
                    <a:pt x="6543" y="12099"/>
                  </a:cubicBezTo>
                  <a:lnTo>
                    <a:pt x="6543" y="10864"/>
                  </a:lnTo>
                  <a:lnTo>
                    <a:pt x="7747" y="10247"/>
                  </a:lnTo>
                  <a:cubicBezTo>
                    <a:pt x="8055" y="10093"/>
                    <a:pt x="8241" y="9753"/>
                    <a:pt x="8210" y="9414"/>
                  </a:cubicBezTo>
                  <a:cubicBezTo>
                    <a:pt x="8148" y="8056"/>
                    <a:pt x="7685" y="6729"/>
                    <a:pt x="6913" y="5556"/>
                  </a:cubicBezTo>
                  <a:cubicBezTo>
                    <a:pt x="6235" y="4538"/>
                    <a:pt x="5185" y="3859"/>
                    <a:pt x="3982" y="3643"/>
                  </a:cubicBezTo>
                  <a:lnTo>
                    <a:pt x="3982" y="556"/>
                  </a:lnTo>
                  <a:close/>
                  <a:moveTo>
                    <a:pt x="3673" y="1"/>
                  </a:moveTo>
                  <a:cubicBezTo>
                    <a:pt x="3519" y="1"/>
                    <a:pt x="3395" y="124"/>
                    <a:pt x="3395" y="279"/>
                  </a:cubicBezTo>
                  <a:lnTo>
                    <a:pt x="3395" y="3581"/>
                  </a:lnTo>
                  <a:lnTo>
                    <a:pt x="2037" y="3581"/>
                  </a:lnTo>
                  <a:cubicBezTo>
                    <a:pt x="1389" y="3581"/>
                    <a:pt x="988" y="4229"/>
                    <a:pt x="1266" y="4815"/>
                  </a:cubicBezTo>
                  <a:lnTo>
                    <a:pt x="1667" y="5556"/>
                  </a:lnTo>
                  <a:lnTo>
                    <a:pt x="31" y="7963"/>
                  </a:lnTo>
                  <a:cubicBezTo>
                    <a:pt x="0" y="8056"/>
                    <a:pt x="0" y="8148"/>
                    <a:pt x="31" y="8241"/>
                  </a:cubicBezTo>
                  <a:lnTo>
                    <a:pt x="371" y="8858"/>
                  </a:lnTo>
                  <a:cubicBezTo>
                    <a:pt x="564" y="9283"/>
                    <a:pt x="975" y="9515"/>
                    <a:pt x="1392" y="9515"/>
                  </a:cubicBezTo>
                  <a:cubicBezTo>
                    <a:pt x="1641" y="9515"/>
                    <a:pt x="1891" y="9433"/>
                    <a:pt x="2099" y="9260"/>
                  </a:cubicBezTo>
                  <a:lnTo>
                    <a:pt x="2840" y="9260"/>
                  </a:lnTo>
                  <a:cubicBezTo>
                    <a:pt x="3025" y="9260"/>
                    <a:pt x="3210" y="9229"/>
                    <a:pt x="3364" y="9136"/>
                  </a:cubicBezTo>
                  <a:lnTo>
                    <a:pt x="3364" y="9136"/>
                  </a:lnTo>
                  <a:cubicBezTo>
                    <a:pt x="3272" y="9476"/>
                    <a:pt x="3025" y="9753"/>
                    <a:pt x="2685" y="9877"/>
                  </a:cubicBezTo>
                  <a:lnTo>
                    <a:pt x="2655" y="9877"/>
                  </a:lnTo>
                  <a:cubicBezTo>
                    <a:pt x="1667" y="10185"/>
                    <a:pt x="957" y="11049"/>
                    <a:pt x="865" y="12099"/>
                  </a:cubicBezTo>
                  <a:cubicBezTo>
                    <a:pt x="402" y="12099"/>
                    <a:pt x="0" y="12469"/>
                    <a:pt x="0" y="12932"/>
                  </a:cubicBezTo>
                  <a:lnTo>
                    <a:pt x="0" y="14259"/>
                  </a:lnTo>
                  <a:cubicBezTo>
                    <a:pt x="0" y="14413"/>
                    <a:pt x="124" y="14537"/>
                    <a:pt x="309" y="14537"/>
                  </a:cubicBezTo>
                  <a:lnTo>
                    <a:pt x="2408" y="14537"/>
                  </a:lnTo>
                  <a:cubicBezTo>
                    <a:pt x="2562" y="14537"/>
                    <a:pt x="2716" y="14413"/>
                    <a:pt x="2716" y="14259"/>
                  </a:cubicBezTo>
                  <a:cubicBezTo>
                    <a:pt x="2716" y="14074"/>
                    <a:pt x="2562" y="13950"/>
                    <a:pt x="2408" y="13950"/>
                  </a:cubicBezTo>
                  <a:lnTo>
                    <a:pt x="587" y="13950"/>
                  </a:lnTo>
                  <a:lnTo>
                    <a:pt x="587" y="12932"/>
                  </a:lnTo>
                  <a:cubicBezTo>
                    <a:pt x="587" y="12778"/>
                    <a:pt x="710" y="12654"/>
                    <a:pt x="865" y="12654"/>
                  </a:cubicBezTo>
                  <a:lnTo>
                    <a:pt x="6543" y="12654"/>
                  </a:lnTo>
                  <a:cubicBezTo>
                    <a:pt x="6697" y="12654"/>
                    <a:pt x="6821" y="12778"/>
                    <a:pt x="6821" y="12932"/>
                  </a:cubicBezTo>
                  <a:lnTo>
                    <a:pt x="6821" y="13950"/>
                  </a:lnTo>
                  <a:lnTo>
                    <a:pt x="4969" y="13950"/>
                  </a:lnTo>
                  <a:cubicBezTo>
                    <a:pt x="4815" y="13950"/>
                    <a:pt x="4691" y="14074"/>
                    <a:pt x="4691" y="14259"/>
                  </a:cubicBezTo>
                  <a:cubicBezTo>
                    <a:pt x="4691" y="14413"/>
                    <a:pt x="4815" y="14537"/>
                    <a:pt x="4969" y="14537"/>
                  </a:cubicBezTo>
                  <a:lnTo>
                    <a:pt x="13086" y="14537"/>
                  </a:lnTo>
                  <a:cubicBezTo>
                    <a:pt x="13240" y="14537"/>
                    <a:pt x="13364" y="14413"/>
                    <a:pt x="13364" y="14259"/>
                  </a:cubicBezTo>
                  <a:lnTo>
                    <a:pt x="13364" y="2840"/>
                  </a:lnTo>
                  <a:cubicBezTo>
                    <a:pt x="13364" y="2779"/>
                    <a:pt x="13333" y="2686"/>
                    <a:pt x="13271" y="2655"/>
                  </a:cubicBezTo>
                  <a:lnTo>
                    <a:pt x="10709" y="94"/>
                  </a:lnTo>
                  <a:cubicBezTo>
                    <a:pt x="10679" y="32"/>
                    <a:pt x="10586" y="1"/>
                    <a:pt x="10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5" name="Google Shape;18745;p105"/>
            <p:cNvSpPr/>
            <p:nvPr/>
          </p:nvSpPr>
          <p:spPr>
            <a:xfrm>
              <a:off x="7206800" y="3184775"/>
              <a:ext cx="78725" cy="13900"/>
            </a:xfrm>
            <a:custGeom>
              <a:avLst/>
              <a:gdLst/>
              <a:ahLst/>
              <a:cxnLst/>
              <a:rect l="l" t="t" r="r" b="b"/>
              <a:pathLst>
                <a:path w="3149" h="556" extrusionOk="0">
                  <a:moveTo>
                    <a:pt x="309" y="0"/>
                  </a:moveTo>
                  <a:cubicBezTo>
                    <a:pt x="155" y="0"/>
                    <a:pt x="0" y="124"/>
                    <a:pt x="0" y="278"/>
                  </a:cubicBezTo>
                  <a:cubicBezTo>
                    <a:pt x="0" y="432"/>
                    <a:pt x="155" y="556"/>
                    <a:pt x="309" y="556"/>
                  </a:cubicBezTo>
                  <a:lnTo>
                    <a:pt x="2840" y="556"/>
                  </a:lnTo>
                  <a:cubicBezTo>
                    <a:pt x="2994" y="556"/>
                    <a:pt x="3148" y="432"/>
                    <a:pt x="3148" y="278"/>
                  </a:cubicBezTo>
                  <a:cubicBezTo>
                    <a:pt x="3148" y="124"/>
                    <a:pt x="2994" y="0"/>
                    <a:pt x="28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6" name="Google Shape;18746;p105"/>
            <p:cNvSpPr/>
            <p:nvPr/>
          </p:nvSpPr>
          <p:spPr>
            <a:xfrm>
              <a:off x="7226850" y="3227200"/>
              <a:ext cx="59450" cy="14700"/>
            </a:xfrm>
            <a:custGeom>
              <a:avLst/>
              <a:gdLst/>
              <a:ahLst/>
              <a:cxnLst/>
              <a:rect l="l" t="t" r="r" b="b"/>
              <a:pathLst>
                <a:path w="2378" h="588" extrusionOk="0">
                  <a:moveTo>
                    <a:pt x="340" y="1"/>
                  </a:moveTo>
                  <a:cubicBezTo>
                    <a:pt x="1" y="62"/>
                    <a:pt x="1" y="525"/>
                    <a:pt x="340" y="587"/>
                  </a:cubicBezTo>
                  <a:lnTo>
                    <a:pt x="2038" y="587"/>
                  </a:lnTo>
                  <a:cubicBezTo>
                    <a:pt x="2377" y="525"/>
                    <a:pt x="2377" y="62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7" name="Google Shape;18747;p105"/>
            <p:cNvSpPr/>
            <p:nvPr/>
          </p:nvSpPr>
          <p:spPr>
            <a:xfrm>
              <a:off x="7226850" y="3269650"/>
              <a:ext cx="59450" cy="14675"/>
            </a:xfrm>
            <a:custGeom>
              <a:avLst/>
              <a:gdLst/>
              <a:ahLst/>
              <a:cxnLst/>
              <a:rect l="l" t="t" r="r" b="b"/>
              <a:pathLst>
                <a:path w="2378" h="587" extrusionOk="0">
                  <a:moveTo>
                    <a:pt x="340" y="0"/>
                  </a:moveTo>
                  <a:cubicBezTo>
                    <a:pt x="1" y="62"/>
                    <a:pt x="1" y="525"/>
                    <a:pt x="340" y="587"/>
                  </a:cubicBezTo>
                  <a:lnTo>
                    <a:pt x="2038" y="587"/>
                  </a:lnTo>
                  <a:cubicBezTo>
                    <a:pt x="2377" y="525"/>
                    <a:pt x="2377" y="62"/>
                    <a:pt x="20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8" name="Google Shape;18748;p105"/>
            <p:cNvSpPr/>
            <p:nvPr/>
          </p:nvSpPr>
          <p:spPr>
            <a:xfrm>
              <a:off x="7226850" y="3312850"/>
              <a:ext cx="59450" cy="13900"/>
            </a:xfrm>
            <a:custGeom>
              <a:avLst/>
              <a:gdLst/>
              <a:ahLst/>
              <a:cxnLst/>
              <a:rect l="l" t="t" r="r" b="b"/>
              <a:pathLst>
                <a:path w="2378" h="556" extrusionOk="0">
                  <a:moveTo>
                    <a:pt x="340" y="0"/>
                  </a:moveTo>
                  <a:cubicBezTo>
                    <a:pt x="1" y="31"/>
                    <a:pt x="1" y="525"/>
                    <a:pt x="340" y="556"/>
                  </a:cubicBezTo>
                  <a:lnTo>
                    <a:pt x="2038" y="556"/>
                  </a:lnTo>
                  <a:cubicBezTo>
                    <a:pt x="2377" y="525"/>
                    <a:pt x="2377" y="31"/>
                    <a:pt x="20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9" name="Google Shape;18749;p105"/>
            <p:cNvSpPr/>
            <p:nvPr/>
          </p:nvSpPr>
          <p:spPr>
            <a:xfrm>
              <a:off x="7204150" y="3355175"/>
              <a:ext cx="82150" cy="14125"/>
            </a:xfrm>
            <a:custGeom>
              <a:avLst/>
              <a:gdLst/>
              <a:ahLst/>
              <a:cxnLst/>
              <a:rect l="l" t="t" r="r" b="b"/>
              <a:pathLst>
                <a:path w="3286" h="565" extrusionOk="0">
                  <a:moveTo>
                    <a:pt x="361" y="1"/>
                  </a:moveTo>
                  <a:cubicBezTo>
                    <a:pt x="1" y="1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2946" y="560"/>
                  </a:lnTo>
                  <a:cubicBezTo>
                    <a:pt x="3285" y="529"/>
                    <a:pt x="3285" y="36"/>
                    <a:pt x="2946" y="5"/>
                  </a:cubicBezTo>
                  <a:lnTo>
                    <a:pt x="415" y="5"/>
                  </a:lnTo>
                  <a:cubicBezTo>
                    <a:pt x="396" y="2"/>
                    <a:pt x="378" y="1"/>
                    <a:pt x="3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0" name="Google Shape;18750;p105"/>
            <p:cNvSpPr/>
            <p:nvPr/>
          </p:nvSpPr>
          <p:spPr>
            <a:xfrm>
              <a:off x="7077350" y="3402300"/>
              <a:ext cx="16050" cy="13875"/>
            </a:xfrm>
            <a:custGeom>
              <a:avLst/>
              <a:gdLst/>
              <a:ahLst/>
              <a:cxnLst/>
              <a:rect l="l" t="t" r="r" b="b"/>
              <a:pathLst>
                <a:path w="642" h="555" extrusionOk="0">
                  <a:moveTo>
                    <a:pt x="330" y="0"/>
                  </a:moveTo>
                  <a:cubicBezTo>
                    <a:pt x="106" y="0"/>
                    <a:pt x="1" y="289"/>
                    <a:pt x="148" y="465"/>
                  </a:cubicBezTo>
                  <a:cubicBezTo>
                    <a:pt x="210" y="527"/>
                    <a:pt x="285" y="554"/>
                    <a:pt x="358" y="554"/>
                  </a:cubicBezTo>
                  <a:cubicBezTo>
                    <a:pt x="505" y="554"/>
                    <a:pt x="642" y="445"/>
                    <a:pt x="642" y="280"/>
                  </a:cubicBezTo>
                  <a:cubicBezTo>
                    <a:pt x="642" y="126"/>
                    <a:pt x="518" y="2"/>
                    <a:pt x="364" y="2"/>
                  </a:cubicBezTo>
                  <a:cubicBezTo>
                    <a:pt x="352" y="1"/>
                    <a:pt x="341" y="0"/>
                    <a:pt x="3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1" name="Google Shape;18751;p105"/>
          <p:cNvGrpSpPr/>
          <p:nvPr/>
        </p:nvGrpSpPr>
        <p:grpSpPr>
          <a:xfrm>
            <a:off x="2504175" y="3950988"/>
            <a:ext cx="270050" cy="362650"/>
            <a:chOff x="3293525" y="3602950"/>
            <a:chExt cx="270050" cy="362650"/>
          </a:xfrm>
        </p:grpSpPr>
        <p:sp>
          <p:nvSpPr>
            <p:cNvPr id="18752" name="Google Shape;18752;p105"/>
            <p:cNvSpPr/>
            <p:nvPr/>
          </p:nvSpPr>
          <p:spPr>
            <a:xfrm>
              <a:off x="3293525" y="3602950"/>
              <a:ext cx="270050" cy="362650"/>
            </a:xfrm>
            <a:custGeom>
              <a:avLst/>
              <a:gdLst/>
              <a:ahLst/>
              <a:cxnLst/>
              <a:rect l="l" t="t" r="r" b="b"/>
              <a:pathLst>
                <a:path w="10802" h="14506" extrusionOk="0">
                  <a:moveTo>
                    <a:pt x="7685" y="556"/>
                  </a:moveTo>
                  <a:cubicBezTo>
                    <a:pt x="7839" y="1544"/>
                    <a:pt x="8672" y="2253"/>
                    <a:pt x="9660" y="2253"/>
                  </a:cubicBezTo>
                  <a:lnTo>
                    <a:pt x="10215" y="2253"/>
                  </a:lnTo>
                  <a:lnTo>
                    <a:pt x="10215" y="7160"/>
                  </a:lnTo>
                  <a:cubicBezTo>
                    <a:pt x="10215" y="10216"/>
                    <a:pt x="8302" y="12932"/>
                    <a:pt x="5401" y="13919"/>
                  </a:cubicBezTo>
                  <a:cubicBezTo>
                    <a:pt x="2500" y="12932"/>
                    <a:pt x="586" y="10216"/>
                    <a:pt x="586" y="7160"/>
                  </a:cubicBezTo>
                  <a:lnTo>
                    <a:pt x="586" y="2253"/>
                  </a:lnTo>
                  <a:lnTo>
                    <a:pt x="1142" y="2253"/>
                  </a:lnTo>
                  <a:cubicBezTo>
                    <a:pt x="2130" y="2253"/>
                    <a:pt x="2963" y="1544"/>
                    <a:pt x="3117" y="556"/>
                  </a:cubicBezTo>
                  <a:close/>
                  <a:moveTo>
                    <a:pt x="2839" y="0"/>
                  </a:moveTo>
                  <a:cubicBezTo>
                    <a:pt x="2685" y="0"/>
                    <a:pt x="2562" y="124"/>
                    <a:pt x="2562" y="278"/>
                  </a:cubicBezTo>
                  <a:cubicBezTo>
                    <a:pt x="2562" y="1050"/>
                    <a:pt x="1913" y="1698"/>
                    <a:pt x="1142" y="1698"/>
                  </a:cubicBezTo>
                  <a:lnTo>
                    <a:pt x="278" y="1698"/>
                  </a:lnTo>
                  <a:cubicBezTo>
                    <a:pt x="123" y="1698"/>
                    <a:pt x="0" y="1821"/>
                    <a:pt x="0" y="1976"/>
                  </a:cubicBezTo>
                  <a:lnTo>
                    <a:pt x="0" y="7160"/>
                  </a:lnTo>
                  <a:cubicBezTo>
                    <a:pt x="0" y="10493"/>
                    <a:pt x="2130" y="13456"/>
                    <a:pt x="5308" y="14505"/>
                  </a:cubicBezTo>
                  <a:lnTo>
                    <a:pt x="5493" y="14505"/>
                  </a:lnTo>
                  <a:cubicBezTo>
                    <a:pt x="8672" y="13456"/>
                    <a:pt x="10802" y="10493"/>
                    <a:pt x="10802" y="7160"/>
                  </a:cubicBezTo>
                  <a:lnTo>
                    <a:pt x="10802" y="1976"/>
                  </a:lnTo>
                  <a:cubicBezTo>
                    <a:pt x="10802" y="1821"/>
                    <a:pt x="10678" y="1698"/>
                    <a:pt x="10524" y="1698"/>
                  </a:cubicBezTo>
                  <a:lnTo>
                    <a:pt x="9660" y="1698"/>
                  </a:lnTo>
                  <a:cubicBezTo>
                    <a:pt x="8888" y="1698"/>
                    <a:pt x="8240" y="1050"/>
                    <a:pt x="8240" y="278"/>
                  </a:cubicBezTo>
                  <a:cubicBezTo>
                    <a:pt x="8240" y="124"/>
                    <a:pt x="8117" y="0"/>
                    <a:pt x="79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3" name="Google Shape;18753;p105"/>
            <p:cNvSpPr/>
            <p:nvPr/>
          </p:nvSpPr>
          <p:spPr>
            <a:xfrm>
              <a:off x="3335950" y="3645375"/>
              <a:ext cx="184425" cy="274500"/>
            </a:xfrm>
            <a:custGeom>
              <a:avLst/>
              <a:gdLst/>
              <a:ahLst/>
              <a:cxnLst/>
              <a:rect l="l" t="t" r="r" b="b"/>
              <a:pathLst>
                <a:path w="7377" h="10980" extrusionOk="0">
                  <a:moveTo>
                    <a:pt x="4846" y="556"/>
                  </a:moveTo>
                  <a:cubicBezTo>
                    <a:pt x="5309" y="1266"/>
                    <a:pt x="5988" y="1822"/>
                    <a:pt x="6821" y="2099"/>
                  </a:cubicBezTo>
                  <a:lnTo>
                    <a:pt x="6821" y="5463"/>
                  </a:lnTo>
                  <a:cubicBezTo>
                    <a:pt x="6821" y="7469"/>
                    <a:pt x="5741" y="9290"/>
                    <a:pt x="3982" y="10278"/>
                  </a:cubicBezTo>
                  <a:lnTo>
                    <a:pt x="3982" y="6821"/>
                  </a:lnTo>
                  <a:cubicBezTo>
                    <a:pt x="3966" y="6652"/>
                    <a:pt x="3835" y="6567"/>
                    <a:pt x="3704" y="6567"/>
                  </a:cubicBezTo>
                  <a:cubicBezTo>
                    <a:pt x="3573" y="6567"/>
                    <a:pt x="3442" y="6652"/>
                    <a:pt x="3426" y="6821"/>
                  </a:cubicBezTo>
                  <a:lnTo>
                    <a:pt x="3426" y="10278"/>
                  </a:lnTo>
                  <a:cubicBezTo>
                    <a:pt x="1667" y="9290"/>
                    <a:pt x="587" y="7469"/>
                    <a:pt x="587" y="5463"/>
                  </a:cubicBezTo>
                  <a:lnTo>
                    <a:pt x="587" y="2099"/>
                  </a:lnTo>
                  <a:cubicBezTo>
                    <a:pt x="1389" y="1822"/>
                    <a:pt x="2099" y="1266"/>
                    <a:pt x="2562" y="556"/>
                  </a:cubicBezTo>
                  <a:lnTo>
                    <a:pt x="3426" y="556"/>
                  </a:lnTo>
                  <a:lnTo>
                    <a:pt x="3426" y="4260"/>
                  </a:lnTo>
                  <a:cubicBezTo>
                    <a:pt x="3395" y="4476"/>
                    <a:pt x="3542" y="4584"/>
                    <a:pt x="3692" y="4584"/>
                  </a:cubicBezTo>
                  <a:cubicBezTo>
                    <a:pt x="3843" y="4584"/>
                    <a:pt x="3997" y="4476"/>
                    <a:pt x="3982" y="4260"/>
                  </a:cubicBezTo>
                  <a:lnTo>
                    <a:pt x="3982" y="556"/>
                  </a:lnTo>
                  <a:close/>
                  <a:moveTo>
                    <a:pt x="2377" y="1"/>
                  </a:moveTo>
                  <a:cubicBezTo>
                    <a:pt x="2284" y="1"/>
                    <a:pt x="2192" y="32"/>
                    <a:pt x="2130" y="124"/>
                  </a:cubicBezTo>
                  <a:cubicBezTo>
                    <a:pt x="1698" y="865"/>
                    <a:pt x="1019" y="1390"/>
                    <a:pt x="216" y="1606"/>
                  </a:cubicBezTo>
                  <a:cubicBezTo>
                    <a:pt x="93" y="1637"/>
                    <a:pt x="0" y="1729"/>
                    <a:pt x="0" y="1883"/>
                  </a:cubicBezTo>
                  <a:lnTo>
                    <a:pt x="0" y="5463"/>
                  </a:lnTo>
                  <a:cubicBezTo>
                    <a:pt x="0" y="7840"/>
                    <a:pt x="1389" y="10000"/>
                    <a:pt x="3580" y="10957"/>
                  </a:cubicBezTo>
                  <a:cubicBezTo>
                    <a:pt x="3611" y="10972"/>
                    <a:pt x="3650" y="10980"/>
                    <a:pt x="3688" y="10980"/>
                  </a:cubicBezTo>
                  <a:cubicBezTo>
                    <a:pt x="3727" y="10980"/>
                    <a:pt x="3766" y="10972"/>
                    <a:pt x="3796" y="10957"/>
                  </a:cubicBezTo>
                  <a:cubicBezTo>
                    <a:pt x="5988" y="10000"/>
                    <a:pt x="7376" y="7840"/>
                    <a:pt x="7376" y="5463"/>
                  </a:cubicBezTo>
                  <a:lnTo>
                    <a:pt x="7376" y="1883"/>
                  </a:lnTo>
                  <a:cubicBezTo>
                    <a:pt x="7376" y="1729"/>
                    <a:pt x="7284" y="1637"/>
                    <a:pt x="7160" y="1606"/>
                  </a:cubicBezTo>
                  <a:cubicBezTo>
                    <a:pt x="6358" y="1390"/>
                    <a:pt x="5648" y="865"/>
                    <a:pt x="5247" y="124"/>
                  </a:cubicBezTo>
                  <a:cubicBezTo>
                    <a:pt x="5185" y="32"/>
                    <a:pt x="5093" y="1"/>
                    <a:pt x="50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4" name="Google Shape;18754;p105"/>
            <p:cNvSpPr/>
            <p:nvPr/>
          </p:nvSpPr>
          <p:spPr>
            <a:xfrm>
              <a:off x="3418500" y="3777325"/>
              <a:ext cx="17000" cy="14075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402" y="0"/>
                  </a:moveTo>
                  <a:cubicBezTo>
                    <a:pt x="155" y="0"/>
                    <a:pt x="1" y="309"/>
                    <a:pt x="186" y="494"/>
                  </a:cubicBezTo>
                  <a:cubicBezTo>
                    <a:pt x="242" y="541"/>
                    <a:pt x="310" y="562"/>
                    <a:pt x="376" y="562"/>
                  </a:cubicBezTo>
                  <a:cubicBezTo>
                    <a:pt x="530" y="562"/>
                    <a:pt x="680" y="450"/>
                    <a:pt x="680" y="278"/>
                  </a:cubicBezTo>
                  <a:cubicBezTo>
                    <a:pt x="680" y="124"/>
                    <a:pt x="556" y="0"/>
                    <a:pt x="4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5" name="Google Shape;18755;p105"/>
          <p:cNvGrpSpPr/>
          <p:nvPr/>
        </p:nvGrpSpPr>
        <p:grpSpPr>
          <a:xfrm>
            <a:off x="3234713" y="3949825"/>
            <a:ext cx="369650" cy="364975"/>
            <a:chOff x="3243825" y="1923675"/>
            <a:chExt cx="369650" cy="364975"/>
          </a:xfrm>
        </p:grpSpPr>
        <p:sp>
          <p:nvSpPr>
            <p:cNvPr id="18756" name="Google Shape;18756;p105"/>
            <p:cNvSpPr/>
            <p:nvPr/>
          </p:nvSpPr>
          <p:spPr>
            <a:xfrm>
              <a:off x="3548900" y="1969575"/>
              <a:ext cx="17000" cy="14075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371" y="1"/>
                  </a:moveTo>
                  <a:cubicBezTo>
                    <a:pt x="124" y="1"/>
                    <a:pt x="0" y="310"/>
                    <a:pt x="185" y="495"/>
                  </a:cubicBezTo>
                  <a:cubicBezTo>
                    <a:pt x="242" y="542"/>
                    <a:pt x="309" y="563"/>
                    <a:pt x="376" y="563"/>
                  </a:cubicBezTo>
                  <a:cubicBezTo>
                    <a:pt x="529" y="563"/>
                    <a:pt x="679" y="451"/>
                    <a:pt x="679" y="279"/>
                  </a:cubicBezTo>
                  <a:cubicBezTo>
                    <a:pt x="679" y="124"/>
                    <a:pt x="525" y="1"/>
                    <a:pt x="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7" name="Google Shape;18757;p105"/>
            <p:cNvSpPr/>
            <p:nvPr/>
          </p:nvSpPr>
          <p:spPr>
            <a:xfrm>
              <a:off x="3548900" y="2229600"/>
              <a:ext cx="17000" cy="13825"/>
            </a:xfrm>
            <a:custGeom>
              <a:avLst/>
              <a:gdLst/>
              <a:ahLst/>
              <a:cxnLst/>
              <a:rect l="l" t="t" r="r" b="b"/>
              <a:pathLst>
                <a:path w="680" h="553" extrusionOk="0">
                  <a:moveTo>
                    <a:pt x="371" y="0"/>
                  </a:moveTo>
                  <a:cubicBezTo>
                    <a:pt x="124" y="0"/>
                    <a:pt x="0" y="278"/>
                    <a:pt x="185" y="463"/>
                  </a:cubicBezTo>
                  <a:cubicBezTo>
                    <a:pt x="247" y="525"/>
                    <a:pt x="323" y="553"/>
                    <a:pt x="396" y="553"/>
                  </a:cubicBezTo>
                  <a:cubicBezTo>
                    <a:pt x="542" y="553"/>
                    <a:pt x="679" y="443"/>
                    <a:pt x="679" y="278"/>
                  </a:cubicBezTo>
                  <a:cubicBezTo>
                    <a:pt x="679" y="124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8" name="Google Shape;18758;p105"/>
            <p:cNvSpPr/>
            <p:nvPr/>
          </p:nvSpPr>
          <p:spPr>
            <a:xfrm>
              <a:off x="3418500" y="2099200"/>
              <a:ext cx="17000" cy="14575"/>
            </a:xfrm>
            <a:custGeom>
              <a:avLst/>
              <a:gdLst/>
              <a:ahLst/>
              <a:cxnLst/>
              <a:rect l="l" t="t" r="r" b="b"/>
              <a:pathLst>
                <a:path w="680" h="583" extrusionOk="0">
                  <a:moveTo>
                    <a:pt x="402" y="1"/>
                  </a:moveTo>
                  <a:cubicBezTo>
                    <a:pt x="155" y="1"/>
                    <a:pt x="1" y="309"/>
                    <a:pt x="186" y="495"/>
                  </a:cubicBezTo>
                  <a:cubicBezTo>
                    <a:pt x="246" y="555"/>
                    <a:pt x="320" y="583"/>
                    <a:pt x="392" y="583"/>
                  </a:cubicBezTo>
                  <a:cubicBezTo>
                    <a:pt x="540" y="583"/>
                    <a:pt x="680" y="466"/>
                    <a:pt x="680" y="279"/>
                  </a:cubicBezTo>
                  <a:cubicBezTo>
                    <a:pt x="680" y="124"/>
                    <a:pt x="556" y="1"/>
                    <a:pt x="4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9" name="Google Shape;18759;p105"/>
            <p:cNvSpPr/>
            <p:nvPr/>
          </p:nvSpPr>
          <p:spPr>
            <a:xfrm>
              <a:off x="3288875" y="1969575"/>
              <a:ext cx="17000" cy="14075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402" y="1"/>
                  </a:moveTo>
                  <a:cubicBezTo>
                    <a:pt x="124" y="1"/>
                    <a:pt x="1" y="310"/>
                    <a:pt x="186" y="495"/>
                  </a:cubicBezTo>
                  <a:cubicBezTo>
                    <a:pt x="242" y="542"/>
                    <a:pt x="310" y="563"/>
                    <a:pt x="377" y="563"/>
                  </a:cubicBezTo>
                  <a:cubicBezTo>
                    <a:pt x="530" y="563"/>
                    <a:pt x="680" y="451"/>
                    <a:pt x="680" y="279"/>
                  </a:cubicBezTo>
                  <a:cubicBezTo>
                    <a:pt x="680" y="124"/>
                    <a:pt x="556" y="1"/>
                    <a:pt x="4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0" name="Google Shape;18760;p105"/>
            <p:cNvSpPr/>
            <p:nvPr/>
          </p:nvSpPr>
          <p:spPr>
            <a:xfrm>
              <a:off x="3288875" y="2229600"/>
              <a:ext cx="17000" cy="13825"/>
            </a:xfrm>
            <a:custGeom>
              <a:avLst/>
              <a:gdLst/>
              <a:ahLst/>
              <a:cxnLst/>
              <a:rect l="l" t="t" r="r" b="b"/>
              <a:pathLst>
                <a:path w="680" h="553" extrusionOk="0">
                  <a:moveTo>
                    <a:pt x="402" y="0"/>
                  </a:moveTo>
                  <a:cubicBezTo>
                    <a:pt x="124" y="0"/>
                    <a:pt x="1" y="278"/>
                    <a:pt x="186" y="463"/>
                  </a:cubicBezTo>
                  <a:cubicBezTo>
                    <a:pt x="248" y="525"/>
                    <a:pt x="323" y="553"/>
                    <a:pt x="396" y="553"/>
                  </a:cubicBezTo>
                  <a:cubicBezTo>
                    <a:pt x="543" y="553"/>
                    <a:pt x="680" y="443"/>
                    <a:pt x="680" y="278"/>
                  </a:cubicBezTo>
                  <a:cubicBezTo>
                    <a:pt x="680" y="124"/>
                    <a:pt x="556" y="0"/>
                    <a:pt x="4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1" name="Google Shape;18761;p105"/>
            <p:cNvSpPr/>
            <p:nvPr/>
          </p:nvSpPr>
          <p:spPr>
            <a:xfrm>
              <a:off x="3243825" y="1923675"/>
              <a:ext cx="369650" cy="364975"/>
            </a:xfrm>
            <a:custGeom>
              <a:avLst/>
              <a:gdLst/>
              <a:ahLst/>
              <a:cxnLst/>
              <a:rect l="l" t="t" r="r" b="b"/>
              <a:pathLst>
                <a:path w="14786" h="14599" extrusionOk="0">
                  <a:moveTo>
                    <a:pt x="14117" y="603"/>
                  </a:moveTo>
                  <a:lnTo>
                    <a:pt x="14086" y="3627"/>
                  </a:lnTo>
                  <a:lnTo>
                    <a:pt x="12574" y="3627"/>
                  </a:lnTo>
                  <a:cubicBezTo>
                    <a:pt x="12419" y="3627"/>
                    <a:pt x="12296" y="3750"/>
                    <a:pt x="12296" y="3905"/>
                  </a:cubicBezTo>
                  <a:lnTo>
                    <a:pt x="12296" y="10725"/>
                  </a:lnTo>
                  <a:cubicBezTo>
                    <a:pt x="12296" y="10879"/>
                    <a:pt x="12419" y="11003"/>
                    <a:pt x="12574" y="11003"/>
                  </a:cubicBezTo>
                  <a:lnTo>
                    <a:pt x="14086" y="11003"/>
                  </a:lnTo>
                  <a:lnTo>
                    <a:pt x="14086" y="13997"/>
                  </a:lnTo>
                  <a:lnTo>
                    <a:pt x="11061" y="13997"/>
                  </a:lnTo>
                  <a:lnTo>
                    <a:pt x="11061" y="12515"/>
                  </a:lnTo>
                  <a:cubicBezTo>
                    <a:pt x="11061" y="12361"/>
                    <a:pt x="10938" y="12237"/>
                    <a:pt x="10784" y="12237"/>
                  </a:cubicBezTo>
                  <a:lnTo>
                    <a:pt x="3994" y="12237"/>
                  </a:lnTo>
                  <a:cubicBezTo>
                    <a:pt x="3840" y="12237"/>
                    <a:pt x="3685" y="12361"/>
                    <a:pt x="3685" y="12515"/>
                  </a:cubicBezTo>
                  <a:lnTo>
                    <a:pt x="3685" y="13997"/>
                  </a:lnTo>
                  <a:lnTo>
                    <a:pt x="723" y="13997"/>
                  </a:lnTo>
                  <a:lnTo>
                    <a:pt x="723" y="11003"/>
                  </a:lnTo>
                  <a:lnTo>
                    <a:pt x="2204" y="11003"/>
                  </a:lnTo>
                  <a:cubicBezTo>
                    <a:pt x="2358" y="11003"/>
                    <a:pt x="2482" y="10879"/>
                    <a:pt x="2482" y="10725"/>
                  </a:cubicBezTo>
                  <a:lnTo>
                    <a:pt x="2482" y="3905"/>
                  </a:lnTo>
                  <a:cubicBezTo>
                    <a:pt x="2482" y="3750"/>
                    <a:pt x="2358" y="3627"/>
                    <a:pt x="2204" y="3627"/>
                  </a:cubicBezTo>
                  <a:lnTo>
                    <a:pt x="723" y="3627"/>
                  </a:lnTo>
                  <a:lnTo>
                    <a:pt x="723" y="603"/>
                  </a:lnTo>
                  <a:lnTo>
                    <a:pt x="3716" y="603"/>
                  </a:lnTo>
                  <a:lnTo>
                    <a:pt x="3716" y="2115"/>
                  </a:lnTo>
                  <a:cubicBezTo>
                    <a:pt x="3716" y="2269"/>
                    <a:pt x="3840" y="2392"/>
                    <a:pt x="3994" y="2392"/>
                  </a:cubicBezTo>
                  <a:lnTo>
                    <a:pt x="10815" y="2392"/>
                  </a:lnTo>
                  <a:cubicBezTo>
                    <a:pt x="10969" y="2392"/>
                    <a:pt x="11092" y="2269"/>
                    <a:pt x="11092" y="2115"/>
                  </a:cubicBezTo>
                  <a:lnTo>
                    <a:pt x="11092" y="603"/>
                  </a:lnTo>
                  <a:close/>
                  <a:moveTo>
                    <a:pt x="5691" y="1"/>
                  </a:moveTo>
                  <a:cubicBezTo>
                    <a:pt x="5537" y="1"/>
                    <a:pt x="5383" y="109"/>
                    <a:pt x="5414" y="325"/>
                  </a:cubicBezTo>
                  <a:lnTo>
                    <a:pt x="5414" y="1837"/>
                  </a:lnTo>
                  <a:lnTo>
                    <a:pt x="4272" y="1837"/>
                  </a:lnTo>
                  <a:lnTo>
                    <a:pt x="4272" y="325"/>
                  </a:lnTo>
                  <a:cubicBezTo>
                    <a:pt x="4272" y="170"/>
                    <a:pt x="4148" y="47"/>
                    <a:pt x="3994" y="47"/>
                  </a:cubicBezTo>
                  <a:lnTo>
                    <a:pt x="414" y="47"/>
                  </a:lnTo>
                  <a:cubicBezTo>
                    <a:pt x="260" y="47"/>
                    <a:pt x="136" y="170"/>
                    <a:pt x="136" y="325"/>
                  </a:cubicBezTo>
                  <a:lnTo>
                    <a:pt x="136" y="3905"/>
                  </a:lnTo>
                  <a:cubicBezTo>
                    <a:pt x="136" y="4059"/>
                    <a:pt x="260" y="4182"/>
                    <a:pt x="414" y="4182"/>
                  </a:cubicBezTo>
                  <a:lnTo>
                    <a:pt x="1926" y="4182"/>
                  </a:lnTo>
                  <a:lnTo>
                    <a:pt x="1926" y="5324"/>
                  </a:lnTo>
                  <a:lnTo>
                    <a:pt x="414" y="5324"/>
                  </a:lnTo>
                  <a:cubicBezTo>
                    <a:pt x="260" y="5324"/>
                    <a:pt x="136" y="5448"/>
                    <a:pt x="136" y="5602"/>
                  </a:cubicBezTo>
                  <a:cubicBezTo>
                    <a:pt x="105" y="5756"/>
                    <a:pt x="260" y="5880"/>
                    <a:pt x="414" y="5880"/>
                  </a:cubicBezTo>
                  <a:lnTo>
                    <a:pt x="1926" y="5880"/>
                  </a:lnTo>
                  <a:lnTo>
                    <a:pt x="1926" y="7053"/>
                  </a:lnTo>
                  <a:lnTo>
                    <a:pt x="414" y="7053"/>
                  </a:lnTo>
                  <a:cubicBezTo>
                    <a:pt x="395" y="7050"/>
                    <a:pt x="377" y="7049"/>
                    <a:pt x="360" y="7049"/>
                  </a:cubicBezTo>
                  <a:cubicBezTo>
                    <a:pt x="0" y="7049"/>
                    <a:pt x="0" y="7612"/>
                    <a:pt x="360" y="7612"/>
                  </a:cubicBezTo>
                  <a:cubicBezTo>
                    <a:pt x="377" y="7612"/>
                    <a:pt x="395" y="7611"/>
                    <a:pt x="414" y="7608"/>
                  </a:cubicBezTo>
                  <a:lnTo>
                    <a:pt x="1926" y="7608"/>
                  </a:lnTo>
                  <a:lnTo>
                    <a:pt x="1926" y="8750"/>
                  </a:lnTo>
                  <a:lnTo>
                    <a:pt x="414" y="8750"/>
                  </a:lnTo>
                  <a:cubicBezTo>
                    <a:pt x="395" y="8747"/>
                    <a:pt x="377" y="8746"/>
                    <a:pt x="360" y="8746"/>
                  </a:cubicBezTo>
                  <a:cubicBezTo>
                    <a:pt x="0" y="8746"/>
                    <a:pt x="0" y="9310"/>
                    <a:pt x="360" y="9310"/>
                  </a:cubicBezTo>
                  <a:cubicBezTo>
                    <a:pt x="377" y="9310"/>
                    <a:pt x="395" y="9308"/>
                    <a:pt x="414" y="9306"/>
                  </a:cubicBezTo>
                  <a:lnTo>
                    <a:pt x="1926" y="9306"/>
                  </a:lnTo>
                  <a:lnTo>
                    <a:pt x="1926" y="10447"/>
                  </a:lnTo>
                  <a:lnTo>
                    <a:pt x="414" y="10447"/>
                  </a:lnTo>
                  <a:cubicBezTo>
                    <a:pt x="260" y="10447"/>
                    <a:pt x="136" y="10571"/>
                    <a:pt x="136" y="10725"/>
                  </a:cubicBezTo>
                  <a:lnTo>
                    <a:pt x="136" y="14305"/>
                  </a:lnTo>
                  <a:cubicBezTo>
                    <a:pt x="136" y="14459"/>
                    <a:pt x="260" y="14583"/>
                    <a:pt x="414" y="14583"/>
                  </a:cubicBezTo>
                  <a:lnTo>
                    <a:pt x="3994" y="14583"/>
                  </a:lnTo>
                  <a:cubicBezTo>
                    <a:pt x="4148" y="14583"/>
                    <a:pt x="4272" y="14459"/>
                    <a:pt x="4272" y="14305"/>
                  </a:cubicBezTo>
                  <a:lnTo>
                    <a:pt x="4272" y="12793"/>
                  </a:lnTo>
                  <a:lnTo>
                    <a:pt x="5414" y="12793"/>
                  </a:lnTo>
                  <a:lnTo>
                    <a:pt x="5414" y="14274"/>
                  </a:lnTo>
                  <a:cubicBezTo>
                    <a:pt x="5383" y="14490"/>
                    <a:pt x="5537" y="14598"/>
                    <a:pt x="5691" y="14598"/>
                  </a:cubicBezTo>
                  <a:cubicBezTo>
                    <a:pt x="5846" y="14598"/>
                    <a:pt x="6000" y="14490"/>
                    <a:pt x="5969" y="14274"/>
                  </a:cubicBezTo>
                  <a:lnTo>
                    <a:pt x="5969" y="12793"/>
                  </a:lnTo>
                  <a:lnTo>
                    <a:pt x="7111" y="12793"/>
                  </a:lnTo>
                  <a:lnTo>
                    <a:pt x="7111" y="14274"/>
                  </a:lnTo>
                  <a:cubicBezTo>
                    <a:pt x="7080" y="14490"/>
                    <a:pt x="7235" y="14598"/>
                    <a:pt x="7389" y="14598"/>
                  </a:cubicBezTo>
                  <a:cubicBezTo>
                    <a:pt x="7543" y="14598"/>
                    <a:pt x="7697" y="14490"/>
                    <a:pt x="7667" y="14274"/>
                  </a:cubicBezTo>
                  <a:lnTo>
                    <a:pt x="7667" y="12793"/>
                  </a:lnTo>
                  <a:lnTo>
                    <a:pt x="8809" y="12793"/>
                  </a:lnTo>
                  <a:lnTo>
                    <a:pt x="8809" y="14274"/>
                  </a:lnTo>
                  <a:cubicBezTo>
                    <a:pt x="8809" y="14429"/>
                    <a:pt x="8932" y="14583"/>
                    <a:pt x="9086" y="14583"/>
                  </a:cubicBezTo>
                  <a:cubicBezTo>
                    <a:pt x="9241" y="14583"/>
                    <a:pt x="9364" y="14429"/>
                    <a:pt x="9364" y="14274"/>
                  </a:cubicBezTo>
                  <a:lnTo>
                    <a:pt x="9364" y="12793"/>
                  </a:lnTo>
                  <a:lnTo>
                    <a:pt x="10506" y="12793"/>
                  </a:lnTo>
                  <a:lnTo>
                    <a:pt x="10506" y="14274"/>
                  </a:lnTo>
                  <a:cubicBezTo>
                    <a:pt x="10506" y="14429"/>
                    <a:pt x="10629" y="14552"/>
                    <a:pt x="10784" y="14583"/>
                  </a:cubicBezTo>
                  <a:lnTo>
                    <a:pt x="14364" y="14583"/>
                  </a:lnTo>
                  <a:cubicBezTo>
                    <a:pt x="14518" y="14583"/>
                    <a:pt x="14641" y="14429"/>
                    <a:pt x="14641" y="14274"/>
                  </a:cubicBezTo>
                  <a:lnTo>
                    <a:pt x="14641" y="10725"/>
                  </a:lnTo>
                  <a:cubicBezTo>
                    <a:pt x="14641" y="10571"/>
                    <a:pt x="14518" y="10447"/>
                    <a:pt x="14364" y="10447"/>
                  </a:cubicBezTo>
                  <a:lnTo>
                    <a:pt x="12882" y="10447"/>
                  </a:lnTo>
                  <a:lnTo>
                    <a:pt x="12882" y="9306"/>
                  </a:lnTo>
                  <a:lnTo>
                    <a:pt x="14364" y="9306"/>
                  </a:lnTo>
                  <a:cubicBezTo>
                    <a:pt x="14382" y="9308"/>
                    <a:pt x="14400" y="9310"/>
                    <a:pt x="14418" y="9310"/>
                  </a:cubicBezTo>
                  <a:cubicBezTo>
                    <a:pt x="14778" y="9310"/>
                    <a:pt x="14778" y="8746"/>
                    <a:pt x="14418" y="8746"/>
                  </a:cubicBezTo>
                  <a:cubicBezTo>
                    <a:pt x="14400" y="8746"/>
                    <a:pt x="14382" y="8747"/>
                    <a:pt x="14364" y="8750"/>
                  </a:cubicBezTo>
                  <a:lnTo>
                    <a:pt x="12882" y="8750"/>
                  </a:lnTo>
                  <a:lnTo>
                    <a:pt x="12882" y="7608"/>
                  </a:lnTo>
                  <a:lnTo>
                    <a:pt x="14364" y="7608"/>
                  </a:lnTo>
                  <a:cubicBezTo>
                    <a:pt x="14374" y="7609"/>
                    <a:pt x="14384" y="7609"/>
                    <a:pt x="14393" y="7609"/>
                  </a:cubicBezTo>
                  <a:cubicBezTo>
                    <a:pt x="14786" y="7609"/>
                    <a:pt x="14786" y="7021"/>
                    <a:pt x="14393" y="7021"/>
                  </a:cubicBezTo>
                  <a:cubicBezTo>
                    <a:pt x="14384" y="7021"/>
                    <a:pt x="14374" y="7021"/>
                    <a:pt x="14364" y="7022"/>
                  </a:cubicBezTo>
                  <a:lnTo>
                    <a:pt x="12882" y="7022"/>
                  </a:lnTo>
                  <a:lnTo>
                    <a:pt x="12882" y="5880"/>
                  </a:lnTo>
                  <a:lnTo>
                    <a:pt x="14364" y="5880"/>
                  </a:lnTo>
                  <a:cubicBezTo>
                    <a:pt x="14518" y="5880"/>
                    <a:pt x="14641" y="5756"/>
                    <a:pt x="14641" y="5602"/>
                  </a:cubicBezTo>
                  <a:cubicBezTo>
                    <a:pt x="14641" y="5448"/>
                    <a:pt x="14518" y="5294"/>
                    <a:pt x="14364" y="5294"/>
                  </a:cubicBezTo>
                  <a:lnTo>
                    <a:pt x="12882" y="5294"/>
                  </a:lnTo>
                  <a:lnTo>
                    <a:pt x="12882" y="4182"/>
                  </a:lnTo>
                  <a:lnTo>
                    <a:pt x="14364" y="4182"/>
                  </a:lnTo>
                  <a:cubicBezTo>
                    <a:pt x="14518" y="4182"/>
                    <a:pt x="14641" y="4059"/>
                    <a:pt x="14641" y="3905"/>
                  </a:cubicBezTo>
                  <a:lnTo>
                    <a:pt x="14641" y="325"/>
                  </a:lnTo>
                  <a:cubicBezTo>
                    <a:pt x="14641" y="170"/>
                    <a:pt x="14518" y="47"/>
                    <a:pt x="14364" y="47"/>
                  </a:cubicBezTo>
                  <a:lnTo>
                    <a:pt x="10784" y="47"/>
                  </a:lnTo>
                  <a:cubicBezTo>
                    <a:pt x="10629" y="47"/>
                    <a:pt x="10506" y="170"/>
                    <a:pt x="10506" y="325"/>
                  </a:cubicBezTo>
                  <a:lnTo>
                    <a:pt x="10506" y="1837"/>
                  </a:lnTo>
                  <a:lnTo>
                    <a:pt x="9364" y="1837"/>
                  </a:lnTo>
                  <a:lnTo>
                    <a:pt x="9364" y="325"/>
                  </a:lnTo>
                  <a:cubicBezTo>
                    <a:pt x="9364" y="170"/>
                    <a:pt x="9241" y="47"/>
                    <a:pt x="9086" y="47"/>
                  </a:cubicBezTo>
                  <a:cubicBezTo>
                    <a:pt x="8932" y="47"/>
                    <a:pt x="8809" y="170"/>
                    <a:pt x="8809" y="325"/>
                  </a:cubicBezTo>
                  <a:lnTo>
                    <a:pt x="8809" y="1837"/>
                  </a:lnTo>
                  <a:lnTo>
                    <a:pt x="7667" y="1837"/>
                  </a:lnTo>
                  <a:lnTo>
                    <a:pt x="7667" y="325"/>
                  </a:lnTo>
                  <a:cubicBezTo>
                    <a:pt x="7697" y="109"/>
                    <a:pt x="7543" y="1"/>
                    <a:pt x="7389" y="1"/>
                  </a:cubicBezTo>
                  <a:cubicBezTo>
                    <a:pt x="7235" y="1"/>
                    <a:pt x="7080" y="109"/>
                    <a:pt x="7111" y="325"/>
                  </a:cubicBezTo>
                  <a:lnTo>
                    <a:pt x="7111" y="1837"/>
                  </a:lnTo>
                  <a:lnTo>
                    <a:pt x="5969" y="1837"/>
                  </a:lnTo>
                  <a:lnTo>
                    <a:pt x="5969" y="325"/>
                  </a:lnTo>
                  <a:cubicBezTo>
                    <a:pt x="6000" y="109"/>
                    <a:pt x="5846" y="1"/>
                    <a:pt x="5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2" name="Google Shape;18762;p105"/>
            <p:cNvSpPr/>
            <p:nvPr/>
          </p:nvSpPr>
          <p:spPr>
            <a:xfrm>
              <a:off x="3445425" y="2184475"/>
              <a:ext cx="20175" cy="14875"/>
            </a:xfrm>
            <a:custGeom>
              <a:avLst/>
              <a:gdLst/>
              <a:ahLst/>
              <a:cxnLst/>
              <a:rect l="l" t="t" r="r" b="b"/>
              <a:pathLst>
                <a:path w="807" h="595" extrusionOk="0">
                  <a:moveTo>
                    <a:pt x="406" y="1"/>
                  </a:moveTo>
                  <a:cubicBezTo>
                    <a:pt x="130" y="1"/>
                    <a:pt x="1" y="466"/>
                    <a:pt x="343" y="571"/>
                  </a:cubicBezTo>
                  <a:cubicBezTo>
                    <a:pt x="383" y="587"/>
                    <a:pt x="423" y="595"/>
                    <a:pt x="461" y="595"/>
                  </a:cubicBezTo>
                  <a:cubicBezTo>
                    <a:pt x="571" y="595"/>
                    <a:pt x="668" y="531"/>
                    <a:pt x="714" y="417"/>
                  </a:cubicBezTo>
                  <a:cubicBezTo>
                    <a:pt x="806" y="262"/>
                    <a:pt x="714" y="77"/>
                    <a:pt x="559" y="46"/>
                  </a:cubicBezTo>
                  <a:cubicBezTo>
                    <a:pt x="505" y="15"/>
                    <a:pt x="453" y="1"/>
                    <a:pt x="4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3" name="Google Shape;18763;p105"/>
            <p:cNvSpPr/>
            <p:nvPr/>
          </p:nvSpPr>
          <p:spPr>
            <a:xfrm>
              <a:off x="3335950" y="2014325"/>
              <a:ext cx="185200" cy="184525"/>
            </a:xfrm>
            <a:custGeom>
              <a:avLst/>
              <a:gdLst/>
              <a:ahLst/>
              <a:cxnLst/>
              <a:rect l="l" t="t" r="r" b="b"/>
              <a:pathLst>
                <a:path w="7408" h="7381" extrusionOk="0">
                  <a:moveTo>
                    <a:pt x="5124" y="556"/>
                  </a:moveTo>
                  <a:lnTo>
                    <a:pt x="5124" y="1698"/>
                  </a:lnTo>
                  <a:lnTo>
                    <a:pt x="587" y="1698"/>
                  </a:lnTo>
                  <a:lnTo>
                    <a:pt x="587" y="556"/>
                  </a:lnTo>
                  <a:close/>
                  <a:moveTo>
                    <a:pt x="5124" y="2254"/>
                  </a:moveTo>
                  <a:lnTo>
                    <a:pt x="5124" y="5093"/>
                  </a:lnTo>
                  <a:lnTo>
                    <a:pt x="2284" y="5093"/>
                  </a:lnTo>
                  <a:lnTo>
                    <a:pt x="2284" y="2254"/>
                  </a:lnTo>
                  <a:close/>
                  <a:moveTo>
                    <a:pt x="6821" y="556"/>
                  </a:moveTo>
                  <a:lnTo>
                    <a:pt x="6821" y="5093"/>
                  </a:lnTo>
                  <a:lnTo>
                    <a:pt x="5679" y="5093"/>
                  </a:lnTo>
                  <a:lnTo>
                    <a:pt x="5679" y="556"/>
                  </a:lnTo>
                  <a:close/>
                  <a:moveTo>
                    <a:pt x="1729" y="2254"/>
                  </a:moveTo>
                  <a:lnTo>
                    <a:pt x="1729" y="6821"/>
                  </a:lnTo>
                  <a:lnTo>
                    <a:pt x="587" y="6821"/>
                  </a:lnTo>
                  <a:lnTo>
                    <a:pt x="587" y="2254"/>
                  </a:lnTo>
                  <a:close/>
                  <a:moveTo>
                    <a:pt x="309" y="1"/>
                  </a:moveTo>
                  <a:cubicBezTo>
                    <a:pt x="155" y="1"/>
                    <a:pt x="0" y="124"/>
                    <a:pt x="0" y="279"/>
                  </a:cubicBezTo>
                  <a:lnTo>
                    <a:pt x="0" y="7099"/>
                  </a:lnTo>
                  <a:cubicBezTo>
                    <a:pt x="0" y="7253"/>
                    <a:pt x="155" y="7377"/>
                    <a:pt x="309" y="7377"/>
                  </a:cubicBezTo>
                  <a:lnTo>
                    <a:pt x="3580" y="7377"/>
                  </a:lnTo>
                  <a:cubicBezTo>
                    <a:pt x="3920" y="7346"/>
                    <a:pt x="3920" y="6852"/>
                    <a:pt x="3580" y="6821"/>
                  </a:cubicBezTo>
                  <a:lnTo>
                    <a:pt x="2315" y="6821"/>
                  </a:lnTo>
                  <a:lnTo>
                    <a:pt x="2315" y="5680"/>
                  </a:lnTo>
                  <a:lnTo>
                    <a:pt x="6852" y="5680"/>
                  </a:lnTo>
                  <a:lnTo>
                    <a:pt x="6852" y="6821"/>
                  </a:lnTo>
                  <a:lnTo>
                    <a:pt x="6142" y="6821"/>
                  </a:lnTo>
                  <a:cubicBezTo>
                    <a:pt x="6123" y="6819"/>
                    <a:pt x="6105" y="6817"/>
                    <a:pt x="6088" y="6817"/>
                  </a:cubicBezTo>
                  <a:cubicBezTo>
                    <a:pt x="5728" y="6817"/>
                    <a:pt x="5728" y="7381"/>
                    <a:pt x="6088" y="7381"/>
                  </a:cubicBezTo>
                  <a:cubicBezTo>
                    <a:pt x="6105" y="7381"/>
                    <a:pt x="6123" y="7380"/>
                    <a:pt x="6142" y="7377"/>
                  </a:cubicBezTo>
                  <a:lnTo>
                    <a:pt x="7130" y="7377"/>
                  </a:lnTo>
                  <a:cubicBezTo>
                    <a:pt x="7284" y="7377"/>
                    <a:pt x="7407" y="7253"/>
                    <a:pt x="7407" y="7099"/>
                  </a:cubicBezTo>
                  <a:lnTo>
                    <a:pt x="7407" y="279"/>
                  </a:lnTo>
                  <a:cubicBezTo>
                    <a:pt x="7407" y="124"/>
                    <a:pt x="7284" y="1"/>
                    <a:pt x="71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64" name="Google Shape;18764;p105"/>
          <p:cNvGrpSpPr/>
          <p:nvPr/>
        </p:nvGrpSpPr>
        <p:grpSpPr>
          <a:xfrm>
            <a:off x="4008413" y="3950125"/>
            <a:ext cx="327650" cy="364375"/>
            <a:chOff x="992000" y="3602375"/>
            <a:chExt cx="327650" cy="364375"/>
          </a:xfrm>
        </p:grpSpPr>
        <p:sp>
          <p:nvSpPr>
            <p:cNvPr id="18765" name="Google Shape;18765;p105"/>
            <p:cNvSpPr/>
            <p:nvPr/>
          </p:nvSpPr>
          <p:spPr>
            <a:xfrm>
              <a:off x="992000" y="3602375"/>
              <a:ext cx="327650" cy="359200"/>
            </a:xfrm>
            <a:custGeom>
              <a:avLst/>
              <a:gdLst/>
              <a:ahLst/>
              <a:cxnLst/>
              <a:rect l="l" t="t" r="r" b="b"/>
              <a:pathLst>
                <a:path w="13106" h="14368" extrusionOk="0">
                  <a:moveTo>
                    <a:pt x="6613" y="579"/>
                  </a:moveTo>
                  <a:cubicBezTo>
                    <a:pt x="6610" y="579"/>
                    <a:pt x="6607" y="579"/>
                    <a:pt x="6605" y="579"/>
                  </a:cubicBezTo>
                  <a:lnTo>
                    <a:pt x="6635" y="579"/>
                  </a:lnTo>
                  <a:cubicBezTo>
                    <a:pt x="6628" y="579"/>
                    <a:pt x="6620" y="579"/>
                    <a:pt x="6613" y="579"/>
                  </a:cubicBezTo>
                  <a:close/>
                  <a:moveTo>
                    <a:pt x="11728" y="579"/>
                  </a:moveTo>
                  <a:cubicBezTo>
                    <a:pt x="12221" y="579"/>
                    <a:pt x="12468" y="1196"/>
                    <a:pt x="12129" y="1536"/>
                  </a:cubicBezTo>
                  <a:cubicBezTo>
                    <a:pt x="12007" y="1658"/>
                    <a:pt x="11861" y="1713"/>
                    <a:pt x="11721" y="1713"/>
                  </a:cubicBezTo>
                  <a:cubicBezTo>
                    <a:pt x="11435" y="1713"/>
                    <a:pt x="11172" y="1486"/>
                    <a:pt x="11172" y="1134"/>
                  </a:cubicBezTo>
                  <a:cubicBezTo>
                    <a:pt x="11141" y="826"/>
                    <a:pt x="11419" y="579"/>
                    <a:pt x="11728" y="579"/>
                  </a:cubicBezTo>
                  <a:close/>
                  <a:moveTo>
                    <a:pt x="1492" y="576"/>
                  </a:moveTo>
                  <a:cubicBezTo>
                    <a:pt x="1782" y="576"/>
                    <a:pt x="2068" y="798"/>
                    <a:pt x="2068" y="1134"/>
                  </a:cubicBezTo>
                  <a:cubicBezTo>
                    <a:pt x="2068" y="1443"/>
                    <a:pt x="1821" y="1721"/>
                    <a:pt x="1512" y="1721"/>
                  </a:cubicBezTo>
                  <a:cubicBezTo>
                    <a:pt x="1019" y="1721"/>
                    <a:pt x="741" y="1104"/>
                    <a:pt x="1111" y="733"/>
                  </a:cubicBezTo>
                  <a:cubicBezTo>
                    <a:pt x="1219" y="625"/>
                    <a:pt x="1356" y="576"/>
                    <a:pt x="1492" y="576"/>
                  </a:cubicBezTo>
                  <a:close/>
                  <a:moveTo>
                    <a:pt x="6673" y="578"/>
                  </a:moveTo>
                  <a:cubicBezTo>
                    <a:pt x="8997" y="578"/>
                    <a:pt x="9794" y="3676"/>
                    <a:pt x="7777" y="4807"/>
                  </a:cubicBezTo>
                  <a:lnTo>
                    <a:pt x="7777" y="2863"/>
                  </a:lnTo>
                  <a:cubicBezTo>
                    <a:pt x="7824" y="2060"/>
                    <a:pt x="7229" y="1659"/>
                    <a:pt x="6635" y="1659"/>
                  </a:cubicBezTo>
                  <a:cubicBezTo>
                    <a:pt x="6041" y="1659"/>
                    <a:pt x="5447" y="2060"/>
                    <a:pt x="5494" y="2863"/>
                  </a:cubicBezTo>
                  <a:lnTo>
                    <a:pt x="5494" y="4807"/>
                  </a:lnTo>
                  <a:cubicBezTo>
                    <a:pt x="3467" y="3671"/>
                    <a:pt x="4282" y="579"/>
                    <a:pt x="6601" y="579"/>
                  </a:cubicBezTo>
                  <a:cubicBezTo>
                    <a:pt x="6605" y="579"/>
                    <a:pt x="6609" y="579"/>
                    <a:pt x="6613" y="579"/>
                  </a:cubicBezTo>
                  <a:lnTo>
                    <a:pt x="6613" y="579"/>
                  </a:lnTo>
                  <a:cubicBezTo>
                    <a:pt x="6633" y="578"/>
                    <a:pt x="6653" y="578"/>
                    <a:pt x="6673" y="578"/>
                  </a:cubicBezTo>
                  <a:close/>
                  <a:moveTo>
                    <a:pt x="1506" y="3982"/>
                  </a:moveTo>
                  <a:cubicBezTo>
                    <a:pt x="1791" y="3982"/>
                    <a:pt x="2068" y="4209"/>
                    <a:pt x="2068" y="4560"/>
                  </a:cubicBezTo>
                  <a:cubicBezTo>
                    <a:pt x="2068" y="4869"/>
                    <a:pt x="1821" y="5116"/>
                    <a:pt x="1512" y="5116"/>
                  </a:cubicBezTo>
                  <a:cubicBezTo>
                    <a:pt x="1019" y="5116"/>
                    <a:pt x="741" y="4498"/>
                    <a:pt x="1111" y="4159"/>
                  </a:cubicBezTo>
                  <a:cubicBezTo>
                    <a:pt x="1223" y="4037"/>
                    <a:pt x="1365" y="3982"/>
                    <a:pt x="1506" y="3982"/>
                  </a:cubicBezTo>
                  <a:close/>
                  <a:moveTo>
                    <a:pt x="11728" y="3974"/>
                  </a:moveTo>
                  <a:cubicBezTo>
                    <a:pt x="12221" y="3974"/>
                    <a:pt x="12468" y="4591"/>
                    <a:pt x="12129" y="4961"/>
                  </a:cubicBezTo>
                  <a:cubicBezTo>
                    <a:pt x="12011" y="5070"/>
                    <a:pt x="11871" y="5118"/>
                    <a:pt x="11735" y="5118"/>
                  </a:cubicBezTo>
                  <a:cubicBezTo>
                    <a:pt x="11444" y="5118"/>
                    <a:pt x="11172" y="4896"/>
                    <a:pt x="11172" y="4560"/>
                  </a:cubicBezTo>
                  <a:cubicBezTo>
                    <a:pt x="11141" y="4221"/>
                    <a:pt x="11419" y="3974"/>
                    <a:pt x="11728" y="3974"/>
                  </a:cubicBezTo>
                  <a:close/>
                  <a:moveTo>
                    <a:pt x="6616" y="0"/>
                  </a:moveTo>
                  <a:cubicBezTo>
                    <a:pt x="5571" y="0"/>
                    <a:pt x="4521" y="564"/>
                    <a:pt x="4012" y="1690"/>
                  </a:cubicBezTo>
                  <a:lnTo>
                    <a:pt x="2623" y="1227"/>
                  </a:lnTo>
                  <a:lnTo>
                    <a:pt x="2623" y="1134"/>
                  </a:lnTo>
                  <a:cubicBezTo>
                    <a:pt x="2623" y="413"/>
                    <a:pt x="2050" y="7"/>
                    <a:pt x="1477" y="7"/>
                  </a:cubicBezTo>
                  <a:cubicBezTo>
                    <a:pt x="1021" y="7"/>
                    <a:pt x="566" y="265"/>
                    <a:pt x="401" y="826"/>
                  </a:cubicBezTo>
                  <a:cubicBezTo>
                    <a:pt x="156" y="1665"/>
                    <a:pt x="819" y="2287"/>
                    <a:pt x="1510" y="2287"/>
                  </a:cubicBezTo>
                  <a:cubicBezTo>
                    <a:pt x="1861" y="2287"/>
                    <a:pt x="2219" y="2126"/>
                    <a:pt x="2469" y="1752"/>
                  </a:cubicBezTo>
                  <a:lnTo>
                    <a:pt x="3858" y="2215"/>
                  </a:lnTo>
                  <a:cubicBezTo>
                    <a:pt x="3796" y="2431"/>
                    <a:pt x="3765" y="2647"/>
                    <a:pt x="3765" y="2863"/>
                  </a:cubicBezTo>
                  <a:cubicBezTo>
                    <a:pt x="3765" y="3048"/>
                    <a:pt x="3796" y="3264"/>
                    <a:pt x="3858" y="3480"/>
                  </a:cubicBezTo>
                  <a:lnTo>
                    <a:pt x="2469" y="3943"/>
                  </a:lnTo>
                  <a:cubicBezTo>
                    <a:pt x="2253" y="3603"/>
                    <a:pt x="1883" y="3418"/>
                    <a:pt x="1512" y="3418"/>
                  </a:cubicBezTo>
                  <a:cubicBezTo>
                    <a:pt x="494" y="3418"/>
                    <a:pt x="0" y="4622"/>
                    <a:pt x="710" y="5363"/>
                  </a:cubicBezTo>
                  <a:cubicBezTo>
                    <a:pt x="937" y="5589"/>
                    <a:pt x="1217" y="5690"/>
                    <a:pt x="1493" y="5690"/>
                  </a:cubicBezTo>
                  <a:cubicBezTo>
                    <a:pt x="2082" y="5690"/>
                    <a:pt x="2654" y="5232"/>
                    <a:pt x="2654" y="4560"/>
                  </a:cubicBezTo>
                  <a:lnTo>
                    <a:pt x="2654" y="4468"/>
                  </a:lnTo>
                  <a:lnTo>
                    <a:pt x="4043" y="4005"/>
                  </a:lnTo>
                  <a:cubicBezTo>
                    <a:pt x="4321" y="4653"/>
                    <a:pt x="4845" y="5177"/>
                    <a:pt x="5494" y="5455"/>
                  </a:cubicBezTo>
                  <a:lnTo>
                    <a:pt x="5494" y="8017"/>
                  </a:lnTo>
                  <a:lnTo>
                    <a:pt x="4907" y="8017"/>
                  </a:lnTo>
                  <a:cubicBezTo>
                    <a:pt x="4290" y="8017"/>
                    <a:pt x="3796" y="8510"/>
                    <a:pt x="3796" y="9159"/>
                  </a:cubicBezTo>
                  <a:lnTo>
                    <a:pt x="3796" y="9992"/>
                  </a:lnTo>
                  <a:cubicBezTo>
                    <a:pt x="3765" y="11998"/>
                    <a:pt x="5061" y="13757"/>
                    <a:pt x="6975" y="14343"/>
                  </a:cubicBezTo>
                  <a:cubicBezTo>
                    <a:pt x="7016" y="14360"/>
                    <a:pt x="7055" y="14368"/>
                    <a:pt x="7091" y="14368"/>
                  </a:cubicBezTo>
                  <a:cubicBezTo>
                    <a:pt x="7385" y="14368"/>
                    <a:pt x="7514" y="13870"/>
                    <a:pt x="7129" y="13788"/>
                  </a:cubicBezTo>
                  <a:cubicBezTo>
                    <a:pt x="5494" y="13263"/>
                    <a:pt x="4352" y="11751"/>
                    <a:pt x="4382" y="9992"/>
                  </a:cubicBezTo>
                  <a:lnTo>
                    <a:pt x="4382" y="9159"/>
                  </a:lnTo>
                  <a:cubicBezTo>
                    <a:pt x="4382" y="8819"/>
                    <a:pt x="4629" y="8572"/>
                    <a:pt x="4938" y="8572"/>
                  </a:cubicBezTo>
                  <a:lnTo>
                    <a:pt x="5494" y="8572"/>
                  </a:lnTo>
                  <a:lnTo>
                    <a:pt x="5494" y="9992"/>
                  </a:lnTo>
                  <a:cubicBezTo>
                    <a:pt x="5524" y="10162"/>
                    <a:pt x="5656" y="10246"/>
                    <a:pt x="5787" y="10246"/>
                  </a:cubicBezTo>
                  <a:cubicBezTo>
                    <a:pt x="5918" y="10246"/>
                    <a:pt x="6049" y="10162"/>
                    <a:pt x="6080" y="9992"/>
                  </a:cubicBezTo>
                  <a:lnTo>
                    <a:pt x="6080" y="2863"/>
                  </a:lnTo>
                  <a:cubicBezTo>
                    <a:pt x="6080" y="2477"/>
                    <a:pt x="6358" y="2284"/>
                    <a:pt x="6635" y="2284"/>
                  </a:cubicBezTo>
                  <a:cubicBezTo>
                    <a:pt x="6913" y="2284"/>
                    <a:pt x="7191" y="2477"/>
                    <a:pt x="7191" y="2863"/>
                  </a:cubicBezTo>
                  <a:lnTo>
                    <a:pt x="7191" y="8294"/>
                  </a:lnTo>
                  <a:cubicBezTo>
                    <a:pt x="7191" y="8480"/>
                    <a:pt x="7338" y="8572"/>
                    <a:pt x="7484" y="8572"/>
                  </a:cubicBezTo>
                  <a:cubicBezTo>
                    <a:pt x="7631" y="8572"/>
                    <a:pt x="7777" y="8480"/>
                    <a:pt x="7777" y="8294"/>
                  </a:cubicBezTo>
                  <a:lnTo>
                    <a:pt x="7777" y="6535"/>
                  </a:lnTo>
                  <a:cubicBezTo>
                    <a:pt x="7777" y="6165"/>
                    <a:pt x="8063" y="5980"/>
                    <a:pt x="8348" y="5980"/>
                  </a:cubicBezTo>
                  <a:cubicBezTo>
                    <a:pt x="8634" y="5980"/>
                    <a:pt x="8919" y="6165"/>
                    <a:pt x="8919" y="6535"/>
                  </a:cubicBezTo>
                  <a:lnTo>
                    <a:pt x="8919" y="8294"/>
                  </a:lnTo>
                  <a:cubicBezTo>
                    <a:pt x="8888" y="8510"/>
                    <a:pt x="9043" y="8618"/>
                    <a:pt x="9197" y="8618"/>
                  </a:cubicBezTo>
                  <a:cubicBezTo>
                    <a:pt x="9351" y="8618"/>
                    <a:pt x="9506" y="8510"/>
                    <a:pt x="9475" y="8294"/>
                  </a:cubicBezTo>
                  <a:lnTo>
                    <a:pt x="9475" y="7091"/>
                  </a:lnTo>
                  <a:cubicBezTo>
                    <a:pt x="9475" y="6720"/>
                    <a:pt x="9760" y="6535"/>
                    <a:pt x="10046" y="6535"/>
                  </a:cubicBezTo>
                  <a:cubicBezTo>
                    <a:pt x="10331" y="6535"/>
                    <a:pt x="10617" y="6720"/>
                    <a:pt x="10617" y="7091"/>
                  </a:cubicBezTo>
                  <a:lnTo>
                    <a:pt x="10617" y="8294"/>
                  </a:lnTo>
                  <a:cubicBezTo>
                    <a:pt x="10586" y="8510"/>
                    <a:pt x="10740" y="8618"/>
                    <a:pt x="10894" y="8618"/>
                  </a:cubicBezTo>
                  <a:cubicBezTo>
                    <a:pt x="11049" y="8618"/>
                    <a:pt x="11203" y="8510"/>
                    <a:pt x="11172" y="8294"/>
                  </a:cubicBezTo>
                  <a:lnTo>
                    <a:pt x="11172" y="7677"/>
                  </a:lnTo>
                  <a:cubicBezTo>
                    <a:pt x="11203" y="7322"/>
                    <a:pt x="11473" y="7145"/>
                    <a:pt x="11743" y="7145"/>
                  </a:cubicBezTo>
                  <a:cubicBezTo>
                    <a:pt x="12013" y="7145"/>
                    <a:pt x="12283" y="7322"/>
                    <a:pt x="12314" y="7677"/>
                  </a:cubicBezTo>
                  <a:lnTo>
                    <a:pt x="12314" y="9992"/>
                  </a:lnTo>
                  <a:cubicBezTo>
                    <a:pt x="12314" y="11720"/>
                    <a:pt x="11172" y="13263"/>
                    <a:pt x="9506" y="13788"/>
                  </a:cubicBezTo>
                  <a:cubicBezTo>
                    <a:pt x="9223" y="13901"/>
                    <a:pt x="9328" y="14324"/>
                    <a:pt x="9609" y="14324"/>
                  </a:cubicBezTo>
                  <a:cubicBezTo>
                    <a:pt x="9634" y="14324"/>
                    <a:pt x="9662" y="14320"/>
                    <a:pt x="9691" y="14312"/>
                  </a:cubicBezTo>
                  <a:cubicBezTo>
                    <a:pt x="11573" y="13726"/>
                    <a:pt x="12839" y="11967"/>
                    <a:pt x="12869" y="9992"/>
                  </a:cubicBezTo>
                  <a:lnTo>
                    <a:pt x="12869" y="7677"/>
                  </a:lnTo>
                  <a:cubicBezTo>
                    <a:pt x="12869" y="7060"/>
                    <a:pt x="12345" y="6566"/>
                    <a:pt x="11728" y="6566"/>
                  </a:cubicBezTo>
                  <a:cubicBezTo>
                    <a:pt x="11695" y="6562"/>
                    <a:pt x="11663" y="6560"/>
                    <a:pt x="11632" y="6560"/>
                  </a:cubicBezTo>
                  <a:cubicBezTo>
                    <a:pt x="11424" y="6560"/>
                    <a:pt x="11240" y="6644"/>
                    <a:pt x="11080" y="6751"/>
                  </a:cubicBezTo>
                  <a:cubicBezTo>
                    <a:pt x="10925" y="6288"/>
                    <a:pt x="10493" y="5980"/>
                    <a:pt x="10030" y="5980"/>
                  </a:cubicBezTo>
                  <a:cubicBezTo>
                    <a:pt x="9783" y="5980"/>
                    <a:pt x="9567" y="6041"/>
                    <a:pt x="9382" y="6165"/>
                  </a:cubicBezTo>
                  <a:cubicBezTo>
                    <a:pt x="9207" y="5683"/>
                    <a:pt x="8767" y="5403"/>
                    <a:pt x="8305" y="5403"/>
                  </a:cubicBezTo>
                  <a:cubicBezTo>
                    <a:pt x="8117" y="5403"/>
                    <a:pt x="7925" y="5449"/>
                    <a:pt x="7746" y="5548"/>
                  </a:cubicBezTo>
                  <a:lnTo>
                    <a:pt x="7746" y="5455"/>
                  </a:lnTo>
                  <a:cubicBezTo>
                    <a:pt x="8395" y="5177"/>
                    <a:pt x="8919" y="4653"/>
                    <a:pt x="9197" y="4005"/>
                  </a:cubicBezTo>
                  <a:lnTo>
                    <a:pt x="10586" y="4468"/>
                  </a:lnTo>
                  <a:lnTo>
                    <a:pt x="10586" y="4560"/>
                  </a:lnTo>
                  <a:cubicBezTo>
                    <a:pt x="10586" y="5302"/>
                    <a:pt x="11174" y="5716"/>
                    <a:pt x="11757" y="5716"/>
                  </a:cubicBezTo>
                  <a:cubicBezTo>
                    <a:pt x="12218" y="5716"/>
                    <a:pt x="12675" y="5458"/>
                    <a:pt x="12839" y="4900"/>
                  </a:cubicBezTo>
                  <a:cubicBezTo>
                    <a:pt x="13105" y="4039"/>
                    <a:pt x="12432" y="3395"/>
                    <a:pt x="11733" y="3395"/>
                  </a:cubicBezTo>
                  <a:cubicBezTo>
                    <a:pt x="11379" y="3395"/>
                    <a:pt x="11020" y="3560"/>
                    <a:pt x="10771" y="3943"/>
                  </a:cubicBezTo>
                  <a:lnTo>
                    <a:pt x="9382" y="3480"/>
                  </a:lnTo>
                  <a:cubicBezTo>
                    <a:pt x="9444" y="3264"/>
                    <a:pt x="9444" y="3048"/>
                    <a:pt x="9444" y="2863"/>
                  </a:cubicBezTo>
                  <a:cubicBezTo>
                    <a:pt x="9444" y="2647"/>
                    <a:pt x="9444" y="2431"/>
                    <a:pt x="9382" y="2215"/>
                  </a:cubicBezTo>
                  <a:lnTo>
                    <a:pt x="10771" y="1752"/>
                  </a:lnTo>
                  <a:cubicBezTo>
                    <a:pt x="11007" y="2122"/>
                    <a:pt x="11354" y="2280"/>
                    <a:pt x="11697" y="2280"/>
                  </a:cubicBezTo>
                  <a:cubicBezTo>
                    <a:pt x="12383" y="2280"/>
                    <a:pt x="13055" y="1649"/>
                    <a:pt x="12808" y="826"/>
                  </a:cubicBezTo>
                  <a:cubicBezTo>
                    <a:pt x="12644" y="265"/>
                    <a:pt x="12188" y="7"/>
                    <a:pt x="11732" y="7"/>
                  </a:cubicBezTo>
                  <a:cubicBezTo>
                    <a:pt x="11159" y="7"/>
                    <a:pt x="10586" y="413"/>
                    <a:pt x="10586" y="1134"/>
                  </a:cubicBezTo>
                  <a:lnTo>
                    <a:pt x="10586" y="1227"/>
                  </a:lnTo>
                  <a:lnTo>
                    <a:pt x="9197" y="1690"/>
                  </a:lnTo>
                  <a:cubicBezTo>
                    <a:pt x="8703" y="564"/>
                    <a:pt x="7662" y="0"/>
                    <a:pt x="66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6" name="Google Shape;18766;p105"/>
            <p:cNvSpPr/>
            <p:nvPr/>
          </p:nvSpPr>
          <p:spPr>
            <a:xfrm>
              <a:off x="1192200" y="3952275"/>
              <a:ext cx="15450" cy="14475"/>
            </a:xfrm>
            <a:custGeom>
              <a:avLst/>
              <a:gdLst/>
              <a:ahLst/>
              <a:cxnLst/>
              <a:rect l="l" t="t" r="r" b="b"/>
              <a:pathLst>
                <a:path w="618" h="579" extrusionOk="0">
                  <a:moveTo>
                    <a:pt x="309" y="0"/>
                  </a:moveTo>
                  <a:cubicBezTo>
                    <a:pt x="178" y="0"/>
                    <a:pt x="47" y="85"/>
                    <a:pt x="16" y="255"/>
                  </a:cubicBezTo>
                  <a:cubicBezTo>
                    <a:pt x="1" y="471"/>
                    <a:pt x="155" y="579"/>
                    <a:pt x="309" y="579"/>
                  </a:cubicBezTo>
                  <a:cubicBezTo>
                    <a:pt x="464" y="579"/>
                    <a:pt x="618" y="471"/>
                    <a:pt x="603" y="255"/>
                  </a:cubicBezTo>
                  <a:cubicBezTo>
                    <a:pt x="572" y="85"/>
                    <a:pt x="441" y="0"/>
                    <a:pt x="3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67" name="Google Shape;18767;p105"/>
          <p:cNvGrpSpPr/>
          <p:nvPr/>
        </p:nvGrpSpPr>
        <p:grpSpPr>
          <a:xfrm>
            <a:off x="4751400" y="3976013"/>
            <a:ext cx="363425" cy="312600"/>
            <a:chOff x="2492650" y="1950300"/>
            <a:chExt cx="363425" cy="312600"/>
          </a:xfrm>
        </p:grpSpPr>
        <p:sp>
          <p:nvSpPr>
            <p:cNvPr id="18768" name="Google Shape;18768;p105"/>
            <p:cNvSpPr/>
            <p:nvPr/>
          </p:nvSpPr>
          <p:spPr>
            <a:xfrm>
              <a:off x="2646175" y="2099575"/>
              <a:ext cx="66400" cy="56750"/>
            </a:xfrm>
            <a:custGeom>
              <a:avLst/>
              <a:gdLst/>
              <a:ahLst/>
              <a:cxnLst/>
              <a:rect l="l" t="t" r="r" b="b"/>
              <a:pathLst>
                <a:path w="2656" h="2270" extrusionOk="0">
                  <a:moveTo>
                    <a:pt x="1143" y="541"/>
                  </a:moveTo>
                  <a:lnTo>
                    <a:pt x="1143" y="572"/>
                  </a:lnTo>
                  <a:cubicBezTo>
                    <a:pt x="1637" y="572"/>
                    <a:pt x="1914" y="1189"/>
                    <a:pt x="1544" y="1560"/>
                  </a:cubicBezTo>
                  <a:cubicBezTo>
                    <a:pt x="1431" y="1663"/>
                    <a:pt x="1295" y="1709"/>
                    <a:pt x="1161" y="1709"/>
                  </a:cubicBezTo>
                  <a:cubicBezTo>
                    <a:pt x="857" y="1709"/>
                    <a:pt x="566" y="1471"/>
                    <a:pt x="587" y="1128"/>
                  </a:cubicBezTo>
                  <a:cubicBezTo>
                    <a:pt x="587" y="788"/>
                    <a:pt x="834" y="541"/>
                    <a:pt x="1143" y="541"/>
                  </a:cubicBezTo>
                  <a:close/>
                  <a:moveTo>
                    <a:pt x="1137" y="1"/>
                  </a:moveTo>
                  <a:cubicBezTo>
                    <a:pt x="566" y="1"/>
                    <a:pt x="22" y="447"/>
                    <a:pt x="1" y="1128"/>
                  </a:cubicBezTo>
                  <a:cubicBezTo>
                    <a:pt x="1" y="1745"/>
                    <a:pt x="495" y="2270"/>
                    <a:pt x="1143" y="2270"/>
                  </a:cubicBezTo>
                  <a:cubicBezTo>
                    <a:pt x="2130" y="2270"/>
                    <a:pt x="2655" y="1066"/>
                    <a:pt x="1945" y="356"/>
                  </a:cubicBezTo>
                  <a:cubicBezTo>
                    <a:pt x="1710" y="110"/>
                    <a:pt x="1420" y="1"/>
                    <a:pt x="11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9" name="Google Shape;18769;p105"/>
            <p:cNvSpPr/>
            <p:nvPr/>
          </p:nvSpPr>
          <p:spPr>
            <a:xfrm>
              <a:off x="2582150" y="2056000"/>
              <a:ext cx="185200" cy="142750"/>
            </a:xfrm>
            <a:custGeom>
              <a:avLst/>
              <a:gdLst/>
              <a:ahLst/>
              <a:cxnLst/>
              <a:rect l="l" t="t" r="r" b="b"/>
              <a:pathLst>
                <a:path w="7408" h="5710" extrusionOk="0">
                  <a:moveTo>
                    <a:pt x="3704" y="587"/>
                  </a:moveTo>
                  <a:cubicBezTo>
                    <a:pt x="5154" y="587"/>
                    <a:pt x="6420" y="2346"/>
                    <a:pt x="6790" y="2871"/>
                  </a:cubicBezTo>
                  <a:cubicBezTo>
                    <a:pt x="6451" y="3395"/>
                    <a:pt x="5185" y="5154"/>
                    <a:pt x="3704" y="5154"/>
                  </a:cubicBezTo>
                  <a:cubicBezTo>
                    <a:pt x="2222" y="5154"/>
                    <a:pt x="988" y="3395"/>
                    <a:pt x="618" y="2871"/>
                  </a:cubicBezTo>
                  <a:cubicBezTo>
                    <a:pt x="957" y="2346"/>
                    <a:pt x="2222" y="587"/>
                    <a:pt x="3704" y="587"/>
                  </a:cubicBezTo>
                  <a:close/>
                  <a:moveTo>
                    <a:pt x="3704" y="1"/>
                  </a:moveTo>
                  <a:cubicBezTo>
                    <a:pt x="1667" y="1"/>
                    <a:pt x="124" y="2593"/>
                    <a:pt x="62" y="2716"/>
                  </a:cubicBezTo>
                  <a:cubicBezTo>
                    <a:pt x="0" y="2809"/>
                    <a:pt x="0" y="2932"/>
                    <a:pt x="62" y="3025"/>
                  </a:cubicBezTo>
                  <a:cubicBezTo>
                    <a:pt x="124" y="3118"/>
                    <a:pt x="1698" y="5710"/>
                    <a:pt x="3704" y="5710"/>
                  </a:cubicBezTo>
                  <a:cubicBezTo>
                    <a:pt x="5710" y="5710"/>
                    <a:pt x="7284" y="3118"/>
                    <a:pt x="7346" y="3025"/>
                  </a:cubicBezTo>
                  <a:cubicBezTo>
                    <a:pt x="7407" y="2932"/>
                    <a:pt x="7407" y="2809"/>
                    <a:pt x="7346" y="2716"/>
                  </a:cubicBezTo>
                  <a:cubicBezTo>
                    <a:pt x="7284" y="2593"/>
                    <a:pt x="5710" y="1"/>
                    <a:pt x="37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0" name="Google Shape;18770;p105"/>
            <p:cNvSpPr/>
            <p:nvPr/>
          </p:nvSpPr>
          <p:spPr>
            <a:xfrm>
              <a:off x="2539725" y="2035925"/>
              <a:ext cx="59950" cy="57125"/>
            </a:xfrm>
            <a:custGeom>
              <a:avLst/>
              <a:gdLst/>
              <a:ahLst/>
              <a:cxnLst/>
              <a:rect l="l" t="t" r="r" b="b"/>
              <a:pathLst>
                <a:path w="2398" h="2285" extrusionOk="0">
                  <a:moveTo>
                    <a:pt x="2005" y="0"/>
                  </a:moveTo>
                  <a:cubicBezTo>
                    <a:pt x="1995" y="0"/>
                    <a:pt x="1985" y="0"/>
                    <a:pt x="1975" y="1"/>
                  </a:cubicBezTo>
                  <a:lnTo>
                    <a:pt x="278" y="1"/>
                  </a:lnTo>
                  <a:cubicBezTo>
                    <a:pt x="123" y="1"/>
                    <a:pt x="0" y="125"/>
                    <a:pt x="0" y="279"/>
                  </a:cubicBezTo>
                  <a:lnTo>
                    <a:pt x="0" y="2007"/>
                  </a:lnTo>
                  <a:cubicBezTo>
                    <a:pt x="0" y="2161"/>
                    <a:pt x="123" y="2285"/>
                    <a:pt x="278" y="2285"/>
                  </a:cubicBezTo>
                  <a:lnTo>
                    <a:pt x="278" y="2254"/>
                  </a:lnTo>
                  <a:cubicBezTo>
                    <a:pt x="432" y="2254"/>
                    <a:pt x="556" y="2131"/>
                    <a:pt x="556" y="1976"/>
                  </a:cubicBezTo>
                  <a:lnTo>
                    <a:pt x="556" y="587"/>
                  </a:lnTo>
                  <a:lnTo>
                    <a:pt x="1975" y="587"/>
                  </a:lnTo>
                  <a:cubicBezTo>
                    <a:pt x="1985" y="588"/>
                    <a:pt x="1995" y="589"/>
                    <a:pt x="2005" y="589"/>
                  </a:cubicBezTo>
                  <a:cubicBezTo>
                    <a:pt x="2397" y="589"/>
                    <a:pt x="2397" y="0"/>
                    <a:pt x="20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1" name="Google Shape;18771;p105"/>
            <p:cNvSpPr/>
            <p:nvPr/>
          </p:nvSpPr>
          <p:spPr>
            <a:xfrm>
              <a:off x="2749050" y="2035825"/>
              <a:ext cx="59950" cy="55875"/>
            </a:xfrm>
            <a:custGeom>
              <a:avLst/>
              <a:gdLst/>
              <a:ahLst/>
              <a:cxnLst/>
              <a:rect l="l" t="t" r="r" b="b"/>
              <a:pathLst>
                <a:path w="2398" h="2235" extrusionOk="0">
                  <a:moveTo>
                    <a:pt x="366" y="1"/>
                  </a:moveTo>
                  <a:cubicBezTo>
                    <a:pt x="1" y="1"/>
                    <a:pt x="10" y="562"/>
                    <a:pt x="393" y="562"/>
                  </a:cubicBezTo>
                  <a:cubicBezTo>
                    <a:pt x="403" y="562"/>
                    <a:pt x="413" y="561"/>
                    <a:pt x="423" y="561"/>
                  </a:cubicBezTo>
                  <a:lnTo>
                    <a:pt x="1842" y="561"/>
                  </a:lnTo>
                  <a:lnTo>
                    <a:pt x="1842" y="1980"/>
                  </a:lnTo>
                  <a:cubicBezTo>
                    <a:pt x="1858" y="2150"/>
                    <a:pt x="1989" y="2235"/>
                    <a:pt x="2120" y="2235"/>
                  </a:cubicBezTo>
                  <a:cubicBezTo>
                    <a:pt x="2251" y="2235"/>
                    <a:pt x="2382" y="2150"/>
                    <a:pt x="2398" y="1980"/>
                  </a:cubicBezTo>
                  <a:lnTo>
                    <a:pt x="2398" y="283"/>
                  </a:lnTo>
                  <a:cubicBezTo>
                    <a:pt x="2398" y="142"/>
                    <a:pt x="2295" y="1"/>
                    <a:pt x="2160" y="1"/>
                  </a:cubicBezTo>
                  <a:cubicBezTo>
                    <a:pt x="2147" y="1"/>
                    <a:pt x="2133" y="2"/>
                    <a:pt x="2120" y="5"/>
                  </a:cubicBezTo>
                  <a:lnTo>
                    <a:pt x="423" y="5"/>
                  </a:lnTo>
                  <a:cubicBezTo>
                    <a:pt x="403" y="2"/>
                    <a:pt x="384" y="1"/>
                    <a:pt x="3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2" name="Google Shape;18772;p105"/>
            <p:cNvSpPr/>
            <p:nvPr/>
          </p:nvSpPr>
          <p:spPr>
            <a:xfrm>
              <a:off x="2749050" y="2163250"/>
              <a:ext cx="59950" cy="57150"/>
            </a:xfrm>
            <a:custGeom>
              <a:avLst/>
              <a:gdLst/>
              <a:ahLst/>
              <a:cxnLst/>
              <a:rect l="l" t="t" r="r" b="b"/>
              <a:pathLst>
                <a:path w="2398" h="2286" extrusionOk="0">
                  <a:moveTo>
                    <a:pt x="2120" y="0"/>
                  </a:moveTo>
                  <a:cubicBezTo>
                    <a:pt x="1966" y="0"/>
                    <a:pt x="1842" y="124"/>
                    <a:pt x="1842" y="278"/>
                  </a:cubicBezTo>
                  <a:lnTo>
                    <a:pt x="1842" y="1698"/>
                  </a:lnTo>
                  <a:lnTo>
                    <a:pt x="423" y="1698"/>
                  </a:lnTo>
                  <a:cubicBezTo>
                    <a:pt x="413" y="1697"/>
                    <a:pt x="403" y="1697"/>
                    <a:pt x="393" y="1697"/>
                  </a:cubicBezTo>
                  <a:cubicBezTo>
                    <a:pt x="0" y="1697"/>
                    <a:pt x="0" y="2285"/>
                    <a:pt x="393" y="2285"/>
                  </a:cubicBezTo>
                  <a:cubicBezTo>
                    <a:pt x="403" y="2285"/>
                    <a:pt x="413" y="2285"/>
                    <a:pt x="423" y="2284"/>
                  </a:cubicBezTo>
                  <a:lnTo>
                    <a:pt x="2120" y="2284"/>
                  </a:lnTo>
                  <a:cubicBezTo>
                    <a:pt x="2274" y="2284"/>
                    <a:pt x="2398" y="2130"/>
                    <a:pt x="2398" y="1975"/>
                  </a:cubicBezTo>
                  <a:lnTo>
                    <a:pt x="2398" y="278"/>
                  </a:lnTo>
                  <a:cubicBezTo>
                    <a:pt x="2398" y="124"/>
                    <a:pt x="2274" y="0"/>
                    <a:pt x="2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3" name="Google Shape;18773;p105"/>
            <p:cNvSpPr/>
            <p:nvPr/>
          </p:nvSpPr>
          <p:spPr>
            <a:xfrm>
              <a:off x="2539725" y="2163825"/>
              <a:ext cx="59950" cy="56575"/>
            </a:xfrm>
            <a:custGeom>
              <a:avLst/>
              <a:gdLst/>
              <a:ahLst/>
              <a:cxnLst/>
              <a:rect l="l" t="t" r="r" b="b"/>
              <a:pathLst>
                <a:path w="2398" h="2263" extrusionOk="0">
                  <a:moveTo>
                    <a:pt x="278" y="0"/>
                  </a:moveTo>
                  <a:cubicBezTo>
                    <a:pt x="147" y="0"/>
                    <a:pt x="15" y="85"/>
                    <a:pt x="0" y="255"/>
                  </a:cubicBezTo>
                  <a:lnTo>
                    <a:pt x="0" y="1952"/>
                  </a:lnTo>
                  <a:cubicBezTo>
                    <a:pt x="0" y="2107"/>
                    <a:pt x="123" y="2261"/>
                    <a:pt x="278" y="2261"/>
                  </a:cubicBezTo>
                  <a:lnTo>
                    <a:pt x="1975" y="2261"/>
                  </a:lnTo>
                  <a:cubicBezTo>
                    <a:pt x="1985" y="2262"/>
                    <a:pt x="1995" y="2262"/>
                    <a:pt x="2005" y="2262"/>
                  </a:cubicBezTo>
                  <a:cubicBezTo>
                    <a:pt x="2397" y="2262"/>
                    <a:pt x="2397" y="1674"/>
                    <a:pt x="2005" y="1674"/>
                  </a:cubicBezTo>
                  <a:cubicBezTo>
                    <a:pt x="1995" y="1674"/>
                    <a:pt x="1985" y="1674"/>
                    <a:pt x="1975" y="1675"/>
                  </a:cubicBezTo>
                  <a:lnTo>
                    <a:pt x="556" y="1675"/>
                  </a:lnTo>
                  <a:lnTo>
                    <a:pt x="556" y="255"/>
                  </a:lnTo>
                  <a:cubicBezTo>
                    <a:pt x="540" y="85"/>
                    <a:pt x="409" y="0"/>
                    <a:pt x="2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4" name="Google Shape;18774;p105"/>
            <p:cNvSpPr/>
            <p:nvPr/>
          </p:nvSpPr>
          <p:spPr>
            <a:xfrm>
              <a:off x="2664700" y="2248125"/>
              <a:ext cx="17000" cy="14550"/>
            </a:xfrm>
            <a:custGeom>
              <a:avLst/>
              <a:gdLst/>
              <a:ahLst/>
              <a:cxnLst/>
              <a:rect l="l" t="t" r="r" b="b"/>
              <a:pathLst>
                <a:path w="680" h="582" extrusionOk="0">
                  <a:moveTo>
                    <a:pt x="371" y="0"/>
                  </a:moveTo>
                  <a:cubicBezTo>
                    <a:pt x="124" y="0"/>
                    <a:pt x="1" y="309"/>
                    <a:pt x="186" y="494"/>
                  </a:cubicBezTo>
                  <a:cubicBezTo>
                    <a:pt x="246" y="554"/>
                    <a:pt x="320" y="582"/>
                    <a:pt x="392" y="582"/>
                  </a:cubicBezTo>
                  <a:cubicBezTo>
                    <a:pt x="540" y="582"/>
                    <a:pt x="680" y="465"/>
                    <a:pt x="680" y="278"/>
                  </a:cubicBezTo>
                  <a:cubicBezTo>
                    <a:pt x="680" y="124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5" name="Google Shape;18775;p105"/>
            <p:cNvSpPr/>
            <p:nvPr/>
          </p:nvSpPr>
          <p:spPr>
            <a:xfrm>
              <a:off x="2492650" y="1950300"/>
              <a:ext cx="363425" cy="312600"/>
            </a:xfrm>
            <a:custGeom>
              <a:avLst/>
              <a:gdLst/>
              <a:ahLst/>
              <a:cxnLst/>
              <a:rect l="l" t="t" r="r" b="b"/>
              <a:pathLst>
                <a:path w="14537" h="12504" extrusionOk="0">
                  <a:moveTo>
                    <a:pt x="10401" y="556"/>
                  </a:moveTo>
                  <a:lnTo>
                    <a:pt x="10401" y="1698"/>
                  </a:lnTo>
                  <a:lnTo>
                    <a:pt x="556" y="1698"/>
                  </a:lnTo>
                  <a:lnTo>
                    <a:pt x="556" y="865"/>
                  </a:lnTo>
                  <a:cubicBezTo>
                    <a:pt x="556" y="710"/>
                    <a:pt x="679" y="587"/>
                    <a:pt x="834" y="556"/>
                  </a:cubicBezTo>
                  <a:close/>
                  <a:moveTo>
                    <a:pt x="13672" y="587"/>
                  </a:moveTo>
                  <a:cubicBezTo>
                    <a:pt x="13827" y="587"/>
                    <a:pt x="13950" y="710"/>
                    <a:pt x="13950" y="865"/>
                  </a:cubicBezTo>
                  <a:lnTo>
                    <a:pt x="13950" y="1698"/>
                  </a:lnTo>
                  <a:lnTo>
                    <a:pt x="10956" y="1698"/>
                  </a:lnTo>
                  <a:lnTo>
                    <a:pt x="10956" y="587"/>
                  </a:lnTo>
                  <a:close/>
                  <a:moveTo>
                    <a:pt x="834" y="0"/>
                  </a:moveTo>
                  <a:cubicBezTo>
                    <a:pt x="371" y="0"/>
                    <a:pt x="0" y="402"/>
                    <a:pt x="0" y="865"/>
                  </a:cubicBezTo>
                  <a:lnTo>
                    <a:pt x="0" y="11666"/>
                  </a:lnTo>
                  <a:cubicBezTo>
                    <a:pt x="0" y="12129"/>
                    <a:pt x="371" y="12499"/>
                    <a:pt x="834" y="12499"/>
                  </a:cubicBezTo>
                  <a:lnTo>
                    <a:pt x="5988" y="12499"/>
                  </a:lnTo>
                  <a:cubicBezTo>
                    <a:pt x="6006" y="12502"/>
                    <a:pt x="6024" y="12503"/>
                    <a:pt x="6042" y="12503"/>
                  </a:cubicBezTo>
                  <a:cubicBezTo>
                    <a:pt x="6402" y="12503"/>
                    <a:pt x="6402" y="11940"/>
                    <a:pt x="6042" y="11940"/>
                  </a:cubicBezTo>
                  <a:cubicBezTo>
                    <a:pt x="6024" y="11940"/>
                    <a:pt x="6006" y="11941"/>
                    <a:pt x="5988" y="11944"/>
                  </a:cubicBezTo>
                  <a:lnTo>
                    <a:pt x="834" y="11944"/>
                  </a:lnTo>
                  <a:cubicBezTo>
                    <a:pt x="679" y="11944"/>
                    <a:pt x="556" y="11821"/>
                    <a:pt x="556" y="11666"/>
                  </a:cubicBezTo>
                  <a:lnTo>
                    <a:pt x="556" y="2284"/>
                  </a:lnTo>
                  <a:lnTo>
                    <a:pt x="13950" y="2284"/>
                  </a:lnTo>
                  <a:lnTo>
                    <a:pt x="13950" y="11635"/>
                  </a:lnTo>
                  <a:cubicBezTo>
                    <a:pt x="13950" y="11790"/>
                    <a:pt x="13827" y="11913"/>
                    <a:pt x="13672" y="11913"/>
                  </a:cubicBezTo>
                  <a:lnTo>
                    <a:pt x="8549" y="11913"/>
                  </a:lnTo>
                  <a:cubicBezTo>
                    <a:pt x="8210" y="11975"/>
                    <a:pt x="8210" y="12438"/>
                    <a:pt x="8549" y="12499"/>
                  </a:cubicBezTo>
                  <a:lnTo>
                    <a:pt x="13672" y="12499"/>
                  </a:lnTo>
                  <a:cubicBezTo>
                    <a:pt x="14135" y="12499"/>
                    <a:pt x="14536" y="12098"/>
                    <a:pt x="14536" y="11635"/>
                  </a:cubicBezTo>
                  <a:lnTo>
                    <a:pt x="14536" y="865"/>
                  </a:lnTo>
                  <a:cubicBezTo>
                    <a:pt x="14536" y="402"/>
                    <a:pt x="14135" y="0"/>
                    <a:pt x="136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6" name="Google Shape;18776;p105"/>
          <p:cNvGrpSpPr/>
          <p:nvPr/>
        </p:nvGrpSpPr>
        <p:grpSpPr>
          <a:xfrm>
            <a:off x="5462875" y="3950175"/>
            <a:ext cx="367625" cy="364275"/>
            <a:chOff x="1732675" y="1924750"/>
            <a:chExt cx="367625" cy="364275"/>
          </a:xfrm>
        </p:grpSpPr>
        <p:sp>
          <p:nvSpPr>
            <p:cNvPr id="18777" name="Google Shape;18777;p105"/>
            <p:cNvSpPr/>
            <p:nvPr/>
          </p:nvSpPr>
          <p:spPr>
            <a:xfrm>
              <a:off x="1732675" y="1924750"/>
              <a:ext cx="367625" cy="364275"/>
            </a:xfrm>
            <a:custGeom>
              <a:avLst/>
              <a:gdLst/>
              <a:ahLst/>
              <a:cxnLst/>
              <a:rect l="l" t="t" r="r" b="b"/>
              <a:pathLst>
                <a:path w="14705" h="14571" extrusionOk="0">
                  <a:moveTo>
                    <a:pt x="7901" y="5034"/>
                  </a:moveTo>
                  <a:lnTo>
                    <a:pt x="7901" y="6146"/>
                  </a:lnTo>
                  <a:lnTo>
                    <a:pt x="6759" y="6146"/>
                  </a:lnTo>
                  <a:lnTo>
                    <a:pt x="6759" y="5034"/>
                  </a:lnTo>
                  <a:close/>
                  <a:moveTo>
                    <a:pt x="5895" y="8398"/>
                  </a:moveTo>
                  <a:cubicBezTo>
                    <a:pt x="6049" y="8398"/>
                    <a:pt x="6204" y="8522"/>
                    <a:pt x="6204" y="8676"/>
                  </a:cubicBezTo>
                  <a:lnTo>
                    <a:pt x="6204" y="11978"/>
                  </a:lnTo>
                  <a:cubicBezTo>
                    <a:pt x="6204" y="12133"/>
                    <a:pt x="6049" y="12256"/>
                    <a:pt x="5895" y="12256"/>
                  </a:cubicBezTo>
                  <a:lnTo>
                    <a:pt x="926" y="12256"/>
                  </a:lnTo>
                  <a:cubicBezTo>
                    <a:pt x="772" y="12256"/>
                    <a:pt x="618" y="12133"/>
                    <a:pt x="618" y="11978"/>
                  </a:cubicBezTo>
                  <a:lnTo>
                    <a:pt x="618" y="8676"/>
                  </a:lnTo>
                  <a:cubicBezTo>
                    <a:pt x="618" y="8522"/>
                    <a:pt x="772" y="8398"/>
                    <a:pt x="926" y="8398"/>
                  </a:cubicBezTo>
                  <a:close/>
                  <a:moveTo>
                    <a:pt x="13734" y="8398"/>
                  </a:moveTo>
                  <a:cubicBezTo>
                    <a:pt x="13888" y="8398"/>
                    <a:pt x="14012" y="8522"/>
                    <a:pt x="14012" y="8676"/>
                  </a:cubicBezTo>
                  <a:lnTo>
                    <a:pt x="14012" y="11978"/>
                  </a:lnTo>
                  <a:cubicBezTo>
                    <a:pt x="14012" y="12133"/>
                    <a:pt x="13888" y="12256"/>
                    <a:pt x="13734" y="12256"/>
                  </a:cubicBezTo>
                  <a:lnTo>
                    <a:pt x="8734" y="12256"/>
                  </a:lnTo>
                  <a:cubicBezTo>
                    <a:pt x="8580" y="12256"/>
                    <a:pt x="8457" y="12133"/>
                    <a:pt x="8457" y="11978"/>
                  </a:cubicBezTo>
                  <a:lnTo>
                    <a:pt x="8457" y="8676"/>
                  </a:lnTo>
                  <a:cubicBezTo>
                    <a:pt x="8457" y="8522"/>
                    <a:pt x="8580" y="8398"/>
                    <a:pt x="8734" y="8398"/>
                  </a:cubicBezTo>
                  <a:close/>
                  <a:moveTo>
                    <a:pt x="3982" y="12812"/>
                  </a:moveTo>
                  <a:lnTo>
                    <a:pt x="3982" y="13984"/>
                  </a:lnTo>
                  <a:lnTo>
                    <a:pt x="2840" y="13984"/>
                  </a:lnTo>
                  <a:lnTo>
                    <a:pt x="2840" y="12812"/>
                  </a:lnTo>
                  <a:close/>
                  <a:moveTo>
                    <a:pt x="11821" y="12812"/>
                  </a:moveTo>
                  <a:lnTo>
                    <a:pt x="11821" y="13984"/>
                  </a:lnTo>
                  <a:lnTo>
                    <a:pt x="10679" y="13984"/>
                  </a:lnTo>
                  <a:lnTo>
                    <a:pt x="10679" y="12812"/>
                  </a:lnTo>
                  <a:close/>
                  <a:moveTo>
                    <a:pt x="6103" y="0"/>
                  </a:moveTo>
                  <a:cubicBezTo>
                    <a:pt x="6086" y="0"/>
                    <a:pt x="6068" y="1"/>
                    <a:pt x="6049" y="4"/>
                  </a:cubicBezTo>
                  <a:lnTo>
                    <a:pt x="4908" y="4"/>
                  </a:lnTo>
                  <a:cubicBezTo>
                    <a:pt x="4445" y="4"/>
                    <a:pt x="4043" y="374"/>
                    <a:pt x="4074" y="868"/>
                  </a:cubicBezTo>
                  <a:lnTo>
                    <a:pt x="4074" y="4139"/>
                  </a:lnTo>
                  <a:cubicBezTo>
                    <a:pt x="4043" y="4633"/>
                    <a:pt x="4445" y="5034"/>
                    <a:pt x="4908" y="5034"/>
                  </a:cubicBezTo>
                  <a:lnTo>
                    <a:pt x="6204" y="5034"/>
                  </a:lnTo>
                  <a:lnTo>
                    <a:pt x="6204" y="6146"/>
                  </a:lnTo>
                  <a:lnTo>
                    <a:pt x="340" y="6146"/>
                  </a:lnTo>
                  <a:cubicBezTo>
                    <a:pt x="0" y="6207"/>
                    <a:pt x="0" y="6670"/>
                    <a:pt x="340" y="6732"/>
                  </a:cubicBezTo>
                  <a:lnTo>
                    <a:pt x="3118" y="6732"/>
                  </a:lnTo>
                  <a:lnTo>
                    <a:pt x="3118" y="7843"/>
                  </a:lnTo>
                  <a:lnTo>
                    <a:pt x="926" y="7843"/>
                  </a:lnTo>
                  <a:cubicBezTo>
                    <a:pt x="433" y="7843"/>
                    <a:pt x="62" y="8213"/>
                    <a:pt x="62" y="8676"/>
                  </a:cubicBezTo>
                  <a:lnTo>
                    <a:pt x="62" y="11978"/>
                  </a:lnTo>
                  <a:cubicBezTo>
                    <a:pt x="62" y="12441"/>
                    <a:pt x="433" y="12843"/>
                    <a:pt x="926" y="12843"/>
                  </a:cubicBezTo>
                  <a:lnTo>
                    <a:pt x="2284" y="12843"/>
                  </a:lnTo>
                  <a:lnTo>
                    <a:pt x="2284" y="13984"/>
                  </a:lnTo>
                  <a:lnTo>
                    <a:pt x="1297" y="13984"/>
                  </a:lnTo>
                  <a:cubicBezTo>
                    <a:pt x="1112" y="13984"/>
                    <a:pt x="988" y="14108"/>
                    <a:pt x="988" y="14262"/>
                  </a:cubicBezTo>
                  <a:cubicBezTo>
                    <a:pt x="988" y="14416"/>
                    <a:pt x="1112" y="14540"/>
                    <a:pt x="1297" y="14571"/>
                  </a:cubicBezTo>
                  <a:lnTo>
                    <a:pt x="5525" y="14571"/>
                  </a:lnTo>
                  <a:cubicBezTo>
                    <a:pt x="5679" y="14540"/>
                    <a:pt x="5803" y="14416"/>
                    <a:pt x="5803" y="14262"/>
                  </a:cubicBezTo>
                  <a:cubicBezTo>
                    <a:pt x="5803" y="14108"/>
                    <a:pt x="5679" y="13984"/>
                    <a:pt x="5525" y="13984"/>
                  </a:cubicBezTo>
                  <a:lnTo>
                    <a:pt x="4537" y="13984"/>
                  </a:lnTo>
                  <a:lnTo>
                    <a:pt x="4537" y="12843"/>
                  </a:lnTo>
                  <a:lnTo>
                    <a:pt x="5895" y="12843"/>
                  </a:lnTo>
                  <a:cubicBezTo>
                    <a:pt x="6389" y="12843"/>
                    <a:pt x="6759" y="12441"/>
                    <a:pt x="6759" y="11978"/>
                  </a:cubicBezTo>
                  <a:lnTo>
                    <a:pt x="6759" y="8676"/>
                  </a:lnTo>
                  <a:cubicBezTo>
                    <a:pt x="6759" y="8213"/>
                    <a:pt x="6389" y="7843"/>
                    <a:pt x="5895" y="7843"/>
                  </a:cubicBezTo>
                  <a:lnTo>
                    <a:pt x="3704" y="7843"/>
                  </a:lnTo>
                  <a:lnTo>
                    <a:pt x="3704" y="6701"/>
                  </a:lnTo>
                  <a:lnTo>
                    <a:pt x="10956" y="6701"/>
                  </a:lnTo>
                  <a:lnTo>
                    <a:pt x="10956" y="7843"/>
                  </a:lnTo>
                  <a:lnTo>
                    <a:pt x="8734" y="7843"/>
                  </a:lnTo>
                  <a:cubicBezTo>
                    <a:pt x="8271" y="7843"/>
                    <a:pt x="7901" y="8213"/>
                    <a:pt x="7901" y="8676"/>
                  </a:cubicBezTo>
                  <a:lnTo>
                    <a:pt x="7901" y="11978"/>
                  </a:lnTo>
                  <a:cubicBezTo>
                    <a:pt x="7901" y="12441"/>
                    <a:pt x="8271" y="12843"/>
                    <a:pt x="8734" y="12843"/>
                  </a:cubicBezTo>
                  <a:lnTo>
                    <a:pt x="10123" y="12843"/>
                  </a:lnTo>
                  <a:lnTo>
                    <a:pt x="10123" y="13984"/>
                  </a:lnTo>
                  <a:lnTo>
                    <a:pt x="9105" y="13984"/>
                  </a:lnTo>
                  <a:cubicBezTo>
                    <a:pt x="8950" y="13984"/>
                    <a:pt x="8827" y="14108"/>
                    <a:pt x="8827" y="14262"/>
                  </a:cubicBezTo>
                  <a:cubicBezTo>
                    <a:pt x="8827" y="14416"/>
                    <a:pt x="8950" y="14571"/>
                    <a:pt x="9105" y="14571"/>
                  </a:cubicBezTo>
                  <a:lnTo>
                    <a:pt x="13364" y="14571"/>
                  </a:lnTo>
                  <a:cubicBezTo>
                    <a:pt x="13518" y="14571"/>
                    <a:pt x="13641" y="14416"/>
                    <a:pt x="13641" y="14262"/>
                  </a:cubicBezTo>
                  <a:cubicBezTo>
                    <a:pt x="13641" y="14108"/>
                    <a:pt x="13518" y="13984"/>
                    <a:pt x="13364" y="13984"/>
                  </a:cubicBezTo>
                  <a:lnTo>
                    <a:pt x="12376" y="13984"/>
                  </a:lnTo>
                  <a:lnTo>
                    <a:pt x="12376" y="12843"/>
                  </a:lnTo>
                  <a:lnTo>
                    <a:pt x="13734" y="12843"/>
                  </a:lnTo>
                  <a:cubicBezTo>
                    <a:pt x="14197" y="12843"/>
                    <a:pt x="14567" y="12441"/>
                    <a:pt x="14598" y="11978"/>
                  </a:cubicBezTo>
                  <a:lnTo>
                    <a:pt x="14598" y="8676"/>
                  </a:lnTo>
                  <a:cubicBezTo>
                    <a:pt x="14598" y="8213"/>
                    <a:pt x="14197" y="7843"/>
                    <a:pt x="13734" y="7843"/>
                  </a:cubicBezTo>
                  <a:lnTo>
                    <a:pt x="11512" y="7843"/>
                  </a:lnTo>
                  <a:lnTo>
                    <a:pt x="11512" y="6701"/>
                  </a:lnTo>
                  <a:lnTo>
                    <a:pt x="14320" y="6701"/>
                  </a:lnTo>
                  <a:cubicBezTo>
                    <a:pt x="14338" y="6704"/>
                    <a:pt x="14355" y="6705"/>
                    <a:pt x="14371" y="6705"/>
                  </a:cubicBezTo>
                  <a:cubicBezTo>
                    <a:pt x="14705" y="6705"/>
                    <a:pt x="14705" y="6142"/>
                    <a:pt x="14371" y="6142"/>
                  </a:cubicBezTo>
                  <a:cubicBezTo>
                    <a:pt x="14355" y="6142"/>
                    <a:pt x="14338" y="6143"/>
                    <a:pt x="14320" y="6146"/>
                  </a:cubicBezTo>
                  <a:lnTo>
                    <a:pt x="8457" y="6146"/>
                  </a:lnTo>
                  <a:lnTo>
                    <a:pt x="8457" y="5034"/>
                  </a:lnTo>
                  <a:lnTo>
                    <a:pt x="9753" y="5034"/>
                  </a:lnTo>
                  <a:cubicBezTo>
                    <a:pt x="10216" y="5004"/>
                    <a:pt x="10586" y="4633"/>
                    <a:pt x="10586" y="4170"/>
                  </a:cubicBezTo>
                  <a:lnTo>
                    <a:pt x="10586" y="868"/>
                  </a:lnTo>
                  <a:cubicBezTo>
                    <a:pt x="10586" y="374"/>
                    <a:pt x="10216" y="4"/>
                    <a:pt x="9753" y="4"/>
                  </a:cubicBezTo>
                  <a:lnTo>
                    <a:pt x="8580" y="4"/>
                  </a:lnTo>
                  <a:cubicBezTo>
                    <a:pt x="8241" y="35"/>
                    <a:pt x="8241" y="529"/>
                    <a:pt x="8580" y="560"/>
                  </a:cubicBezTo>
                  <a:lnTo>
                    <a:pt x="9753" y="560"/>
                  </a:lnTo>
                  <a:cubicBezTo>
                    <a:pt x="9907" y="560"/>
                    <a:pt x="10031" y="714"/>
                    <a:pt x="10031" y="868"/>
                  </a:cubicBezTo>
                  <a:lnTo>
                    <a:pt x="10031" y="4139"/>
                  </a:lnTo>
                  <a:cubicBezTo>
                    <a:pt x="10031" y="4294"/>
                    <a:pt x="9907" y="4417"/>
                    <a:pt x="9753" y="4417"/>
                  </a:cubicBezTo>
                  <a:lnTo>
                    <a:pt x="4908" y="4417"/>
                  </a:lnTo>
                  <a:cubicBezTo>
                    <a:pt x="4894" y="4420"/>
                    <a:pt x="4881" y="4421"/>
                    <a:pt x="4868" y="4421"/>
                  </a:cubicBezTo>
                  <a:cubicBezTo>
                    <a:pt x="4733" y="4421"/>
                    <a:pt x="4630" y="4280"/>
                    <a:pt x="4630" y="4139"/>
                  </a:cubicBezTo>
                  <a:lnTo>
                    <a:pt x="4630" y="868"/>
                  </a:lnTo>
                  <a:cubicBezTo>
                    <a:pt x="4630" y="714"/>
                    <a:pt x="4753" y="560"/>
                    <a:pt x="4908" y="560"/>
                  </a:cubicBezTo>
                  <a:lnTo>
                    <a:pt x="6049" y="560"/>
                  </a:lnTo>
                  <a:cubicBezTo>
                    <a:pt x="6068" y="562"/>
                    <a:pt x="6086" y="563"/>
                    <a:pt x="6103" y="563"/>
                  </a:cubicBezTo>
                  <a:cubicBezTo>
                    <a:pt x="6463" y="563"/>
                    <a:pt x="6463" y="0"/>
                    <a:pt x="61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8" name="Google Shape;18778;p105"/>
            <p:cNvSpPr/>
            <p:nvPr/>
          </p:nvSpPr>
          <p:spPr>
            <a:xfrm>
              <a:off x="1906275" y="1924850"/>
              <a:ext cx="17000" cy="14400"/>
            </a:xfrm>
            <a:custGeom>
              <a:avLst/>
              <a:gdLst/>
              <a:ahLst/>
              <a:cxnLst/>
              <a:rect l="l" t="t" r="r" b="b"/>
              <a:pathLst>
                <a:path w="680" h="576" extrusionOk="0">
                  <a:moveTo>
                    <a:pt x="371" y="0"/>
                  </a:moveTo>
                  <a:cubicBezTo>
                    <a:pt x="124" y="0"/>
                    <a:pt x="0" y="309"/>
                    <a:pt x="186" y="494"/>
                  </a:cubicBezTo>
                  <a:cubicBezTo>
                    <a:pt x="242" y="551"/>
                    <a:pt x="311" y="575"/>
                    <a:pt x="379" y="575"/>
                  </a:cubicBezTo>
                  <a:cubicBezTo>
                    <a:pt x="531" y="575"/>
                    <a:pt x="679" y="449"/>
                    <a:pt x="679" y="278"/>
                  </a:cubicBezTo>
                  <a:cubicBezTo>
                    <a:pt x="679" y="123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9" name="Google Shape;18779;p105"/>
          <p:cNvGrpSpPr/>
          <p:nvPr/>
        </p:nvGrpSpPr>
        <p:grpSpPr>
          <a:xfrm>
            <a:off x="6255419" y="3950613"/>
            <a:ext cx="311725" cy="363400"/>
            <a:chOff x="7749975" y="3052825"/>
            <a:chExt cx="311725" cy="363400"/>
          </a:xfrm>
        </p:grpSpPr>
        <p:sp>
          <p:nvSpPr>
            <p:cNvPr id="18780" name="Google Shape;18780;p105"/>
            <p:cNvSpPr/>
            <p:nvPr/>
          </p:nvSpPr>
          <p:spPr>
            <a:xfrm>
              <a:off x="7868025" y="3295875"/>
              <a:ext cx="66375" cy="56550"/>
            </a:xfrm>
            <a:custGeom>
              <a:avLst/>
              <a:gdLst/>
              <a:ahLst/>
              <a:cxnLst/>
              <a:rect l="l" t="t" r="r" b="b"/>
              <a:pathLst>
                <a:path w="2655" h="2262" extrusionOk="0">
                  <a:moveTo>
                    <a:pt x="1522" y="553"/>
                  </a:moveTo>
                  <a:cubicBezTo>
                    <a:pt x="1812" y="553"/>
                    <a:pt x="2099" y="775"/>
                    <a:pt x="2099" y="1111"/>
                  </a:cubicBezTo>
                  <a:cubicBezTo>
                    <a:pt x="2099" y="1451"/>
                    <a:pt x="1852" y="1698"/>
                    <a:pt x="1512" y="1698"/>
                  </a:cubicBezTo>
                  <a:cubicBezTo>
                    <a:pt x="1018" y="1698"/>
                    <a:pt x="772" y="1081"/>
                    <a:pt x="1142" y="710"/>
                  </a:cubicBezTo>
                  <a:cubicBezTo>
                    <a:pt x="1250" y="602"/>
                    <a:pt x="1387" y="553"/>
                    <a:pt x="1522" y="553"/>
                  </a:cubicBezTo>
                  <a:close/>
                  <a:moveTo>
                    <a:pt x="1512" y="0"/>
                  </a:moveTo>
                  <a:cubicBezTo>
                    <a:pt x="525" y="0"/>
                    <a:pt x="0" y="1204"/>
                    <a:pt x="710" y="1914"/>
                  </a:cubicBezTo>
                  <a:cubicBezTo>
                    <a:pt x="950" y="2154"/>
                    <a:pt x="1240" y="2262"/>
                    <a:pt x="1521" y="2262"/>
                  </a:cubicBezTo>
                  <a:cubicBezTo>
                    <a:pt x="2106" y="2262"/>
                    <a:pt x="2654" y="1799"/>
                    <a:pt x="2654" y="1111"/>
                  </a:cubicBezTo>
                  <a:cubicBezTo>
                    <a:pt x="2654" y="494"/>
                    <a:pt x="2160" y="0"/>
                    <a:pt x="1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1" name="Google Shape;18781;p105"/>
            <p:cNvSpPr/>
            <p:nvPr/>
          </p:nvSpPr>
          <p:spPr>
            <a:xfrm>
              <a:off x="7749975" y="3052825"/>
              <a:ext cx="311725" cy="363400"/>
            </a:xfrm>
            <a:custGeom>
              <a:avLst/>
              <a:gdLst/>
              <a:ahLst/>
              <a:cxnLst/>
              <a:rect l="l" t="t" r="r" b="b"/>
              <a:pathLst>
                <a:path w="12469" h="14536" extrusionOk="0">
                  <a:moveTo>
                    <a:pt x="9382" y="587"/>
                  </a:moveTo>
                  <a:lnTo>
                    <a:pt x="9382" y="1729"/>
                  </a:lnTo>
                  <a:lnTo>
                    <a:pt x="587" y="1729"/>
                  </a:lnTo>
                  <a:lnTo>
                    <a:pt x="587" y="865"/>
                  </a:lnTo>
                  <a:cubicBezTo>
                    <a:pt x="556" y="711"/>
                    <a:pt x="710" y="587"/>
                    <a:pt x="864" y="587"/>
                  </a:cubicBezTo>
                  <a:close/>
                  <a:moveTo>
                    <a:pt x="11635" y="587"/>
                  </a:moveTo>
                  <a:cubicBezTo>
                    <a:pt x="11789" y="587"/>
                    <a:pt x="11913" y="711"/>
                    <a:pt x="11913" y="865"/>
                  </a:cubicBezTo>
                  <a:lnTo>
                    <a:pt x="11913" y="1729"/>
                  </a:lnTo>
                  <a:lnTo>
                    <a:pt x="9938" y="1729"/>
                  </a:lnTo>
                  <a:lnTo>
                    <a:pt x="9938" y="587"/>
                  </a:lnTo>
                  <a:close/>
                  <a:moveTo>
                    <a:pt x="11944" y="2285"/>
                  </a:moveTo>
                  <a:lnTo>
                    <a:pt x="11944" y="10278"/>
                  </a:lnTo>
                  <a:cubicBezTo>
                    <a:pt x="11944" y="10432"/>
                    <a:pt x="11820" y="10556"/>
                    <a:pt x="11666" y="10556"/>
                  </a:cubicBezTo>
                  <a:lnTo>
                    <a:pt x="11635" y="10587"/>
                  </a:lnTo>
                  <a:lnTo>
                    <a:pt x="9938" y="10587"/>
                  </a:lnTo>
                  <a:lnTo>
                    <a:pt x="9938" y="10000"/>
                  </a:lnTo>
                  <a:cubicBezTo>
                    <a:pt x="9938" y="9846"/>
                    <a:pt x="9814" y="9722"/>
                    <a:pt x="9660" y="9722"/>
                  </a:cubicBezTo>
                  <a:lnTo>
                    <a:pt x="8827" y="9722"/>
                  </a:lnTo>
                  <a:cubicBezTo>
                    <a:pt x="8765" y="9537"/>
                    <a:pt x="8642" y="9352"/>
                    <a:pt x="8518" y="9198"/>
                  </a:cubicBezTo>
                  <a:lnTo>
                    <a:pt x="8950" y="8488"/>
                  </a:lnTo>
                  <a:cubicBezTo>
                    <a:pt x="9012" y="8334"/>
                    <a:pt x="8981" y="8179"/>
                    <a:pt x="8827" y="8087"/>
                  </a:cubicBezTo>
                  <a:lnTo>
                    <a:pt x="7345" y="7223"/>
                  </a:lnTo>
                  <a:cubicBezTo>
                    <a:pt x="7312" y="7206"/>
                    <a:pt x="7275" y="7198"/>
                    <a:pt x="7236" y="7198"/>
                  </a:cubicBezTo>
                  <a:cubicBezTo>
                    <a:pt x="7131" y="7198"/>
                    <a:pt x="7020" y="7256"/>
                    <a:pt x="6975" y="7346"/>
                  </a:cubicBezTo>
                  <a:lnTo>
                    <a:pt x="6574" y="8025"/>
                  </a:lnTo>
                  <a:lnTo>
                    <a:pt x="5926" y="8025"/>
                  </a:lnTo>
                  <a:lnTo>
                    <a:pt x="5555" y="7346"/>
                  </a:lnTo>
                  <a:cubicBezTo>
                    <a:pt x="5488" y="7256"/>
                    <a:pt x="5387" y="7198"/>
                    <a:pt x="5277" y="7198"/>
                  </a:cubicBezTo>
                  <a:cubicBezTo>
                    <a:pt x="5237" y="7198"/>
                    <a:pt x="5195" y="7206"/>
                    <a:pt x="5154" y="7223"/>
                  </a:cubicBezTo>
                  <a:lnTo>
                    <a:pt x="3704" y="8087"/>
                  </a:lnTo>
                  <a:cubicBezTo>
                    <a:pt x="3642" y="8118"/>
                    <a:pt x="3580" y="8179"/>
                    <a:pt x="3549" y="8272"/>
                  </a:cubicBezTo>
                  <a:cubicBezTo>
                    <a:pt x="3549" y="8334"/>
                    <a:pt x="3549" y="8426"/>
                    <a:pt x="3580" y="8488"/>
                  </a:cubicBezTo>
                  <a:lnTo>
                    <a:pt x="4012" y="9198"/>
                  </a:lnTo>
                  <a:cubicBezTo>
                    <a:pt x="3889" y="9352"/>
                    <a:pt x="3765" y="9537"/>
                    <a:pt x="3673" y="9722"/>
                  </a:cubicBezTo>
                  <a:lnTo>
                    <a:pt x="2870" y="9722"/>
                  </a:lnTo>
                  <a:cubicBezTo>
                    <a:pt x="2716" y="9722"/>
                    <a:pt x="2593" y="9846"/>
                    <a:pt x="2593" y="10000"/>
                  </a:cubicBezTo>
                  <a:lnTo>
                    <a:pt x="2593" y="10587"/>
                  </a:lnTo>
                  <a:lnTo>
                    <a:pt x="895" y="10587"/>
                  </a:lnTo>
                  <a:cubicBezTo>
                    <a:pt x="710" y="10587"/>
                    <a:pt x="587" y="10463"/>
                    <a:pt x="587" y="10278"/>
                  </a:cubicBezTo>
                  <a:lnTo>
                    <a:pt x="587" y="2285"/>
                  </a:lnTo>
                  <a:close/>
                  <a:moveTo>
                    <a:pt x="7314" y="7871"/>
                  </a:moveTo>
                  <a:lnTo>
                    <a:pt x="8271" y="8426"/>
                  </a:lnTo>
                  <a:lnTo>
                    <a:pt x="7901" y="9043"/>
                  </a:lnTo>
                  <a:cubicBezTo>
                    <a:pt x="7870" y="9167"/>
                    <a:pt x="7870" y="9290"/>
                    <a:pt x="7932" y="9383"/>
                  </a:cubicBezTo>
                  <a:cubicBezTo>
                    <a:pt x="8117" y="9599"/>
                    <a:pt x="8271" y="9815"/>
                    <a:pt x="8364" y="10093"/>
                  </a:cubicBezTo>
                  <a:cubicBezTo>
                    <a:pt x="8395" y="10216"/>
                    <a:pt x="8518" y="10278"/>
                    <a:pt x="8642" y="10278"/>
                  </a:cubicBezTo>
                  <a:lnTo>
                    <a:pt x="9351" y="10278"/>
                  </a:lnTo>
                  <a:lnTo>
                    <a:pt x="9382" y="11420"/>
                  </a:lnTo>
                  <a:lnTo>
                    <a:pt x="8642" y="11420"/>
                  </a:lnTo>
                  <a:cubicBezTo>
                    <a:pt x="8518" y="11420"/>
                    <a:pt x="8425" y="11512"/>
                    <a:pt x="8395" y="11605"/>
                  </a:cubicBezTo>
                  <a:cubicBezTo>
                    <a:pt x="8302" y="11883"/>
                    <a:pt x="8148" y="12130"/>
                    <a:pt x="7963" y="12346"/>
                  </a:cubicBezTo>
                  <a:cubicBezTo>
                    <a:pt x="7901" y="12438"/>
                    <a:pt x="7870" y="12562"/>
                    <a:pt x="7932" y="12685"/>
                  </a:cubicBezTo>
                  <a:lnTo>
                    <a:pt x="8302" y="13302"/>
                  </a:lnTo>
                  <a:lnTo>
                    <a:pt x="7314" y="13889"/>
                  </a:lnTo>
                  <a:lnTo>
                    <a:pt x="6975" y="13241"/>
                  </a:lnTo>
                  <a:cubicBezTo>
                    <a:pt x="6924" y="13164"/>
                    <a:pt x="6832" y="13109"/>
                    <a:pt x="6732" y="13109"/>
                  </a:cubicBezTo>
                  <a:cubicBezTo>
                    <a:pt x="6710" y="13109"/>
                    <a:pt x="6688" y="13112"/>
                    <a:pt x="6666" y="13117"/>
                  </a:cubicBezTo>
                  <a:cubicBezTo>
                    <a:pt x="6527" y="13148"/>
                    <a:pt x="6389" y="13164"/>
                    <a:pt x="6250" y="13164"/>
                  </a:cubicBezTo>
                  <a:cubicBezTo>
                    <a:pt x="6111" y="13164"/>
                    <a:pt x="5972" y="13148"/>
                    <a:pt x="5833" y="13117"/>
                  </a:cubicBezTo>
                  <a:cubicBezTo>
                    <a:pt x="5811" y="13112"/>
                    <a:pt x="5789" y="13109"/>
                    <a:pt x="5768" y="13109"/>
                  </a:cubicBezTo>
                  <a:cubicBezTo>
                    <a:pt x="5668" y="13109"/>
                    <a:pt x="5575" y="13164"/>
                    <a:pt x="5524" y="13241"/>
                  </a:cubicBezTo>
                  <a:lnTo>
                    <a:pt x="5185" y="13889"/>
                  </a:lnTo>
                  <a:lnTo>
                    <a:pt x="4197" y="13302"/>
                  </a:lnTo>
                  <a:lnTo>
                    <a:pt x="4568" y="12685"/>
                  </a:lnTo>
                  <a:cubicBezTo>
                    <a:pt x="4629" y="12562"/>
                    <a:pt x="4629" y="12438"/>
                    <a:pt x="4537" y="12346"/>
                  </a:cubicBezTo>
                  <a:cubicBezTo>
                    <a:pt x="4383" y="12130"/>
                    <a:pt x="4228" y="11883"/>
                    <a:pt x="4136" y="11605"/>
                  </a:cubicBezTo>
                  <a:cubicBezTo>
                    <a:pt x="4105" y="11512"/>
                    <a:pt x="3981" y="11420"/>
                    <a:pt x="3858" y="11420"/>
                  </a:cubicBezTo>
                  <a:lnTo>
                    <a:pt x="3117" y="11420"/>
                  </a:lnTo>
                  <a:lnTo>
                    <a:pt x="3117" y="10278"/>
                  </a:lnTo>
                  <a:lnTo>
                    <a:pt x="3858" y="10278"/>
                  </a:lnTo>
                  <a:cubicBezTo>
                    <a:pt x="3981" y="10278"/>
                    <a:pt x="4074" y="10216"/>
                    <a:pt x="4105" y="10093"/>
                  </a:cubicBezTo>
                  <a:cubicBezTo>
                    <a:pt x="4197" y="9815"/>
                    <a:pt x="4352" y="9599"/>
                    <a:pt x="4537" y="9383"/>
                  </a:cubicBezTo>
                  <a:cubicBezTo>
                    <a:pt x="4599" y="9290"/>
                    <a:pt x="4629" y="9167"/>
                    <a:pt x="4568" y="9043"/>
                  </a:cubicBezTo>
                  <a:lnTo>
                    <a:pt x="4167" y="8426"/>
                  </a:lnTo>
                  <a:lnTo>
                    <a:pt x="5154" y="7871"/>
                  </a:lnTo>
                  <a:lnTo>
                    <a:pt x="5524" y="8488"/>
                  </a:lnTo>
                  <a:cubicBezTo>
                    <a:pt x="5575" y="8564"/>
                    <a:pt x="5668" y="8619"/>
                    <a:pt x="5751" y="8619"/>
                  </a:cubicBezTo>
                  <a:cubicBezTo>
                    <a:pt x="5768" y="8619"/>
                    <a:pt x="5786" y="8617"/>
                    <a:pt x="5802" y="8611"/>
                  </a:cubicBezTo>
                  <a:cubicBezTo>
                    <a:pt x="5941" y="8581"/>
                    <a:pt x="6080" y="8565"/>
                    <a:pt x="6219" y="8565"/>
                  </a:cubicBezTo>
                  <a:cubicBezTo>
                    <a:pt x="6358" y="8565"/>
                    <a:pt x="6497" y="8581"/>
                    <a:pt x="6635" y="8611"/>
                  </a:cubicBezTo>
                  <a:cubicBezTo>
                    <a:pt x="6657" y="8617"/>
                    <a:pt x="6679" y="8619"/>
                    <a:pt x="6701" y="8619"/>
                  </a:cubicBezTo>
                  <a:cubicBezTo>
                    <a:pt x="6801" y="8619"/>
                    <a:pt x="6893" y="8564"/>
                    <a:pt x="6944" y="8488"/>
                  </a:cubicBezTo>
                  <a:lnTo>
                    <a:pt x="7314" y="7871"/>
                  </a:lnTo>
                  <a:close/>
                  <a:moveTo>
                    <a:pt x="11604" y="1"/>
                  </a:moveTo>
                  <a:lnTo>
                    <a:pt x="11635" y="32"/>
                  </a:lnTo>
                  <a:lnTo>
                    <a:pt x="833" y="32"/>
                  </a:lnTo>
                  <a:cubicBezTo>
                    <a:pt x="371" y="32"/>
                    <a:pt x="0" y="402"/>
                    <a:pt x="0" y="865"/>
                  </a:cubicBezTo>
                  <a:lnTo>
                    <a:pt x="0" y="10278"/>
                  </a:lnTo>
                  <a:cubicBezTo>
                    <a:pt x="0" y="10741"/>
                    <a:pt x="371" y="11111"/>
                    <a:pt x="833" y="11111"/>
                  </a:cubicBezTo>
                  <a:lnTo>
                    <a:pt x="2562" y="11111"/>
                  </a:lnTo>
                  <a:lnTo>
                    <a:pt x="2562" y="11698"/>
                  </a:lnTo>
                  <a:cubicBezTo>
                    <a:pt x="2562" y="11852"/>
                    <a:pt x="2685" y="11975"/>
                    <a:pt x="2839" y="11975"/>
                  </a:cubicBezTo>
                  <a:lnTo>
                    <a:pt x="3642" y="11975"/>
                  </a:lnTo>
                  <a:cubicBezTo>
                    <a:pt x="3734" y="12191"/>
                    <a:pt x="3827" y="12377"/>
                    <a:pt x="3951" y="12531"/>
                  </a:cubicBezTo>
                  <a:lnTo>
                    <a:pt x="3549" y="13272"/>
                  </a:lnTo>
                  <a:cubicBezTo>
                    <a:pt x="3518" y="13333"/>
                    <a:pt x="3488" y="13395"/>
                    <a:pt x="3518" y="13457"/>
                  </a:cubicBezTo>
                  <a:cubicBezTo>
                    <a:pt x="3549" y="13549"/>
                    <a:pt x="3580" y="13611"/>
                    <a:pt x="3642" y="13642"/>
                  </a:cubicBezTo>
                  <a:lnTo>
                    <a:pt x="5123" y="14506"/>
                  </a:lnTo>
                  <a:cubicBezTo>
                    <a:pt x="5172" y="14526"/>
                    <a:pt x="5221" y="14536"/>
                    <a:pt x="5268" y="14536"/>
                  </a:cubicBezTo>
                  <a:cubicBezTo>
                    <a:pt x="5369" y="14536"/>
                    <a:pt x="5461" y="14488"/>
                    <a:pt x="5524" y="14383"/>
                  </a:cubicBezTo>
                  <a:lnTo>
                    <a:pt x="5895" y="13704"/>
                  </a:lnTo>
                  <a:lnTo>
                    <a:pt x="6543" y="13704"/>
                  </a:lnTo>
                  <a:lnTo>
                    <a:pt x="6944" y="14383"/>
                  </a:lnTo>
                  <a:cubicBezTo>
                    <a:pt x="6986" y="14488"/>
                    <a:pt x="7086" y="14536"/>
                    <a:pt x="7184" y="14536"/>
                  </a:cubicBezTo>
                  <a:cubicBezTo>
                    <a:pt x="7230" y="14536"/>
                    <a:pt x="7275" y="14526"/>
                    <a:pt x="7314" y="14506"/>
                  </a:cubicBezTo>
                  <a:lnTo>
                    <a:pt x="8796" y="13642"/>
                  </a:lnTo>
                  <a:cubicBezTo>
                    <a:pt x="8919" y="13549"/>
                    <a:pt x="8981" y="13395"/>
                    <a:pt x="8888" y="13272"/>
                  </a:cubicBezTo>
                  <a:lnTo>
                    <a:pt x="8487" y="12531"/>
                  </a:lnTo>
                  <a:cubicBezTo>
                    <a:pt x="8611" y="12377"/>
                    <a:pt x="8703" y="12191"/>
                    <a:pt x="8796" y="11975"/>
                  </a:cubicBezTo>
                  <a:lnTo>
                    <a:pt x="9629" y="11975"/>
                  </a:lnTo>
                  <a:cubicBezTo>
                    <a:pt x="9783" y="11975"/>
                    <a:pt x="9907" y="11852"/>
                    <a:pt x="9907" y="11698"/>
                  </a:cubicBezTo>
                  <a:lnTo>
                    <a:pt x="9907" y="11142"/>
                  </a:lnTo>
                  <a:lnTo>
                    <a:pt x="11604" y="11142"/>
                  </a:lnTo>
                  <a:cubicBezTo>
                    <a:pt x="12067" y="11111"/>
                    <a:pt x="12438" y="10741"/>
                    <a:pt x="12468" y="10278"/>
                  </a:cubicBezTo>
                  <a:lnTo>
                    <a:pt x="12468" y="865"/>
                  </a:lnTo>
                  <a:cubicBezTo>
                    <a:pt x="12468" y="371"/>
                    <a:pt x="12067" y="1"/>
                    <a:pt x="116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2" name="Google Shape;18782;p105"/>
            <p:cNvSpPr/>
            <p:nvPr/>
          </p:nvSpPr>
          <p:spPr>
            <a:xfrm>
              <a:off x="7814000" y="3184775"/>
              <a:ext cx="184425" cy="14675"/>
            </a:xfrm>
            <a:custGeom>
              <a:avLst/>
              <a:gdLst/>
              <a:ahLst/>
              <a:cxnLst/>
              <a:rect l="l" t="t" r="r" b="b"/>
              <a:pathLst>
                <a:path w="7377" h="587" extrusionOk="0">
                  <a:moveTo>
                    <a:pt x="278" y="0"/>
                  </a:moveTo>
                  <a:cubicBezTo>
                    <a:pt x="124" y="0"/>
                    <a:pt x="1" y="124"/>
                    <a:pt x="1" y="278"/>
                  </a:cubicBezTo>
                  <a:cubicBezTo>
                    <a:pt x="1" y="432"/>
                    <a:pt x="124" y="587"/>
                    <a:pt x="278" y="587"/>
                  </a:cubicBezTo>
                  <a:lnTo>
                    <a:pt x="7099" y="587"/>
                  </a:lnTo>
                  <a:cubicBezTo>
                    <a:pt x="7253" y="587"/>
                    <a:pt x="7377" y="432"/>
                    <a:pt x="7377" y="278"/>
                  </a:cubicBezTo>
                  <a:cubicBezTo>
                    <a:pt x="7377" y="124"/>
                    <a:pt x="7253" y="0"/>
                    <a:pt x="70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3" name="Google Shape;18783;p105"/>
            <p:cNvSpPr/>
            <p:nvPr/>
          </p:nvSpPr>
          <p:spPr>
            <a:xfrm>
              <a:off x="7898875" y="3142175"/>
              <a:ext cx="17000" cy="14075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304" y="1"/>
                  </a:moveTo>
                  <a:cubicBezTo>
                    <a:pt x="150" y="1"/>
                    <a:pt x="1" y="113"/>
                    <a:pt x="1" y="285"/>
                  </a:cubicBezTo>
                  <a:cubicBezTo>
                    <a:pt x="1" y="439"/>
                    <a:pt x="124" y="562"/>
                    <a:pt x="278" y="562"/>
                  </a:cubicBezTo>
                  <a:cubicBezTo>
                    <a:pt x="556" y="562"/>
                    <a:pt x="679" y="254"/>
                    <a:pt x="494" y="69"/>
                  </a:cubicBezTo>
                  <a:cubicBezTo>
                    <a:pt x="438" y="22"/>
                    <a:pt x="371" y="1"/>
                    <a:pt x="3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4" name="Google Shape;18784;p105"/>
            <p:cNvSpPr/>
            <p:nvPr/>
          </p:nvSpPr>
          <p:spPr>
            <a:xfrm>
              <a:off x="7788800" y="3142300"/>
              <a:ext cx="92350" cy="14750"/>
            </a:xfrm>
            <a:custGeom>
              <a:avLst/>
              <a:gdLst/>
              <a:ahLst/>
              <a:cxnLst/>
              <a:rect l="l" t="t" r="r" b="b"/>
              <a:pathLst>
                <a:path w="3694" h="590" extrusionOk="0">
                  <a:moveTo>
                    <a:pt x="393" y="1"/>
                  </a:moveTo>
                  <a:cubicBezTo>
                    <a:pt x="0" y="1"/>
                    <a:pt x="0" y="589"/>
                    <a:pt x="393" y="589"/>
                  </a:cubicBezTo>
                  <a:cubicBezTo>
                    <a:pt x="402" y="589"/>
                    <a:pt x="412" y="589"/>
                    <a:pt x="422" y="588"/>
                  </a:cubicBezTo>
                  <a:lnTo>
                    <a:pt x="3416" y="588"/>
                  </a:lnTo>
                  <a:cubicBezTo>
                    <a:pt x="3570" y="588"/>
                    <a:pt x="3694" y="465"/>
                    <a:pt x="3694" y="311"/>
                  </a:cubicBezTo>
                  <a:cubicBezTo>
                    <a:pt x="3694" y="125"/>
                    <a:pt x="3570" y="2"/>
                    <a:pt x="3416" y="2"/>
                  </a:cubicBezTo>
                  <a:lnTo>
                    <a:pt x="422" y="2"/>
                  </a:lnTo>
                  <a:cubicBezTo>
                    <a:pt x="412" y="1"/>
                    <a:pt x="402" y="1"/>
                    <a:pt x="3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5" name="Google Shape;18785;p105"/>
            <p:cNvSpPr/>
            <p:nvPr/>
          </p:nvSpPr>
          <p:spPr>
            <a:xfrm>
              <a:off x="7927875" y="3142225"/>
              <a:ext cx="94800" cy="14125"/>
            </a:xfrm>
            <a:custGeom>
              <a:avLst/>
              <a:gdLst/>
              <a:ahLst/>
              <a:cxnLst/>
              <a:rect l="l" t="t" r="r" b="b"/>
              <a:pathLst>
                <a:path w="3792" h="565" extrusionOk="0">
                  <a:moveTo>
                    <a:pt x="360" y="1"/>
                  </a:moveTo>
                  <a:cubicBezTo>
                    <a:pt x="0" y="1"/>
                    <a:pt x="0" y="564"/>
                    <a:pt x="360" y="564"/>
                  </a:cubicBezTo>
                  <a:cubicBezTo>
                    <a:pt x="378" y="564"/>
                    <a:pt x="396" y="563"/>
                    <a:pt x="414" y="560"/>
                  </a:cubicBezTo>
                  <a:lnTo>
                    <a:pt x="3377" y="560"/>
                  </a:lnTo>
                  <a:cubicBezTo>
                    <a:pt x="3396" y="563"/>
                    <a:pt x="3414" y="564"/>
                    <a:pt x="3431" y="564"/>
                  </a:cubicBezTo>
                  <a:cubicBezTo>
                    <a:pt x="3791" y="564"/>
                    <a:pt x="3791" y="1"/>
                    <a:pt x="3431" y="1"/>
                  </a:cubicBezTo>
                  <a:cubicBezTo>
                    <a:pt x="3414" y="1"/>
                    <a:pt x="3396" y="2"/>
                    <a:pt x="3377" y="5"/>
                  </a:cubicBezTo>
                  <a:lnTo>
                    <a:pt x="414" y="5"/>
                  </a:lnTo>
                  <a:cubicBezTo>
                    <a:pt x="396" y="2"/>
                    <a:pt x="378" y="1"/>
                    <a:pt x="3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6" name="Google Shape;18786;p105"/>
          <p:cNvGrpSpPr/>
          <p:nvPr/>
        </p:nvGrpSpPr>
        <p:grpSpPr>
          <a:xfrm>
            <a:off x="6953150" y="3950500"/>
            <a:ext cx="371150" cy="363625"/>
            <a:chOff x="7724500" y="3602750"/>
            <a:chExt cx="371150" cy="363625"/>
          </a:xfrm>
        </p:grpSpPr>
        <p:sp>
          <p:nvSpPr>
            <p:cNvPr id="18787" name="Google Shape;18787;p105"/>
            <p:cNvSpPr/>
            <p:nvPr/>
          </p:nvSpPr>
          <p:spPr>
            <a:xfrm>
              <a:off x="7724500" y="3602750"/>
              <a:ext cx="371150" cy="363625"/>
            </a:xfrm>
            <a:custGeom>
              <a:avLst/>
              <a:gdLst/>
              <a:ahLst/>
              <a:cxnLst/>
              <a:rect l="l" t="t" r="r" b="b"/>
              <a:pathLst>
                <a:path w="14846" h="14545" extrusionOk="0">
                  <a:moveTo>
                    <a:pt x="12562" y="687"/>
                  </a:moveTo>
                  <a:lnTo>
                    <a:pt x="13364" y="1490"/>
                  </a:lnTo>
                  <a:lnTo>
                    <a:pt x="12562" y="2292"/>
                  </a:lnTo>
                  <a:lnTo>
                    <a:pt x="11759" y="1490"/>
                  </a:lnTo>
                  <a:lnTo>
                    <a:pt x="12562" y="687"/>
                  </a:lnTo>
                  <a:close/>
                  <a:moveTo>
                    <a:pt x="1136" y="5664"/>
                  </a:moveTo>
                  <a:cubicBezTo>
                    <a:pt x="1421" y="5664"/>
                    <a:pt x="1698" y="5891"/>
                    <a:pt x="1698" y="6243"/>
                  </a:cubicBezTo>
                  <a:cubicBezTo>
                    <a:pt x="1698" y="6551"/>
                    <a:pt x="1451" y="6798"/>
                    <a:pt x="1143" y="6798"/>
                  </a:cubicBezTo>
                  <a:cubicBezTo>
                    <a:pt x="618" y="6798"/>
                    <a:pt x="371" y="6181"/>
                    <a:pt x="741" y="5841"/>
                  </a:cubicBezTo>
                  <a:cubicBezTo>
                    <a:pt x="853" y="5719"/>
                    <a:pt x="996" y="5664"/>
                    <a:pt x="1136" y="5664"/>
                  </a:cubicBezTo>
                  <a:close/>
                  <a:moveTo>
                    <a:pt x="13403" y="5664"/>
                  </a:moveTo>
                  <a:cubicBezTo>
                    <a:pt x="13690" y="5664"/>
                    <a:pt x="13960" y="5891"/>
                    <a:pt x="13981" y="6243"/>
                  </a:cubicBezTo>
                  <a:cubicBezTo>
                    <a:pt x="13981" y="6551"/>
                    <a:pt x="13703" y="6798"/>
                    <a:pt x="13395" y="6798"/>
                  </a:cubicBezTo>
                  <a:cubicBezTo>
                    <a:pt x="12901" y="6798"/>
                    <a:pt x="12623" y="6181"/>
                    <a:pt x="12994" y="5841"/>
                  </a:cubicBezTo>
                  <a:cubicBezTo>
                    <a:pt x="13116" y="5719"/>
                    <a:pt x="13261" y="5664"/>
                    <a:pt x="13403" y="5664"/>
                  </a:cubicBezTo>
                  <a:close/>
                  <a:moveTo>
                    <a:pt x="7253" y="5440"/>
                  </a:moveTo>
                  <a:lnTo>
                    <a:pt x="8087" y="6243"/>
                  </a:lnTo>
                  <a:lnTo>
                    <a:pt x="7253" y="7045"/>
                  </a:lnTo>
                  <a:lnTo>
                    <a:pt x="6451" y="6243"/>
                  </a:lnTo>
                  <a:lnTo>
                    <a:pt x="7253" y="5440"/>
                  </a:lnTo>
                  <a:close/>
                  <a:moveTo>
                    <a:pt x="1976" y="10193"/>
                  </a:moveTo>
                  <a:lnTo>
                    <a:pt x="2778" y="10995"/>
                  </a:lnTo>
                  <a:lnTo>
                    <a:pt x="1976" y="11798"/>
                  </a:lnTo>
                  <a:lnTo>
                    <a:pt x="1173" y="10995"/>
                  </a:lnTo>
                  <a:lnTo>
                    <a:pt x="1976" y="10193"/>
                  </a:lnTo>
                  <a:close/>
                  <a:moveTo>
                    <a:pt x="7562" y="8495"/>
                  </a:moveTo>
                  <a:lnTo>
                    <a:pt x="9414" y="11396"/>
                  </a:lnTo>
                  <a:cubicBezTo>
                    <a:pt x="8519" y="11952"/>
                    <a:pt x="7932" y="12909"/>
                    <a:pt x="7840" y="13958"/>
                  </a:cubicBezTo>
                  <a:lnTo>
                    <a:pt x="6698" y="13958"/>
                  </a:lnTo>
                  <a:cubicBezTo>
                    <a:pt x="6605" y="12909"/>
                    <a:pt x="6019" y="11952"/>
                    <a:pt x="5124" y="11396"/>
                  </a:cubicBezTo>
                  <a:lnTo>
                    <a:pt x="6976" y="8495"/>
                  </a:lnTo>
                  <a:lnTo>
                    <a:pt x="6976" y="10810"/>
                  </a:lnTo>
                  <a:cubicBezTo>
                    <a:pt x="7006" y="10980"/>
                    <a:pt x="7138" y="11065"/>
                    <a:pt x="7269" y="11065"/>
                  </a:cubicBezTo>
                  <a:cubicBezTo>
                    <a:pt x="7400" y="11065"/>
                    <a:pt x="7531" y="10980"/>
                    <a:pt x="7562" y="10810"/>
                  </a:cubicBezTo>
                  <a:lnTo>
                    <a:pt x="7562" y="8495"/>
                  </a:lnTo>
                  <a:close/>
                  <a:moveTo>
                    <a:pt x="12550" y="1"/>
                  </a:moveTo>
                  <a:cubicBezTo>
                    <a:pt x="12484" y="1"/>
                    <a:pt x="12423" y="24"/>
                    <a:pt x="12376" y="70"/>
                  </a:cubicBezTo>
                  <a:lnTo>
                    <a:pt x="11173" y="1274"/>
                  </a:lnTo>
                  <a:cubicBezTo>
                    <a:pt x="11111" y="1335"/>
                    <a:pt x="11080" y="1397"/>
                    <a:pt x="11080" y="1490"/>
                  </a:cubicBezTo>
                  <a:cubicBezTo>
                    <a:pt x="11080" y="1552"/>
                    <a:pt x="11111" y="1644"/>
                    <a:pt x="11173" y="1675"/>
                  </a:cubicBezTo>
                  <a:lnTo>
                    <a:pt x="12284" y="2817"/>
                  </a:lnTo>
                  <a:cubicBezTo>
                    <a:pt x="12222" y="4545"/>
                    <a:pt x="10802" y="5903"/>
                    <a:pt x="9074" y="5965"/>
                  </a:cubicBezTo>
                  <a:lnTo>
                    <a:pt x="8580" y="5965"/>
                  </a:lnTo>
                  <a:lnTo>
                    <a:pt x="7469" y="4823"/>
                  </a:lnTo>
                  <a:cubicBezTo>
                    <a:pt x="7408" y="4777"/>
                    <a:pt x="7338" y="4753"/>
                    <a:pt x="7269" y="4753"/>
                  </a:cubicBezTo>
                  <a:cubicBezTo>
                    <a:pt x="7199" y="4753"/>
                    <a:pt x="7130" y="4777"/>
                    <a:pt x="7068" y="4823"/>
                  </a:cubicBezTo>
                  <a:lnTo>
                    <a:pt x="5957" y="5965"/>
                  </a:lnTo>
                  <a:lnTo>
                    <a:pt x="2254" y="5965"/>
                  </a:lnTo>
                  <a:cubicBezTo>
                    <a:pt x="2101" y="5381"/>
                    <a:pt x="1628" y="5110"/>
                    <a:pt x="1156" y="5110"/>
                  </a:cubicBezTo>
                  <a:cubicBezTo>
                    <a:pt x="579" y="5110"/>
                    <a:pt x="1" y="5513"/>
                    <a:pt x="1" y="6243"/>
                  </a:cubicBezTo>
                  <a:cubicBezTo>
                    <a:pt x="1" y="6972"/>
                    <a:pt x="579" y="7375"/>
                    <a:pt x="1156" y="7375"/>
                  </a:cubicBezTo>
                  <a:cubicBezTo>
                    <a:pt x="1628" y="7375"/>
                    <a:pt x="2101" y="7104"/>
                    <a:pt x="2254" y="6520"/>
                  </a:cubicBezTo>
                  <a:lnTo>
                    <a:pt x="3519" y="6520"/>
                  </a:lnTo>
                  <a:cubicBezTo>
                    <a:pt x="2439" y="7199"/>
                    <a:pt x="1760" y="8372"/>
                    <a:pt x="1729" y="9668"/>
                  </a:cubicBezTo>
                  <a:lnTo>
                    <a:pt x="587" y="10810"/>
                  </a:lnTo>
                  <a:cubicBezTo>
                    <a:pt x="525" y="10872"/>
                    <a:pt x="495" y="10934"/>
                    <a:pt x="495" y="11026"/>
                  </a:cubicBezTo>
                  <a:cubicBezTo>
                    <a:pt x="495" y="11088"/>
                    <a:pt x="525" y="11150"/>
                    <a:pt x="587" y="11211"/>
                  </a:cubicBezTo>
                  <a:lnTo>
                    <a:pt x="1791" y="12415"/>
                  </a:lnTo>
                  <a:cubicBezTo>
                    <a:pt x="1837" y="12461"/>
                    <a:pt x="1906" y="12484"/>
                    <a:pt x="1976" y="12484"/>
                  </a:cubicBezTo>
                  <a:cubicBezTo>
                    <a:pt x="2045" y="12484"/>
                    <a:pt x="2115" y="12461"/>
                    <a:pt x="2161" y="12415"/>
                  </a:cubicBezTo>
                  <a:lnTo>
                    <a:pt x="3365" y="11211"/>
                  </a:lnTo>
                  <a:cubicBezTo>
                    <a:pt x="3426" y="11150"/>
                    <a:pt x="3457" y="11088"/>
                    <a:pt x="3457" y="11026"/>
                  </a:cubicBezTo>
                  <a:cubicBezTo>
                    <a:pt x="3457" y="10934"/>
                    <a:pt x="3426" y="10872"/>
                    <a:pt x="3365" y="10810"/>
                  </a:cubicBezTo>
                  <a:lnTo>
                    <a:pt x="2254" y="9699"/>
                  </a:lnTo>
                  <a:cubicBezTo>
                    <a:pt x="2315" y="7971"/>
                    <a:pt x="3735" y="6582"/>
                    <a:pt x="5463" y="6551"/>
                  </a:cubicBezTo>
                  <a:lnTo>
                    <a:pt x="5926" y="6551"/>
                  </a:lnTo>
                  <a:lnTo>
                    <a:pt x="6914" y="7539"/>
                  </a:lnTo>
                  <a:lnTo>
                    <a:pt x="4445" y="11396"/>
                  </a:lnTo>
                  <a:cubicBezTo>
                    <a:pt x="4414" y="11458"/>
                    <a:pt x="4414" y="11520"/>
                    <a:pt x="4414" y="11612"/>
                  </a:cubicBezTo>
                  <a:cubicBezTo>
                    <a:pt x="4445" y="11705"/>
                    <a:pt x="4507" y="11767"/>
                    <a:pt x="4568" y="11798"/>
                  </a:cubicBezTo>
                  <a:cubicBezTo>
                    <a:pt x="5525" y="12230"/>
                    <a:pt x="6142" y="13217"/>
                    <a:pt x="6111" y="14267"/>
                  </a:cubicBezTo>
                  <a:cubicBezTo>
                    <a:pt x="6111" y="14421"/>
                    <a:pt x="6235" y="14544"/>
                    <a:pt x="6389" y="14544"/>
                  </a:cubicBezTo>
                  <a:lnTo>
                    <a:pt x="8087" y="14544"/>
                  </a:lnTo>
                  <a:cubicBezTo>
                    <a:pt x="8241" y="14544"/>
                    <a:pt x="8395" y="14421"/>
                    <a:pt x="8395" y="14267"/>
                  </a:cubicBezTo>
                  <a:cubicBezTo>
                    <a:pt x="8364" y="13217"/>
                    <a:pt x="8982" y="12230"/>
                    <a:pt x="9938" y="11798"/>
                  </a:cubicBezTo>
                  <a:cubicBezTo>
                    <a:pt x="10000" y="11767"/>
                    <a:pt x="10062" y="11705"/>
                    <a:pt x="10062" y="11612"/>
                  </a:cubicBezTo>
                  <a:cubicBezTo>
                    <a:pt x="10093" y="11520"/>
                    <a:pt x="10093" y="11458"/>
                    <a:pt x="10031" y="11396"/>
                  </a:cubicBezTo>
                  <a:lnTo>
                    <a:pt x="7562" y="7539"/>
                  </a:lnTo>
                  <a:lnTo>
                    <a:pt x="8549" y="6551"/>
                  </a:lnTo>
                  <a:lnTo>
                    <a:pt x="12284" y="6551"/>
                  </a:lnTo>
                  <a:cubicBezTo>
                    <a:pt x="12413" y="7086"/>
                    <a:pt x="12894" y="7389"/>
                    <a:pt x="13379" y="7389"/>
                  </a:cubicBezTo>
                  <a:cubicBezTo>
                    <a:pt x="13706" y="7389"/>
                    <a:pt x="14035" y="7251"/>
                    <a:pt x="14259" y="6952"/>
                  </a:cubicBezTo>
                  <a:cubicBezTo>
                    <a:pt x="14845" y="6212"/>
                    <a:pt x="14321" y="5131"/>
                    <a:pt x="13364" y="5131"/>
                  </a:cubicBezTo>
                  <a:lnTo>
                    <a:pt x="13395" y="5101"/>
                  </a:lnTo>
                  <a:cubicBezTo>
                    <a:pt x="12870" y="5101"/>
                    <a:pt x="12438" y="5440"/>
                    <a:pt x="12315" y="5965"/>
                  </a:cubicBezTo>
                  <a:lnTo>
                    <a:pt x="11018" y="5965"/>
                  </a:lnTo>
                  <a:cubicBezTo>
                    <a:pt x="11296" y="5780"/>
                    <a:pt x="11512" y="5594"/>
                    <a:pt x="11728" y="5378"/>
                  </a:cubicBezTo>
                  <a:cubicBezTo>
                    <a:pt x="12407" y="4699"/>
                    <a:pt x="12808" y="3774"/>
                    <a:pt x="12839" y="2817"/>
                  </a:cubicBezTo>
                  <a:lnTo>
                    <a:pt x="13950" y="1675"/>
                  </a:lnTo>
                  <a:cubicBezTo>
                    <a:pt x="14012" y="1644"/>
                    <a:pt x="14043" y="1552"/>
                    <a:pt x="14043" y="1490"/>
                  </a:cubicBezTo>
                  <a:cubicBezTo>
                    <a:pt x="14043" y="1397"/>
                    <a:pt x="14012" y="1335"/>
                    <a:pt x="13950" y="1274"/>
                  </a:cubicBezTo>
                  <a:lnTo>
                    <a:pt x="12747" y="70"/>
                  </a:lnTo>
                  <a:cubicBezTo>
                    <a:pt x="12685" y="24"/>
                    <a:pt x="12616" y="1"/>
                    <a:pt x="1255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8" name="Google Shape;18788;p105"/>
            <p:cNvSpPr/>
            <p:nvPr/>
          </p:nvSpPr>
          <p:spPr>
            <a:xfrm>
              <a:off x="7897700" y="3897900"/>
              <a:ext cx="16625" cy="14175"/>
            </a:xfrm>
            <a:custGeom>
              <a:avLst/>
              <a:gdLst/>
              <a:ahLst/>
              <a:cxnLst/>
              <a:rect l="l" t="t" r="r" b="b"/>
              <a:pathLst>
                <a:path w="665" h="567" extrusionOk="0">
                  <a:moveTo>
                    <a:pt x="343" y="1"/>
                  </a:moveTo>
                  <a:cubicBezTo>
                    <a:pt x="162" y="1"/>
                    <a:pt x="1" y="186"/>
                    <a:pt x="78" y="393"/>
                  </a:cubicBezTo>
                  <a:cubicBezTo>
                    <a:pt x="126" y="504"/>
                    <a:pt x="240" y="567"/>
                    <a:pt x="351" y="567"/>
                  </a:cubicBezTo>
                  <a:cubicBezTo>
                    <a:pt x="456" y="567"/>
                    <a:pt x="558" y="512"/>
                    <a:pt x="603" y="393"/>
                  </a:cubicBezTo>
                  <a:cubicBezTo>
                    <a:pt x="665" y="269"/>
                    <a:pt x="603" y="84"/>
                    <a:pt x="449" y="23"/>
                  </a:cubicBezTo>
                  <a:cubicBezTo>
                    <a:pt x="414" y="8"/>
                    <a:pt x="378" y="1"/>
                    <a:pt x="3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9" name="Google Shape;18789;p105"/>
          <p:cNvGrpSpPr/>
          <p:nvPr/>
        </p:nvGrpSpPr>
        <p:grpSpPr>
          <a:xfrm>
            <a:off x="7728969" y="3950975"/>
            <a:ext cx="363400" cy="362675"/>
            <a:chOff x="975800" y="1925575"/>
            <a:chExt cx="363400" cy="362675"/>
          </a:xfrm>
        </p:grpSpPr>
        <p:sp>
          <p:nvSpPr>
            <p:cNvPr id="18790" name="Google Shape;18790;p105"/>
            <p:cNvSpPr/>
            <p:nvPr/>
          </p:nvSpPr>
          <p:spPr>
            <a:xfrm>
              <a:off x="975800" y="1925575"/>
              <a:ext cx="363400" cy="362675"/>
            </a:xfrm>
            <a:custGeom>
              <a:avLst/>
              <a:gdLst/>
              <a:ahLst/>
              <a:cxnLst/>
              <a:rect l="l" t="t" r="r" b="b"/>
              <a:pathLst>
                <a:path w="14536" h="14507" extrusionOk="0">
                  <a:moveTo>
                    <a:pt x="11106" y="480"/>
                  </a:moveTo>
                  <a:cubicBezTo>
                    <a:pt x="11627" y="480"/>
                    <a:pt x="12144" y="835"/>
                    <a:pt x="12098" y="1545"/>
                  </a:cubicBezTo>
                  <a:lnTo>
                    <a:pt x="12098" y="4230"/>
                  </a:lnTo>
                  <a:lnTo>
                    <a:pt x="10092" y="4230"/>
                  </a:lnTo>
                  <a:lnTo>
                    <a:pt x="10092" y="1545"/>
                  </a:lnTo>
                  <a:cubicBezTo>
                    <a:pt x="10061" y="835"/>
                    <a:pt x="10586" y="480"/>
                    <a:pt x="11106" y="480"/>
                  </a:cubicBezTo>
                  <a:close/>
                  <a:moveTo>
                    <a:pt x="9907" y="527"/>
                  </a:moveTo>
                  <a:cubicBezTo>
                    <a:pt x="9660" y="804"/>
                    <a:pt x="9536" y="1175"/>
                    <a:pt x="9536" y="1545"/>
                  </a:cubicBezTo>
                  <a:lnTo>
                    <a:pt x="9536" y="7501"/>
                  </a:lnTo>
                  <a:cubicBezTo>
                    <a:pt x="9490" y="8119"/>
                    <a:pt x="9012" y="8427"/>
                    <a:pt x="8537" y="8427"/>
                  </a:cubicBezTo>
                  <a:cubicBezTo>
                    <a:pt x="8063" y="8427"/>
                    <a:pt x="7592" y="8119"/>
                    <a:pt x="7561" y="7501"/>
                  </a:cubicBezTo>
                  <a:lnTo>
                    <a:pt x="7561" y="7069"/>
                  </a:lnTo>
                  <a:cubicBezTo>
                    <a:pt x="7561" y="6915"/>
                    <a:pt x="7407" y="6791"/>
                    <a:pt x="7253" y="6791"/>
                  </a:cubicBezTo>
                  <a:lnTo>
                    <a:pt x="4135" y="6791"/>
                  </a:lnTo>
                  <a:lnTo>
                    <a:pt x="4135" y="1545"/>
                  </a:lnTo>
                  <a:cubicBezTo>
                    <a:pt x="4135" y="989"/>
                    <a:pt x="4598" y="527"/>
                    <a:pt x="5123" y="527"/>
                  </a:cubicBezTo>
                  <a:close/>
                  <a:moveTo>
                    <a:pt x="6975" y="7347"/>
                  </a:moveTo>
                  <a:lnTo>
                    <a:pt x="6975" y="7501"/>
                  </a:lnTo>
                  <a:cubicBezTo>
                    <a:pt x="6975" y="7841"/>
                    <a:pt x="7098" y="8211"/>
                    <a:pt x="7345" y="8489"/>
                  </a:cubicBezTo>
                  <a:lnTo>
                    <a:pt x="3426" y="8489"/>
                  </a:lnTo>
                  <a:cubicBezTo>
                    <a:pt x="2901" y="8489"/>
                    <a:pt x="2438" y="8026"/>
                    <a:pt x="2438" y="7501"/>
                  </a:cubicBezTo>
                  <a:lnTo>
                    <a:pt x="2438" y="7347"/>
                  </a:lnTo>
                  <a:close/>
                  <a:moveTo>
                    <a:pt x="13672" y="3088"/>
                  </a:moveTo>
                  <a:cubicBezTo>
                    <a:pt x="13826" y="3088"/>
                    <a:pt x="13950" y="3211"/>
                    <a:pt x="13950" y="3366"/>
                  </a:cubicBezTo>
                  <a:lnTo>
                    <a:pt x="13950" y="10186"/>
                  </a:lnTo>
                  <a:lnTo>
                    <a:pt x="8549" y="10186"/>
                  </a:lnTo>
                  <a:cubicBezTo>
                    <a:pt x="8148" y="10186"/>
                    <a:pt x="8148" y="10773"/>
                    <a:pt x="8549" y="10773"/>
                  </a:cubicBezTo>
                  <a:lnTo>
                    <a:pt x="13980" y="10773"/>
                  </a:lnTo>
                  <a:lnTo>
                    <a:pt x="13980" y="11791"/>
                  </a:lnTo>
                  <a:cubicBezTo>
                    <a:pt x="13950" y="11945"/>
                    <a:pt x="13826" y="12069"/>
                    <a:pt x="13672" y="12069"/>
                  </a:cubicBezTo>
                  <a:lnTo>
                    <a:pt x="864" y="12069"/>
                  </a:lnTo>
                  <a:cubicBezTo>
                    <a:pt x="710" y="12069"/>
                    <a:pt x="556" y="11945"/>
                    <a:pt x="556" y="11791"/>
                  </a:cubicBezTo>
                  <a:lnTo>
                    <a:pt x="556" y="10773"/>
                  </a:lnTo>
                  <a:lnTo>
                    <a:pt x="5987" y="10773"/>
                  </a:lnTo>
                  <a:cubicBezTo>
                    <a:pt x="6358" y="10773"/>
                    <a:pt x="6358" y="10217"/>
                    <a:pt x="5987" y="10217"/>
                  </a:cubicBezTo>
                  <a:lnTo>
                    <a:pt x="586" y="10217"/>
                  </a:lnTo>
                  <a:lnTo>
                    <a:pt x="586" y="3366"/>
                  </a:lnTo>
                  <a:cubicBezTo>
                    <a:pt x="586" y="3211"/>
                    <a:pt x="710" y="3088"/>
                    <a:pt x="864" y="3088"/>
                  </a:cubicBezTo>
                  <a:lnTo>
                    <a:pt x="3580" y="3088"/>
                  </a:lnTo>
                  <a:lnTo>
                    <a:pt x="3580" y="6791"/>
                  </a:lnTo>
                  <a:lnTo>
                    <a:pt x="2160" y="6791"/>
                  </a:lnTo>
                  <a:cubicBezTo>
                    <a:pt x="2006" y="6791"/>
                    <a:pt x="1883" y="6915"/>
                    <a:pt x="1883" y="7069"/>
                  </a:cubicBezTo>
                  <a:lnTo>
                    <a:pt x="1883" y="7501"/>
                  </a:lnTo>
                  <a:cubicBezTo>
                    <a:pt x="1883" y="8335"/>
                    <a:pt x="2562" y="9044"/>
                    <a:pt x="3426" y="9044"/>
                  </a:cubicBezTo>
                  <a:lnTo>
                    <a:pt x="8549" y="9044"/>
                  </a:lnTo>
                  <a:cubicBezTo>
                    <a:pt x="9413" y="9044"/>
                    <a:pt x="10092" y="8365"/>
                    <a:pt x="10092" y="7501"/>
                  </a:cubicBezTo>
                  <a:lnTo>
                    <a:pt x="10092" y="4785"/>
                  </a:lnTo>
                  <a:lnTo>
                    <a:pt x="12376" y="4785"/>
                  </a:lnTo>
                  <a:cubicBezTo>
                    <a:pt x="12530" y="4785"/>
                    <a:pt x="12653" y="4662"/>
                    <a:pt x="12653" y="4508"/>
                  </a:cubicBezTo>
                  <a:lnTo>
                    <a:pt x="12653" y="3088"/>
                  </a:lnTo>
                  <a:close/>
                  <a:moveTo>
                    <a:pt x="8672" y="12624"/>
                  </a:moveTo>
                  <a:lnTo>
                    <a:pt x="8672" y="13951"/>
                  </a:lnTo>
                  <a:lnTo>
                    <a:pt x="5833" y="13951"/>
                  </a:lnTo>
                  <a:lnTo>
                    <a:pt x="5833" y="12624"/>
                  </a:lnTo>
                  <a:close/>
                  <a:moveTo>
                    <a:pt x="11163" y="1"/>
                  </a:moveTo>
                  <a:cubicBezTo>
                    <a:pt x="11145" y="1"/>
                    <a:pt x="11128" y="1"/>
                    <a:pt x="11110" y="2"/>
                  </a:cubicBezTo>
                  <a:lnTo>
                    <a:pt x="5154" y="2"/>
                  </a:lnTo>
                  <a:cubicBezTo>
                    <a:pt x="4290" y="2"/>
                    <a:pt x="3580" y="681"/>
                    <a:pt x="3580" y="1545"/>
                  </a:cubicBezTo>
                  <a:lnTo>
                    <a:pt x="3580" y="2533"/>
                  </a:lnTo>
                  <a:lnTo>
                    <a:pt x="864" y="2533"/>
                  </a:lnTo>
                  <a:cubicBezTo>
                    <a:pt x="370" y="2533"/>
                    <a:pt x="0" y="2903"/>
                    <a:pt x="0" y="3366"/>
                  </a:cubicBezTo>
                  <a:lnTo>
                    <a:pt x="0" y="11791"/>
                  </a:lnTo>
                  <a:cubicBezTo>
                    <a:pt x="0" y="12254"/>
                    <a:pt x="370" y="12624"/>
                    <a:pt x="864" y="12624"/>
                  </a:cubicBezTo>
                  <a:lnTo>
                    <a:pt x="5277" y="12624"/>
                  </a:lnTo>
                  <a:lnTo>
                    <a:pt x="5277" y="13951"/>
                  </a:lnTo>
                  <a:lnTo>
                    <a:pt x="3858" y="13951"/>
                  </a:lnTo>
                  <a:cubicBezTo>
                    <a:pt x="3844" y="13949"/>
                    <a:pt x="3831" y="13947"/>
                    <a:pt x="3818" y="13947"/>
                  </a:cubicBezTo>
                  <a:cubicBezTo>
                    <a:pt x="3683" y="13947"/>
                    <a:pt x="3580" y="14088"/>
                    <a:pt x="3580" y="14229"/>
                  </a:cubicBezTo>
                  <a:cubicBezTo>
                    <a:pt x="3580" y="14383"/>
                    <a:pt x="3703" y="14507"/>
                    <a:pt x="3858" y="14507"/>
                  </a:cubicBezTo>
                  <a:lnTo>
                    <a:pt x="10678" y="14507"/>
                  </a:lnTo>
                  <a:cubicBezTo>
                    <a:pt x="10833" y="14507"/>
                    <a:pt x="10956" y="14383"/>
                    <a:pt x="10956" y="14229"/>
                  </a:cubicBezTo>
                  <a:cubicBezTo>
                    <a:pt x="10956" y="14088"/>
                    <a:pt x="10853" y="13947"/>
                    <a:pt x="10718" y="13947"/>
                  </a:cubicBezTo>
                  <a:cubicBezTo>
                    <a:pt x="10705" y="13947"/>
                    <a:pt x="10692" y="13949"/>
                    <a:pt x="10678" y="13951"/>
                  </a:cubicBezTo>
                  <a:lnTo>
                    <a:pt x="9259" y="13951"/>
                  </a:lnTo>
                  <a:lnTo>
                    <a:pt x="9259" y="12624"/>
                  </a:lnTo>
                  <a:lnTo>
                    <a:pt x="13672" y="12624"/>
                  </a:lnTo>
                  <a:cubicBezTo>
                    <a:pt x="14166" y="12624"/>
                    <a:pt x="14536" y="12254"/>
                    <a:pt x="14536" y="11791"/>
                  </a:cubicBezTo>
                  <a:lnTo>
                    <a:pt x="14536" y="3366"/>
                  </a:lnTo>
                  <a:cubicBezTo>
                    <a:pt x="14536" y="2903"/>
                    <a:pt x="14166" y="2533"/>
                    <a:pt x="13672" y="2533"/>
                  </a:cubicBezTo>
                  <a:lnTo>
                    <a:pt x="12653" y="2533"/>
                  </a:lnTo>
                  <a:lnTo>
                    <a:pt x="12653" y="1545"/>
                  </a:lnTo>
                  <a:cubicBezTo>
                    <a:pt x="12653" y="699"/>
                    <a:pt x="11973" y="1"/>
                    <a:pt x="11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1" name="Google Shape;18791;p105"/>
            <p:cNvSpPr/>
            <p:nvPr/>
          </p:nvSpPr>
          <p:spPr>
            <a:xfrm>
              <a:off x="1105400" y="1967275"/>
              <a:ext cx="82600" cy="14675"/>
            </a:xfrm>
            <a:custGeom>
              <a:avLst/>
              <a:gdLst/>
              <a:ahLst/>
              <a:cxnLst/>
              <a:rect l="l" t="t" r="r" b="b"/>
              <a:pathLst>
                <a:path w="3304" h="587" extrusionOk="0">
                  <a:moveTo>
                    <a:pt x="371" y="0"/>
                  </a:moveTo>
                  <a:cubicBezTo>
                    <a:pt x="1" y="0"/>
                    <a:pt x="1" y="587"/>
                    <a:pt x="371" y="587"/>
                  </a:cubicBezTo>
                  <a:lnTo>
                    <a:pt x="2933" y="587"/>
                  </a:lnTo>
                  <a:cubicBezTo>
                    <a:pt x="3303" y="587"/>
                    <a:pt x="3303" y="0"/>
                    <a:pt x="29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2" name="Google Shape;18792;p105"/>
            <p:cNvSpPr/>
            <p:nvPr/>
          </p:nvSpPr>
          <p:spPr>
            <a:xfrm>
              <a:off x="1104100" y="2009675"/>
              <a:ext cx="84425" cy="14750"/>
            </a:xfrm>
            <a:custGeom>
              <a:avLst/>
              <a:gdLst/>
              <a:ahLst/>
              <a:cxnLst/>
              <a:rect l="l" t="t" r="r" b="b"/>
              <a:pathLst>
                <a:path w="3377" h="590" extrusionOk="0">
                  <a:moveTo>
                    <a:pt x="394" y="1"/>
                  </a:moveTo>
                  <a:cubicBezTo>
                    <a:pt x="1" y="1"/>
                    <a:pt x="1" y="589"/>
                    <a:pt x="394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2985" y="588"/>
                  </a:lnTo>
                  <a:cubicBezTo>
                    <a:pt x="2994" y="589"/>
                    <a:pt x="3003" y="589"/>
                    <a:pt x="3012" y="589"/>
                  </a:cubicBezTo>
                  <a:cubicBezTo>
                    <a:pt x="3377" y="589"/>
                    <a:pt x="3377" y="1"/>
                    <a:pt x="3012" y="1"/>
                  </a:cubicBezTo>
                  <a:cubicBezTo>
                    <a:pt x="3003" y="1"/>
                    <a:pt x="2994" y="1"/>
                    <a:pt x="2985" y="2"/>
                  </a:cubicBezTo>
                  <a:lnTo>
                    <a:pt x="423" y="2"/>
                  </a:lnTo>
                  <a:cubicBezTo>
                    <a:pt x="413" y="1"/>
                    <a:pt x="403" y="1"/>
                    <a:pt x="3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3" name="Google Shape;18793;p105"/>
            <p:cNvSpPr/>
            <p:nvPr/>
          </p:nvSpPr>
          <p:spPr>
            <a:xfrm>
              <a:off x="1104125" y="2052800"/>
              <a:ext cx="84400" cy="14050"/>
            </a:xfrm>
            <a:custGeom>
              <a:avLst/>
              <a:gdLst/>
              <a:ahLst/>
              <a:cxnLst/>
              <a:rect l="l" t="t" r="r" b="b"/>
              <a:pathLst>
                <a:path w="3376" h="562" extrusionOk="0">
                  <a:moveTo>
                    <a:pt x="366" y="1"/>
                  </a:moveTo>
                  <a:cubicBezTo>
                    <a:pt x="0" y="1"/>
                    <a:pt x="9" y="562"/>
                    <a:pt x="393" y="562"/>
                  </a:cubicBezTo>
                  <a:cubicBezTo>
                    <a:pt x="402" y="562"/>
                    <a:pt x="412" y="561"/>
                    <a:pt x="422" y="561"/>
                  </a:cubicBezTo>
                  <a:lnTo>
                    <a:pt x="2984" y="561"/>
                  </a:lnTo>
                  <a:cubicBezTo>
                    <a:pt x="2993" y="561"/>
                    <a:pt x="3002" y="562"/>
                    <a:pt x="3011" y="562"/>
                  </a:cubicBezTo>
                  <a:cubicBezTo>
                    <a:pt x="3367" y="562"/>
                    <a:pt x="3376" y="1"/>
                    <a:pt x="3036" y="1"/>
                  </a:cubicBezTo>
                  <a:cubicBezTo>
                    <a:pt x="3019" y="1"/>
                    <a:pt x="3002" y="2"/>
                    <a:pt x="2984" y="5"/>
                  </a:cubicBezTo>
                  <a:lnTo>
                    <a:pt x="422" y="5"/>
                  </a:lnTo>
                  <a:cubicBezTo>
                    <a:pt x="402" y="2"/>
                    <a:pt x="384" y="1"/>
                    <a:pt x="3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4" name="Google Shape;18794;p105"/>
            <p:cNvSpPr/>
            <p:nvPr/>
          </p:nvSpPr>
          <p:spPr>
            <a:xfrm>
              <a:off x="1147850" y="2180225"/>
              <a:ext cx="17000" cy="14400"/>
            </a:xfrm>
            <a:custGeom>
              <a:avLst/>
              <a:gdLst/>
              <a:ahLst/>
              <a:cxnLst/>
              <a:rect l="l" t="t" r="r" b="b"/>
              <a:pathLst>
                <a:path w="680" h="576" extrusionOk="0">
                  <a:moveTo>
                    <a:pt x="371" y="0"/>
                  </a:moveTo>
                  <a:cubicBezTo>
                    <a:pt x="124" y="0"/>
                    <a:pt x="0" y="309"/>
                    <a:pt x="185" y="494"/>
                  </a:cubicBezTo>
                  <a:cubicBezTo>
                    <a:pt x="242" y="551"/>
                    <a:pt x="311" y="576"/>
                    <a:pt x="378" y="576"/>
                  </a:cubicBezTo>
                  <a:cubicBezTo>
                    <a:pt x="531" y="576"/>
                    <a:pt x="679" y="449"/>
                    <a:pt x="679" y="278"/>
                  </a:cubicBezTo>
                  <a:cubicBezTo>
                    <a:pt x="679" y="124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95" name="Google Shape;18795;p105"/>
          <p:cNvSpPr txBox="1"/>
          <p:nvPr/>
        </p:nvSpPr>
        <p:spPr>
          <a:xfrm>
            <a:off x="1048350" y="11586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Goals &amp; Results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8796" name="Google Shape;18796;p105"/>
          <p:cNvSpPr txBox="1"/>
          <p:nvPr/>
        </p:nvSpPr>
        <p:spPr>
          <a:xfrm>
            <a:off x="1048350" y="719652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Premium Icons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orful Book Report by Slidesgo">
  <a:themeElements>
    <a:clrScheme name="Simple Light">
      <a:dk1>
        <a:srgbClr val="191919"/>
      </a:dk1>
      <a:lt1>
        <a:srgbClr val="FFFBD6"/>
      </a:lt1>
      <a:dk2>
        <a:srgbClr val="8DCAD3"/>
      </a:dk2>
      <a:lt2>
        <a:srgbClr val="FF8087"/>
      </a:lt2>
      <a:accent1>
        <a:srgbClr val="FEAC6A"/>
      </a:accent1>
      <a:accent2>
        <a:srgbClr val="42A7DE"/>
      </a:accent2>
      <a:accent3>
        <a:srgbClr val="D7A5D7"/>
      </a:accent3>
      <a:accent4>
        <a:srgbClr val="6BCE95"/>
      </a:accent4>
      <a:accent5>
        <a:srgbClr val="FA4205"/>
      </a:accent5>
      <a:accent6>
        <a:srgbClr val="FFBC3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206</Words>
  <Application>Microsoft Office PowerPoint</Application>
  <PresentationFormat>On-screen Show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Montserrat</vt:lpstr>
      <vt:lpstr>Bebas Neue</vt:lpstr>
      <vt:lpstr>Symbol</vt:lpstr>
      <vt:lpstr>Cantarell</vt:lpstr>
      <vt:lpstr>Montserrat SemiBold</vt:lpstr>
      <vt:lpstr>Arial</vt:lpstr>
      <vt:lpstr>Proxima Nova</vt:lpstr>
      <vt:lpstr>Proxima Nova Semibold</vt:lpstr>
      <vt:lpstr>Colorful Book Report by Slidesgo</vt:lpstr>
      <vt:lpstr>Slidesgo Final Pages</vt:lpstr>
      <vt:lpstr>PowerPoint Presentation</vt:lpstr>
      <vt:lpstr>GOALS</vt:lpstr>
      <vt:lpstr>PLAN AND ACHIEVE IN JOGGING</vt:lpstr>
      <vt:lpstr>Stress Observation Chart</vt:lpstr>
      <vt:lpstr>CONCLUDE</vt:lpstr>
      <vt:lpstr>CONCLUDE</vt:lpstr>
      <vt:lpstr>CONCLUDE</vt:lpstr>
      <vt:lpstr>THANK YOU</vt:lpstr>
      <vt:lpstr>PowerPoint Presentation</vt:lpstr>
      <vt:lpstr>PowerPoint Presentation</vt:lpstr>
      <vt:lpstr>PowerPoint Presentation</vt:lpstr>
      <vt:lpstr>PLAN AND ACHIEVE IN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Xuân Hoàn</dc:creator>
  <cp:lastModifiedBy>Xuân Hoàn</cp:lastModifiedBy>
  <cp:revision>2</cp:revision>
  <dcterms:modified xsi:type="dcterms:W3CDTF">2023-05-08T14:58:12Z</dcterms:modified>
</cp:coreProperties>
</file>