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255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581471" y="1102396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Oval 53"/>
          <p:cNvSpPr/>
          <p:nvPr/>
        </p:nvSpPr>
        <p:spPr>
          <a:xfrm>
            <a:off x="2581471" y="1143743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350598" y="1151"/>
            <a:ext cx="5879002" cy="1976989"/>
          </a:xfrm>
          <a:prstGeom prst="rect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2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FAD30C"/>
                    </a:solidFill>
                  </a:rPr>
                  <a:t>A THI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solidFill>
                <a:srgbClr val="2222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>
                    <a:solidFill>
                      <a:srgbClr val="FAD30C"/>
                    </a:solidFill>
                  </a:rPr>
                  <a:t>Back-End  Intern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4196" y="316403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0355 279 217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thi.a24@student.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Passerellesnumeriques.org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101B, Le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Da Nang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617513" y="2892581"/>
            <a:ext cx="561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</a:t>
            </a:r>
            <a:r>
              <a:rPr lang="en-US" sz="1600" b="1" dirty="0"/>
              <a:t> NUMÉRIQUES </a:t>
            </a:r>
            <a:r>
              <a:rPr lang="en-US" sz="1600" b="1" dirty="0">
                <a:solidFill>
                  <a:srgbClr val="222224"/>
                </a:solidFill>
              </a:rPr>
              <a:t>VIETNAM</a:t>
            </a:r>
          </a:p>
          <a:p>
            <a:r>
              <a:rPr lang="en-US" sz="1600" b="1" dirty="0">
                <a:solidFill>
                  <a:srgbClr val="222224"/>
                </a:solidFill>
              </a:rPr>
              <a:t>Bachelors in Information </a:t>
            </a:r>
            <a:r>
              <a:rPr lang="en-US" sz="1600" b="1" dirty="0" err="1">
                <a:solidFill>
                  <a:srgbClr val="222224"/>
                </a:solidFill>
              </a:rPr>
              <a:t>Technolog</a:t>
            </a:r>
            <a:r>
              <a:rPr lang="en-US" sz="1600" b="1" dirty="0">
                <a:solidFill>
                  <a:srgbClr val="222224"/>
                </a:solidFill>
              </a:rPr>
              <a:t>                        </a:t>
            </a:r>
          </a:p>
          <a:p>
            <a:r>
              <a:rPr lang="en-US" sz="1600" b="1" i="1" dirty="0">
                <a:solidFill>
                  <a:srgbClr val="222224"/>
                </a:solidFill>
              </a:rPr>
              <a:t>			               Oct 2021 – Oct 2024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6700" y="10623717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             </a:t>
            </a:r>
            <a:r>
              <a:rPr lang="en-US" sz="1600" b="1" dirty="0">
                <a:solidFill>
                  <a:srgbClr val="FAD30C"/>
                </a:solidFill>
              </a:rPr>
              <a:t>IT Trainer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0905 729 707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dinh.cong@passerellesnumeriques.org</a:t>
            </a: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English    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Teamworking</a:t>
            </a:r>
            <a:endParaRPr lang="en-US" sz="1600" dirty="0">
              <a:solidFill>
                <a:srgbClr val="FFFFFF"/>
              </a:solidFill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Communicating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3739" y="7123081"/>
            <a:ext cx="58233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RESTAURANT MANAGEMENT </a:t>
            </a:r>
            <a:r>
              <a:rPr lang="en-US" sz="1600" b="1" dirty="0">
                <a:solidFill>
                  <a:srgbClr val="222224"/>
                </a:solidFill>
              </a:rPr>
              <a:t>	                 </a:t>
            </a:r>
            <a:r>
              <a:rPr lang="en-US" sz="1600" b="1" i="1" dirty="0">
                <a:solidFill>
                  <a:srgbClr val="222224"/>
                </a:solidFill>
              </a:rPr>
              <a:t>Oct 2022 – Nov 2022</a:t>
            </a:r>
          </a:p>
          <a:p>
            <a:endParaRPr lang="en-US" sz="1600" b="1" dirty="0">
              <a:solidFill>
                <a:srgbClr val="222224"/>
              </a:solidFill>
            </a:endParaRPr>
          </a:p>
          <a:p>
            <a:r>
              <a:rPr lang="en-US" sz="1600" b="1" dirty="0">
                <a:solidFill>
                  <a:srgbClr val="222224"/>
                </a:solidFill>
              </a:rPr>
              <a:t>Workbench – MySQL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Designing a database (Creating a relationship between the Customer and the Restaurant table and other tables in a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Creating database objects such as Functions, Procedures, Views, and Triggers for easy searching, adding, updating, and deleting the products and users. And making contains among tables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/>
              <a:t>Presenting the project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81471" y="11421013"/>
            <a:ext cx="329184" cy="329184"/>
            <a:chOff x="4092575" y="3551237"/>
            <a:chExt cx="222250" cy="222250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17365"/>
              <a:ext cx="109220" cy="10922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57" name="Group 56"/>
          <p:cNvGrpSpPr/>
          <p:nvPr/>
        </p:nvGrpSpPr>
        <p:grpSpPr>
          <a:xfrm>
            <a:off x="2569413" y="11047633"/>
            <a:ext cx="329184" cy="329184"/>
            <a:chOff x="4622847" y="3092169"/>
            <a:chExt cx="222250" cy="222250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56" y="3138660"/>
              <a:ext cx="109728" cy="10972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" name="Right Triangle 5"/>
          <p:cNvSpPr/>
          <p:nvPr/>
        </p:nvSpPr>
        <p:spPr>
          <a:xfrm rot="10800000">
            <a:off x="3172" y="-7"/>
            <a:ext cx="2360126" cy="1968621"/>
          </a:xfrm>
          <a:prstGeom prst="rtTriangl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SKILLS</a:t>
            </a: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PROJECTS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615809" y="4309492"/>
            <a:ext cx="56195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DOCTOR BOOKING WEBSITE                             </a:t>
            </a:r>
            <a:r>
              <a:rPr lang="en-US" sz="1600" b="1" i="1" dirty="0"/>
              <a:t>Dec 2022 </a:t>
            </a:r>
            <a:r>
              <a:rPr lang="en-US" sz="1600" b="1" i="1" dirty="0">
                <a:solidFill>
                  <a:srgbClr val="222224"/>
                </a:solidFill>
              </a:rPr>
              <a:t>– Jan 2023</a:t>
            </a:r>
          </a:p>
          <a:p>
            <a:endParaRPr lang="en-US" sz="1600" b="1" dirty="0">
              <a:solidFill>
                <a:srgbClr val="222224"/>
              </a:solidFill>
            </a:endParaRPr>
          </a:p>
          <a:p>
            <a:r>
              <a:rPr lang="en-US" sz="1600" b="1" dirty="0">
                <a:solidFill>
                  <a:srgbClr val="222224"/>
                </a:solidFill>
              </a:rPr>
              <a:t>HTML, CSS, JavaScript,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 Linking Mock API, JSON-Server to  get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 Designing validation for form login, logout, and register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 Designing admin’s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 Developing main functions</a:t>
            </a:r>
            <a:r>
              <a:rPr lang="en-US" sz="1600" dirty="0"/>
              <a:t>: displaying, searching, adding</a:t>
            </a:r>
          </a:p>
          <a:p>
            <a:r>
              <a:rPr lang="en-US" sz="1600" dirty="0"/>
              <a:t>       and deleting </a:t>
            </a:r>
            <a:r>
              <a:rPr lang="en-US" sz="1600" dirty="0">
                <a:solidFill>
                  <a:srgbClr val="222224"/>
                </a:solidFill>
              </a:rPr>
              <a:t>the user’s information and products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22224"/>
                </a:solidFill>
              </a:rPr>
              <a:t>Storaging</a:t>
            </a:r>
            <a:r>
              <a:rPr lang="en-US" sz="1600" dirty="0">
                <a:solidFill>
                  <a:srgbClr val="222224"/>
                </a:solidFill>
              </a:rPr>
              <a:t> code using GitHub (Creating an individual branch, pulling code, pushing code, merging code, solving conflict …)</a:t>
            </a: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77585" y="6122016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LANGUAGE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ACTIVITIES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Giving  Gifts  Nov 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Conduct street sales to earn money to buy 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INTERESTS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Analyzing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Drinking coffee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106" y="0"/>
            <a:ext cx="1961297" cy="19781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</TotalTime>
  <Words>251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82</cp:revision>
  <dcterms:created xsi:type="dcterms:W3CDTF">2022-11-29T01:28:46Z</dcterms:created>
  <dcterms:modified xsi:type="dcterms:W3CDTF">2023-05-11T08:37:34Z</dcterms:modified>
</cp:coreProperties>
</file>