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8" r:id="rId3"/>
    <p:sldId id="261" r:id="rId4"/>
    <p:sldId id="256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26/2 – 4/3 2023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33435014661E-2"/>
          <c:y val="0.10303124366195597"/>
          <c:w val="0.95220506656498538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B1-42D4-9F4C-6886AA299BD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8B1-42D4-9F4C-6886AA299BD0}"/>
                </c:ext>
              </c:extLst>
            </c:dLbl>
            <c:dLbl>
              <c:idx val="2"/>
              <c:layout>
                <c:manualLayout>
                  <c:x val="1.6987463877286869E-2"/>
                  <c:y val="-7.0312495674674236E-3"/>
                </c:manualLayout>
              </c:layout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8B1-42D4-9F4C-6886AA299BD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367642E-F12D-483E-880D-ED63972AD818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394224C7-3D5F-4B80-A813-586E177C5083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B1-42D4-9F4C-6886AA299BD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545B459-CC43-4F65-9C86-E4D4FB9C004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33FC52A-F78E-45EC-818C-956DAA6E2AE2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8B1-42D4-9F4C-6886AA299BD0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03026FC-3921-4337-B62B-7D14EC0F075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8F797F96-FAFF-4142-8408-5F0AF0F46658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B1-42D4-9F4C-6886AA299BD0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EF65066A-CA23-42BC-B35E-CF18AB13E1F7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, </a:t>
                    </a:r>
                    <a:fld id="{6744023A-5AA1-4842-8064-5757C831161E}" type="VALUE">
                      <a:rPr lang="en-US" baseline="0" smtClean="0"/>
                      <a:pPr/>
                      <a:t>[VALUE]</a:t>
                    </a:fld>
                    <a:r>
                      <a:rPr lang="en-US" baseline="0" dirty="0" smtClean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8B1-42D4-9F4C-6886AA299BD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  <c:pt idx="4">
                  <c:v>44987</c:v>
                </c:pt>
                <c:pt idx="5">
                  <c:v>44988</c:v>
                </c:pt>
                <c:pt idx="6">
                  <c:v>44989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2D4-9F4C-6886AA299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B1-42D4-9F4C-6886AA299BD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5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B1-42D4-9F4C-6886AA299BD0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26/2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904488812220008"/>
                      <c:h val="0.147519831216086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 formatCode="d\-mmm">
                  <c:v>44983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26/2 and 27/2 </a:t>
            </a:r>
            <a:r>
              <a:rPr lang="en-US" dirty="0">
                <a:solidFill>
                  <a:schemeClr val="tx1"/>
                </a:solidFill>
              </a:rPr>
              <a:t>2023</a:t>
            </a: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Sheet1!$A$3:$A$4</c:f>
              <c:numCache>
                <c:formatCode>d\-mmm</c:formatCode>
                <c:ptCount val="2"/>
                <c:pt idx="0">
                  <c:v>44984</c:v>
                </c:pt>
                <c:pt idx="1">
                  <c:v>44985</c:v>
                </c:pt>
              </c:numCache>
            </c:numRef>
          </c:cat>
          <c:val>
            <c:numRef>
              <c:f>Sheet1!$B$3:$B$4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Sheet1!$A$3:$A$4</c15:sqref>
                        </c15:formulaRef>
                      </c:ext>
                    </c:extLst>
                    <c:numCache>
                      <c:formatCode>d\-mmm</c:formatCode>
                      <c:ptCount val="2"/>
                      <c:pt idx="0">
                        <c:v>44984</c:v>
                      </c:pt>
                      <c:pt idx="1">
                        <c:v>44985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Sheet1!$A$3:$A$4</c15:sqref>
                        </c15:formulaRef>
                      </c:ext>
                    </c:extLst>
                    <c:numCache>
                      <c:formatCode>d\-mmm</c:formatCode>
                      <c:ptCount val="2"/>
                      <c:pt idx="0">
                        <c:v>44984</c:v>
                      </c:pt>
                      <c:pt idx="1">
                        <c:v>44985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26/2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904488812220008"/>
                      <c:h val="0.147519831216086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 smtClean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d\-mmm</c:formatCode>
                <c:ptCount val="4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d\-mmm</c:formatCode>
                      <c:ptCount val="4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d\-mmm</c:formatCode>
                      <c:ptCount val="4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9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C81717-1A04-4B1F-9D2B-633764D48F6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2561" y="509629"/>
            <a:ext cx="739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WEEKLY </a:t>
            </a:r>
            <a:r>
              <a:rPr lang="en-US" sz="4000" dirty="0"/>
              <a:t>JOGGING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335" y="5960225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THI</a:t>
            </a:r>
            <a:endParaRPr lang="en-US" dirty="0"/>
          </a:p>
        </p:txBody>
      </p:sp>
      <p:pic>
        <p:nvPicPr>
          <p:cNvPr id="1026" name="Picture 2" descr="Phân biệt sự khác nhau giữa running và jogging | S-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32" y="1910345"/>
            <a:ext cx="5632564" cy="29359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40092207"/>
              </p:ext>
            </p:extLst>
          </p:nvPr>
        </p:nvGraphicFramePr>
        <p:xfrm>
          <a:off x="1744617" y="745791"/>
          <a:ext cx="94241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7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8094" y="1111624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tăng</a:t>
            </a:r>
            <a:r>
              <a:rPr lang="en-US" dirty="0" smtClean="0">
                <a:solidFill>
                  <a:schemeClr val="bg1"/>
                </a:solidFill>
              </a:rPr>
              <a:t> hay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gặp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Top 3 ứng dụng chạy bộ được nhiều người Việt sử dụ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77" y="4643718"/>
            <a:ext cx="3852851" cy="22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52223942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26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sáng</a:t>
            </a:r>
            <a:r>
              <a:rPr lang="en-US" dirty="0" smtClean="0">
                <a:solidFill>
                  <a:schemeClr val="bg1"/>
                </a:solidFill>
              </a:rPr>
              <a:t> 05:00 – 06:00.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Đà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Nẵng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2 km.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chai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360 </a:t>
            </a:r>
            <a:r>
              <a:rPr lang="en-US" dirty="0" smtClean="0">
                <a:solidFill>
                  <a:schemeClr val="bg1"/>
                </a:solidFill>
              </a:rPr>
              <a:t>ml.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Cuộn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Xe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r>
              <a:rPr lang="en-US" dirty="0" smtClean="0">
                <a:solidFill>
                  <a:schemeClr val="bg1"/>
                </a:solidFill>
              </a:rPr>
              <a:t>, headphone.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kèm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+ </a:t>
            </a:r>
            <a:r>
              <a:rPr lang="en-US" dirty="0" err="1" smtClean="0">
                <a:solidFill>
                  <a:schemeClr val="bg1"/>
                </a:solidFill>
              </a:rPr>
              <a:t>kéo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: 15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: 200 </a:t>
            </a:r>
            <a:r>
              <a:rPr lang="en-US" dirty="0" err="1" smtClean="0">
                <a:solidFill>
                  <a:schemeClr val="bg1"/>
                </a:solidFill>
              </a:rPr>
              <a:t>vòng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thụ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chai </a:t>
            </a:r>
            <a:r>
              <a:rPr lang="en-US" dirty="0" err="1" smtClean="0">
                <a:solidFill>
                  <a:schemeClr val="bg1"/>
                </a:solidFill>
              </a:rPr>
              <a:t>mang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031" y="518942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78167172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27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28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dậy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muộn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Còn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bởi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26/7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0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93428169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26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sáng</a:t>
            </a:r>
            <a:r>
              <a:rPr lang="en-US" dirty="0" smtClean="0">
                <a:solidFill>
                  <a:schemeClr val="bg1"/>
                </a:solidFill>
              </a:rPr>
              <a:t> 05:00 – 06:00.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Đà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Nẵng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2 km.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chai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360 </a:t>
            </a:r>
            <a:r>
              <a:rPr lang="en-US" dirty="0" smtClean="0">
                <a:solidFill>
                  <a:schemeClr val="bg1"/>
                </a:solidFill>
              </a:rPr>
              <a:t>ml.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Cuộn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Xe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r>
              <a:rPr lang="en-US" dirty="0" smtClean="0">
                <a:solidFill>
                  <a:schemeClr val="bg1"/>
                </a:solidFill>
              </a:rPr>
              <a:t>, headphone.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kèm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+ </a:t>
            </a:r>
            <a:r>
              <a:rPr lang="en-US" dirty="0" err="1" smtClean="0">
                <a:solidFill>
                  <a:schemeClr val="bg1"/>
                </a:solidFill>
              </a:rPr>
              <a:t>kéo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: 15 </a:t>
            </a:r>
            <a:r>
              <a:rPr lang="en-US" dirty="0" err="1" smtClean="0">
                <a:solidFill>
                  <a:schemeClr val="bg1"/>
                </a:solidFill>
              </a:rPr>
              <a:t>cái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nhảy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dây</a:t>
            </a:r>
            <a:r>
              <a:rPr lang="en-US" dirty="0" smtClean="0">
                <a:solidFill>
                  <a:schemeClr val="bg1"/>
                </a:solidFill>
              </a:rPr>
              <a:t>: 200 </a:t>
            </a:r>
            <a:r>
              <a:rPr lang="en-US" dirty="0" err="1" smtClean="0">
                <a:solidFill>
                  <a:schemeClr val="bg1"/>
                </a:solidFill>
              </a:rPr>
              <a:t>vòng</a:t>
            </a:r>
            <a:r>
              <a:rPr lang="en-US" dirty="0" smtClean="0">
                <a:solidFill>
                  <a:schemeClr val="bg1"/>
                </a:solidFill>
              </a:rPr>
              <a:t>/1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thụ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chai </a:t>
            </a:r>
            <a:r>
              <a:rPr lang="en-US" dirty="0" err="1" smtClean="0">
                <a:solidFill>
                  <a:schemeClr val="bg1"/>
                </a:solidFill>
              </a:rPr>
              <a:t>mang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189</TotalTime>
  <Words>317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21</cp:revision>
  <dcterms:created xsi:type="dcterms:W3CDTF">2023-02-27T09:34:17Z</dcterms:created>
  <dcterms:modified xsi:type="dcterms:W3CDTF">2023-03-10T08:48:08Z</dcterms:modified>
</cp:coreProperties>
</file>