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 smtClean="0">
                    <a:solidFill>
                      <a:srgbClr val="FAD30C"/>
                    </a:solidFill>
                  </a:rPr>
                  <a:t>Back-End  Intern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0355 279 217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617513" y="2892581"/>
            <a:ext cx="561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</a:t>
            </a:r>
            <a:r>
              <a:rPr lang="en-US" sz="1600" b="1" dirty="0"/>
              <a:t> </a:t>
            </a:r>
            <a:r>
              <a:rPr lang="en-US" sz="1600" b="1" dirty="0" smtClean="0"/>
              <a:t>NUMÉRIQUES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222224"/>
                </a:solidFill>
              </a:rPr>
              <a:t>VIETNAM</a:t>
            </a:r>
            <a:endParaRPr lang="en-US" sz="1600" b="1" dirty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Bachelors </a:t>
            </a:r>
            <a:r>
              <a:rPr lang="en-US" sz="1600" b="1" dirty="0">
                <a:solidFill>
                  <a:srgbClr val="222224"/>
                </a:solidFill>
              </a:rPr>
              <a:t>in Information </a:t>
            </a:r>
            <a:r>
              <a:rPr lang="en-US" sz="1600" b="1" dirty="0" err="1" smtClean="0">
                <a:solidFill>
                  <a:srgbClr val="222224"/>
                </a:solidFill>
              </a:rPr>
              <a:t>Technolog</a:t>
            </a:r>
            <a:r>
              <a:rPr lang="en-US" sz="1600" b="1" dirty="0" smtClean="0">
                <a:solidFill>
                  <a:srgbClr val="222224"/>
                </a:solidFill>
              </a:rPr>
              <a:t>                        </a:t>
            </a:r>
          </a:p>
          <a:p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 smtClean="0">
                <a:solidFill>
                  <a:schemeClr val="bg1"/>
                </a:solidFill>
              </a:rPr>
              <a:t>English     </a:t>
            </a:r>
            <a:endParaRPr lang="en-US" sz="168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FFFFFF"/>
                </a:solidFill>
              </a:rPr>
              <a:t>Teamworking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Communicating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3739" y="7123081"/>
            <a:ext cx="5823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RESTAURANT MANAGEMENT </a:t>
            </a:r>
            <a:r>
              <a:rPr lang="en-US" sz="1600" b="1" dirty="0" smtClean="0">
                <a:solidFill>
                  <a:srgbClr val="222224"/>
                </a:solidFill>
              </a:rPr>
              <a:t>	              </a:t>
            </a:r>
            <a:r>
              <a:rPr lang="en-US" sz="1600" b="1" dirty="0" smtClean="0">
                <a:solidFill>
                  <a:srgbClr val="222224"/>
                </a:solidFill>
              </a:rPr>
              <a:t>   </a:t>
            </a:r>
            <a:r>
              <a:rPr lang="en-US" sz="1600" b="1" i="1" dirty="0" smtClean="0">
                <a:solidFill>
                  <a:srgbClr val="222224"/>
                </a:solidFill>
              </a:rPr>
              <a:t>Oct </a:t>
            </a:r>
            <a:r>
              <a:rPr lang="en-US" sz="1600" b="1" i="1" dirty="0" smtClean="0">
                <a:solidFill>
                  <a:srgbClr val="222224"/>
                </a:solidFill>
              </a:rPr>
              <a:t>2022 – Nov 2022</a:t>
            </a:r>
          </a:p>
          <a:p>
            <a:endParaRPr lang="en-US" sz="1600" b="1" dirty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</a:t>
            </a:r>
            <a:r>
              <a:rPr lang="en-US" sz="1600" b="1" dirty="0" smtClean="0">
                <a:solidFill>
                  <a:srgbClr val="222224"/>
                </a:solidFill>
              </a:rPr>
              <a:t>– </a:t>
            </a:r>
            <a:r>
              <a:rPr lang="en-US" sz="1600" b="1" dirty="0" smtClean="0">
                <a:solidFill>
                  <a:srgbClr val="222224"/>
                </a:solidFill>
              </a:rPr>
              <a:t>MySQL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 </a:t>
            </a:r>
            <a:r>
              <a:rPr lang="en-US" sz="1600" dirty="0" smtClean="0">
                <a:solidFill>
                  <a:srgbClr val="222224"/>
                </a:solidFill>
              </a:rPr>
              <a:t>database (Creating a relationship between the Customer and the Restaurant table and other tables in a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database objects such as Functions, Procedures, Views, and Triggers for easy searching, adding, updating, and deleting the products and users. And making contains among tables</a:t>
            </a:r>
            <a:endParaRPr lang="en-US" sz="1600" dirty="0" smtClean="0">
              <a:solidFill>
                <a:srgbClr val="222224"/>
              </a:solidFill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/>
              <a:t>Presenting the project</a:t>
            </a:r>
            <a:endParaRPr lang="en-US" sz="1600" dirty="0" smtClean="0"/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PROJECTS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DOCTOR BOOKING WEBSITE                             </a:t>
            </a:r>
            <a:r>
              <a:rPr lang="en-US" sz="1600" b="1" i="1" dirty="0" smtClean="0"/>
              <a:t>Dec 2022 </a:t>
            </a:r>
            <a:r>
              <a:rPr lang="en-US" sz="1600" b="1" i="1" dirty="0" smtClean="0">
                <a:solidFill>
                  <a:srgbClr val="222224"/>
                </a:solidFill>
              </a:rPr>
              <a:t>– </a:t>
            </a:r>
            <a:r>
              <a:rPr lang="en-US" sz="1600" b="1" i="1" dirty="0" smtClean="0">
                <a:solidFill>
                  <a:srgbClr val="222224"/>
                </a:solidFill>
              </a:rPr>
              <a:t>Jan 2023</a:t>
            </a:r>
            <a:endParaRPr lang="en-US" sz="1600" b="1" i="1" dirty="0" smtClean="0">
              <a:solidFill>
                <a:srgbClr val="222224"/>
              </a:solidFill>
            </a:endParaRPr>
          </a:p>
          <a:p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HTML</a:t>
            </a:r>
            <a:r>
              <a:rPr lang="en-US" sz="1600" b="1" dirty="0" smtClean="0">
                <a:solidFill>
                  <a:srgbClr val="222224"/>
                </a:solidFill>
              </a:rPr>
              <a:t>, CSS, JavaScript, </a:t>
            </a:r>
            <a:r>
              <a:rPr lang="en-US" sz="1600" b="1" dirty="0" smtClean="0">
                <a:solidFill>
                  <a:srgbClr val="222224"/>
                </a:solidFill>
              </a:rPr>
              <a:t>GitHub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Linking Mock API, </a:t>
            </a:r>
            <a:r>
              <a:rPr lang="en-US" sz="1600" dirty="0" smtClean="0">
                <a:solidFill>
                  <a:srgbClr val="222224"/>
                </a:solidFill>
              </a:rPr>
              <a:t>JSON-Server to  get </a:t>
            </a:r>
            <a:r>
              <a:rPr lang="en-US" sz="1600" dirty="0" smtClean="0">
                <a:solidFill>
                  <a:srgbClr val="222224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Designing validation for </a:t>
            </a:r>
            <a:r>
              <a:rPr lang="en-US" sz="1600" dirty="0" smtClean="0">
                <a:solidFill>
                  <a:srgbClr val="222224"/>
                </a:solidFill>
              </a:rPr>
              <a:t>form login, logout</a:t>
            </a:r>
            <a:r>
              <a:rPr lang="en-US" sz="1600" dirty="0" smtClean="0">
                <a:solidFill>
                  <a:srgbClr val="222224"/>
                </a:solidFill>
              </a:rPr>
              <a:t>, and register </a:t>
            </a:r>
            <a:endParaRPr lang="en-US" sz="1600" dirty="0" smtClean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</a:t>
            </a:r>
            <a:r>
              <a:rPr lang="en-US" sz="1600" dirty="0"/>
              <a:t>: </a:t>
            </a:r>
            <a:r>
              <a:rPr lang="en-US" sz="1600" dirty="0" smtClean="0"/>
              <a:t>displaying, searching, adding</a:t>
            </a:r>
            <a:endParaRPr lang="en-US" sz="1600" dirty="0"/>
          </a:p>
          <a:p>
            <a:r>
              <a:rPr lang="en-US" sz="1600" dirty="0" smtClean="0"/>
              <a:t>       and </a:t>
            </a:r>
            <a:r>
              <a:rPr lang="en-US" sz="1600" dirty="0" smtClean="0"/>
              <a:t>deleting </a:t>
            </a:r>
            <a:r>
              <a:rPr lang="en-US" sz="1600" dirty="0" smtClean="0">
                <a:solidFill>
                  <a:srgbClr val="222224"/>
                </a:solidFill>
              </a:rPr>
              <a:t>the user’s </a:t>
            </a:r>
            <a:r>
              <a:rPr lang="en-US" sz="1600" dirty="0" smtClean="0">
                <a:solidFill>
                  <a:srgbClr val="222224"/>
                </a:solidFill>
              </a:rPr>
              <a:t>information and products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</a:t>
            </a:r>
            <a:r>
              <a:rPr lang="en-US" sz="1600" dirty="0" smtClean="0">
                <a:solidFill>
                  <a:srgbClr val="222224"/>
                </a:solidFill>
              </a:rPr>
              <a:t>GitHub (Creating an individual branch, pulling code, pushing code, merging code, solving conflict …)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  <a:r>
              <a:rPr lang="en-US" sz="1600" b="1" dirty="0">
                <a:solidFill>
                  <a:srgbClr val="FFFFFF"/>
                </a:solidFill>
              </a:rPr>
              <a:t>Nov  </a:t>
            </a:r>
            <a:r>
              <a:rPr lang="en-US" sz="1600" b="1" dirty="0" smtClean="0">
                <a:solidFill>
                  <a:srgbClr val="FFFFFF"/>
                </a:solidFill>
              </a:rPr>
              <a:t>2022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</a:t>
            </a:r>
            <a:r>
              <a:rPr lang="en-US" sz="1600" dirty="0" smtClean="0">
                <a:solidFill>
                  <a:srgbClr val="FFFFFF"/>
                </a:solidFill>
              </a:rPr>
              <a:t>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Analyzing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Drinking coffee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163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82</cp:revision>
  <dcterms:created xsi:type="dcterms:W3CDTF">2022-11-29T01:28:46Z</dcterms:created>
  <dcterms:modified xsi:type="dcterms:W3CDTF">2023-03-16T10:44:40Z</dcterms:modified>
</cp:coreProperties>
</file>