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8229600" cy="11887200"/>
  <p:notesSz cx="6858000" cy="9144000"/>
  <p:defaultTextStyle>
    <a:defPPr>
      <a:defRPr lang="en-US"/>
    </a:defPPr>
    <a:lvl1pPr marL="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1pPr>
    <a:lvl2pPr marL="50292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2pPr>
    <a:lvl3pPr marL="100584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3pPr>
    <a:lvl4pPr marL="150876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4pPr>
    <a:lvl5pPr marL="201168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5pPr>
    <a:lvl6pPr marL="251460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6pPr>
    <a:lvl7pPr marL="301752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7pPr>
    <a:lvl8pPr marL="352044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8pPr>
    <a:lvl9pPr marL="402336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22224"/>
    <a:srgbClr val="FAD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24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45429"/>
            <a:ext cx="6995160" cy="413850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243533"/>
            <a:ext cx="6172200" cy="2869987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0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632883"/>
            <a:ext cx="1774508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32883"/>
            <a:ext cx="5220653" cy="100738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0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963549"/>
            <a:ext cx="7098030" cy="494474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7955072"/>
            <a:ext cx="7098030" cy="26003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164417"/>
            <a:ext cx="34975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164417"/>
            <a:ext cx="34975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32886"/>
            <a:ext cx="709803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914016"/>
            <a:ext cx="3481506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342130"/>
            <a:ext cx="3481506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914016"/>
            <a:ext cx="3498652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342130"/>
            <a:ext cx="3498652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2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8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711539"/>
            <a:ext cx="4166235" cy="84476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711539"/>
            <a:ext cx="4166235" cy="84476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632886"/>
            <a:ext cx="709803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164417"/>
            <a:ext cx="709803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FB94-3A9B-4BCC-97D0-AD2F45E975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1017676"/>
            <a:ext cx="277749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304" y="1296888"/>
            <a:ext cx="8083296" cy="1085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/>
          </a:p>
          <a:p>
            <a:pPr algn="just"/>
            <a:r>
              <a:rPr lang="en-US" sz="1600" dirty="0"/>
              <a:t>Dear Hiring Manager</a:t>
            </a:r>
            <a:r>
              <a:rPr lang="en-US" sz="1600" dirty="0" smtClean="0"/>
              <a:t>,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I’m a second-year IT student at  </a:t>
            </a:r>
            <a:r>
              <a:rPr lang="en-US" sz="1600" dirty="0" err="1"/>
              <a:t>Passerelles</a:t>
            </a:r>
            <a:r>
              <a:rPr lang="en-US" sz="1600" dirty="0"/>
              <a:t> </a:t>
            </a:r>
            <a:r>
              <a:rPr lang="en-US" sz="1600" dirty="0" err="1"/>
              <a:t>Numériques</a:t>
            </a:r>
            <a:r>
              <a:rPr lang="en-US" sz="1600" dirty="0"/>
              <a:t> Vietnam (PNV). My full name is A </a:t>
            </a:r>
            <a:r>
              <a:rPr lang="en-US" sz="1600" dirty="0" err="1"/>
              <a:t>Thi</a:t>
            </a:r>
            <a:r>
              <a:rPr lang="en-US" sz="1600" dirty="0"/>
              <a:t>. My major is website programming. I tried to find your </a:t>
            </a:r>
            <a:r>
              <a:rPr lang="en-US" sz="1600" dirty="0" smtClean="0"/>
              <a:t>company on the internet </a:t>
            </a:r>
            <a:r>
              <a:rPr lang="en-US" sz="1600" dirty="0"/>
              <a:t>because I knew about your company from people in my school who have interned in your company and there is some good feedback to your company such as your company has a lot of training sessions, people are friendly and enthusiastic. And I'm writing to express my huge interest in </a:t>
            </a:r>
            <a:r>
              <a:rPr lang="en-US" sz="1600" dirty="0" smtClean="0"/>
              <a:t>the</a:t>
            </a:r>
          </a:p>
          <a:p>
            <a:pPr algn="just"/>
            <a:r>
              <a:rPr lang="en-US" sz="1600" dirty="0" smtClean="0"/>
              <a:t> Front-End </a:t>
            </a:r>
            <a:r>
              <a:rPr lang="en-US" sz="1600" dirty="0"/>
              <a:t>intern position. The time I can intern as prescribed at my school is 2 months</a:t>
            </a:r>
            <a:r>
              <a:rPr lang="en-US" sz="1600" dirty="0" smtClean="0"/>
              <a:t>. From </a:t>
            </a:r>
            <a:r>
              <a:rPr lang="en-US" sz="1600" dirty="0"/>
              <a:t>10/07/2023 to </a:t>
            </a:r>
            <a:r>
              <a:rPr lang="en-US" sz="1600" dirty="0" smtClean="0"/>
              <a:t>03/09/2023. I strongly believe that My </a:t>
            </a:r>
            <a:r>
              <a:rPr lang="en-US" sz="1600" dirty="0"/>
              <a:t>training, experience, and abilities make me confident to apply for this internship at your company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During the two years of studying here, I have learned some courses in Databases, </a:t>
            </a:r>
            <a:r>
              <a:rPr lang="en-US" sz="1600" dirty="0" smtClean="0"/>
              <a:t>Algorithms </a:t>
            </a:r>
            <a:r>
              <a:rPr lang="en-US" sz="1600" dirty="0"/>
              <a:t>and Data </a:t>
            </a:r>
            <a:r>
              <a:rPr lang="en-US" sz="1600" dirty="0" smtClean="0"/>
              <a:t>structures, Object-Oriented Programming, and Java. </a:t>
            </a:r>
            <a:r>
              <a:rPr lang="en-US" sz="1600" dirty="0"/>
              <a:t>I have been studying some languages to design websites such as HTML, CSS, and JavaScript and I have some projects with that language such as </a:t>
            </a:r>
            <a:r>
              <a:rPr lang="en-US" sz="1600" b="1" dirty="0"/>
              <a:t> </a:t>
            </a:r>
            <a:r>
              <a:rPr lang="en-US" sz="1600" dirty="0"/>
              <a:t>SELL PRODUCT WEB individual projects and BOOKING DOCTOR projects using JavaScript, HTML-CSS and there </a:t>
            </a:r>
            <a:r>
              <a:rPr lang="en-US" sz="1600" dirty="0" smtClean="0"/>
              <a:t>are </a:t>
            </a:r>
            <a:r>
              <a:rPr lang="en-US" sz="1600" dirty="0"/>
              <a:t>more. I'm sure with that knowledge and the ambition to self-develop, I will be a perfect intern in your company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 was also intensively trained in essential soft skills and English. Thanks to the professional skills that the teachers taught, I am more confident and have different skills like time management, teamwork, communication, and plan-making. Moreover, my English skills have improved efficiency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 know your company has a lot of training sessions and is one of the most beautiful and comfortable working places among the IT community in </a:t>
            </a:r>
            <a:r>
              <a:rPr lang="en-US" sz="1600" dirty="0" smtClean="0"/>
              <a:t>Viet Nam, </a:t>
            </a:r>
            <a:r>
              <a:rPr lang="en-US" sz="1600" dirty="0"/>
              <a:t>so I believe that I can learn many new things from your company. </a:t>
            </a:r>
            <a:endParaRPr lang="en-US" sz="1600" dirty="0" smtClean="0"/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 look forward to having an opportunity to further discuss my application with you and how I can significantly contribute to the ongoing development of your company. Please consider the enclosed CV </a:t>
            </a:r>
            <a:r>
              <a:rPr lang="en-US" sz="1600" dirty="0" smtClean="0"/>
              <a:t>for more information about </a:t>
            </a:r>
            <a:r>
              <a:rPr lang="en-US" sz="1600" dirty="0"/>
              <a:t>my education and experience. Should you inquire about any additional information about </a:t>
            </a:r>
            <a:r>
              <a:rPr lang="en-US" sz="1600" dirty="0" smtClean="0"/>
              <a:t>my application, please contact me at 0355279217 or email me at thi.a24@student.passerellesnumeriques.org.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Thank you for your time in considering my application. I am looking forward to receiving a positive response from you.</a:t>
            </a:r>
          </a:p>
          <a:p>
            <a:pPr algn="just"/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Best regards,</a:t>
            </a:r>
          </a:p>
          <a:p>
            <a:pPr algn="just"/>
            <a:r>
              <a:rPr lang="en-US" sz="1600" dirty="0"/>
              <a:t>A </a:t>
            </a:r>
            <a:r>
              <a:rPr lang="en-US" sz="1600" dirty="0" err="1"/>
              <a:t>Thi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146304" y="155793"/>
            <a:ext cx="3787068" cy="1141095"/>
          </a:xfrm>
          <a:prstGeom prst="round2SameRect">
            <a:avLst>
              <a:gd name="adj1" fmla="val 8586"/>
              <a:gd name="adj2" fmla="val 0"/>
            </a:avLst>
          </a:prstGeom>
          <a:solidFill>
            <a:schemeClr val="tx1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0914" y="98751"/>
            <a:ext cx="201748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</a:rPr>
              <a:t>A THI</a:t>
            </a:r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0914" y="832461"/>
            <a:ext cx="2017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AD30C"/>
                </a:solidFill>
              </a:rPr>
              <a:t>Front-End  </a:t>
            </a:r>
            <a:r>
              <a:rPr lang="en-US" sz="2000" i="1" dirty="0">
                <a:solidFill>
                  <a:srgbClr val="FAD30C"/>
                </a:solidFill>
              </a:rPr>
              <a:t>Intern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194953" y="682053"/>
            <a:ext cx="1127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501" tIns="106329" rIns="36501" bIns="7935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94953" y="682053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194953" y="682053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AutoShape 4" descr="blob:file:///b9e9fc94-8341-497f-98f8-3f2bf82062c8"/>
          <p:cNvSpPr>
            <a:spLocks noChangeAspect="1" noChangeArrowheads="1"/>
          </p:cNvSpPr>
          <p:nvPr/>
        </p:nvSpPr>
        <p:spPr bwMode="auto">
          <a:xfrm>
            <a:off x="5258453" y="40741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93030" y="105458"/>
            <a:ext cx="4281714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</a:t>
            </a:r>
            <a:r>
              <a:rPr lang="en-US" dirty="0" smtClean="0"/>
              <a:t>:</a:t>
            </a:r>
          </a:p>
          <a:p>
            <a:r>
              <a:rPr lang="en-US" sz="1600" dirty="0" smtClean="0"/>
              <a:t>Human </a:t>
            </a:r>
            <a:r>
              <a:rPr lang="en-US" sz="1600" dirty="0"/>
              <a:t>Resources </a:t>
            </a:r>
            <a:r>
              <a:rPr lang="en-US" sz="1600" dirty="0" smtClean="0"/>
              <a:t>Manager</a:t>
            </a:r>
          </a:p>
          <a:p>
            <a:r>
              <a:rPr lang="en-US" sz="1600" b="1" dirty="0" smtClean="0"/>
              <a:t>The name company</a:t>
            </a:r>
            <a:endParaRPr lang="en-US" sz="1600" b="1" dirty="0" smtClean="0"/>
          </a:p>
          <a:p>
            <a:r>
              <a:rPr lang="sv-SE" sz="1600" dirty="0" smtClean="0"/>
              <a:t>The company’s address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37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</TotalTime>
  <Words>25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67</cp:revision>
  <dcterms:created xsi:type="dcterms:W3CDTF">2022-11-29T01:28:46Z</dcterms:created>
  <dcterms:modified xsi:type="dcterms:W3CDTF">2023-03-07T10:15:59Z</dcterms:modified>
</cp:coreProperties>
</file>