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8229600" cy="11887200"/>
  <p:notesSz cx="6858000" cy="9144000"/>
  <p:defaultTextStyle>
    <a:defPPr>
      <a:defRPr lang="en-US"/>
    </a:defPPr>
    <a:lvl1pPr marL="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1pPr>
    <a:lvl2pPr marL="5029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2pPr>
    <a:lvl3pPr marL="10058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3pPr>
    <a:lvl4pPr marL="15087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4pPr>
    <a:lvl5pPr marL="201168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5pPr>
    <a:lvl6pPr marL="251460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6pPr>
    <a:lvl7pPr marL="30175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7pPr>
    <a:lvl8pPr marL="35204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8pPr>
    <a:lvl9pPr marL="40233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22224"/>
    <a:srgbClr val="FAD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3" d="100"/>
          <a:sy n="53" d="100"/>
        </p:scale>
        <p:origin x="26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45429"/>
            <a:ext cx="6995160" cy="413850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243533"/>
            <a:ext cx="6172200" cy="286998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32883"/>
            <a:ext cx="1774508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32883"/>
            <a:ext cx="5220653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963549"/>
            <a:ext cx="7098030" cy="494474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955072"/>
            <a:ext cx="7098030" cy="26003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32886"/>
            <a:ext cx="709803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14016"/>
            <a:ext cx="3481506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342130"/>
            <a:ext cx="3481506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14016"/>
            <a:ext cx="3498652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342130"/>
            <a:ext cx="349865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11539"/>
            <a:ext cx="4166235" cy="84476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11539"/>
            <a:ext cx="4166235" cy="84476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32886"/>
            <a:ext cx="70980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164417"/>
            <a:ext cx="709803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017676"/>
            <a:ext cx="27774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304" y="1296888"/>
            <a:ext cx="8083296" cy="1085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/>
          </a:p>
          <a:p>
            <a:pPr algn="just"/>
            <a:r>
              <a:rPr lang="en-US" sz="1600" dirty="0"/>
              <a:t>Dear Hiring Manager</a:t>
            </a:r>
            <a:r>
              <a:rPr lang="en-US" sz="1600" dirty="0" smtClean="0"/>
              <a:t>,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I’m a second-year IT student at  </a:t>
            </a:r>
            <a:r>
              <a:rPr lang="en-US" sz="1600" dirty="0" err="1"/>
              <a:t>Passerelles</a:t>
            </a:r>
            <a:r>
              <a:rPr lang="en-US" sz="1600" dirty="0"/>
              <a:t> </a:t>
            </a:r>
            <a:r>
              <a:rPr lang="en-US" sz="1600" dirty="0" err="1"/>
              <a:t>Numériques</a:t>
            </a:r>
            <a:r>
              <a:rPr lang="en-US" sz="1600" dirty="0"/>
              <a:t> Vietnam (PNV). My full name is A </a:t>
            </a:r>
            <a:r>
              <a:rPr lang="en-US" sz="1600" dirty="0" err="1"/>
              <a:t>Thi</a:t>
            </a:r>
            <a:r>
              <a:rPr lang="en-US" sz="1600" dirty="0"/>
              <a:t>. My major is website programming. I tried to find your </a:t>
            </a:r>
            <a:r>
              <a:rPr lang="en-US" sz="1600" dirty="0" smtClean="0"/>
              <a:t>company on the internet </a:t>
            </a:r>
            <a:r>
              <a:rPr lang="en-US" sz="1600" dirty="0"/>
              <a:t>because I knew about your company from people in my school who have interned in your company and there is some good feedback to your company such as your company has a lot of training sessions, people are friendly and enthusiastic. And I'm writing to express my huge interest in </a:t>
            </a:r>
            <a:r>
              <a:rPr lang="en-US" sz="1600" dirty="0" smtClean="0"/>
              <a:t>the</a:t>
            </a:r>
          </a:p>
          <a:p>
            <a:pPr algn="just"/>
            <a:r>
              <a:rPr lang="en-US" sz="1600" dirty="0" smtClean="0"/>
              <a:t> Front-End </a:t>
            </a:r>
            <a:r>
              <a:rPr lang="en-US" sz="1600" dirty="0"/>
              <a:t>intern position. The time I can intern as prescribed at my school is 2 months</a:t>
            </a:r>
            <a:r>
              <a:rPr lang="en-US" sz="1600" dirty="0" smtClean="0"/>
              <a:t>. From </a:t>
            </a:r>
            <a:r>
              <a:rPr lang="en-US" sz="1600" dirty="0"/>
              <a:t>10/07/2023 to </a:t>
            </a:r>
            <a:r>
              <a:rPr lang="en-US" sz="1600" dirty="0" smtClean="0"/>
              <a:t>03/09/2023. I strongly believe that My </a:t>
            </a:r>
            <a:r>
              <a:rPr lang="en-US" sz="1600" dirty="0"/>
              <a:t>training, experience, and abilities make me confident to apply for this internship at your company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During the two years of studying here, I have learned some courses in Databases, </a:t>
            </a:r>
            <a:r>
              <a:rPr lang="en-US" sz="1600" dirty="0" smtClean="0"/>
              <a:t>Algorithms </a:t>
            </a:r>
            <a:r>
              <a:rPr lang="en-US" sz="1600" dirty="0"/>
              <a:t>and Data </a:t>
            </a:r>
            <a:r>
              <a:rPr lang="en-US" sz="1600" dirty="0" smtClean="0"/>
              <a:t>structures, Object-Oriented Programming, and Java. </a:t>
            </a:r>
            <a:r>
              <a:rPr lang="en-US" sz="1600" dirty="0"/>
              <a:t>I have been studying some languages to design websites such as HTML, CSS, and JavaScript and I have some projects with that language such as </a:t>
            </a:r>
            <a:r>
              <a:rPr lang="en-US" sz="1600" b="1" dirty="0"/>
              <a:t> </a:t>
            </a:r>
            <a:r>
              <a:rPr lang="en-US" sz="1600" dirty="0"/>
              <a:t>SELL PRODUCT WEB individual projects and BOOKING DOCTOR projects using JavaScript, HTML-CSS and there </a:t>
            </a:r>
            <a:r>
              <a:rPr lang="en-US" sz="1600" dirty="0" smtClean="0"/>
              <a:t>are </a:t>
            </a:r>
            <a:r>
              <a:rPr lang="en-US" sz="1600" dirty="0"/>
              <a:t>more. I'm sure with that knowledge and the ambition to self-develop, I will be a perfect intern in your company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 was also intensively trained in essential soft skills and English. Thanks to the professional skills that the teachers taught, I am more confident and have different skills like time management, teamwork, communication, and plan-making. Moreover, my English skills have improved efficiency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 know your company has a lot of training sessions and is one of the most beautiful and comfortable working places among the IT community in </a:t>
            </a:r>
            <a:r>
              <a:rPr lang="en-US" sz="1600" dirty="0" smtClean="0"/>
              <a:t>Viet Nam, </a:t>
            </a:r>
            <a:r>
              <a:rPr lang="en-US" sz="1600" dirty="0"/>
              <a:t>so I believe that I can learn many new things from your company. </a:t>
            </a:r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 look forward to having an opportunity to further discuss my application with you and how I can significantly contribute to the ongoing development of your company. Please consider the enclosed CV </a:t>
            </a:r>
            <a:r>
              <a:rPr lang="en-US" sz="1600" dirty="0" smtClean="0"/>
              <a:t>for more information about </a:t>
            </a:r>
            <a:r>
              <a:rPr lang="en-US" sz="1600" dirty="0"/>
              <a:t>my education and experience. Should you inquire about any additional information about </a:t>
            </a:r>
            <a:r>
              <a:rPr lang="en-US" sz="1600" dirty="0" smtClean="0"/>
              <a:t>my application, please contact me at 0355279217 or email me at thi.a24@student.passerellesnumeriques.org.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Thank you for your time in considering my application. I am looking forward to receiving a positive response from you.</a:t>
            </a:r>
          </a:p>
          <a:p>
            <a:pPr algn="just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Best regards,</a:t>
            </a:r>
          </a:p>
          <a:p>
            <a:pPr algn="just"/>
            <a:r>
              <a:rPr lang="en-US" sz="1600" dirty="0"/>
              <a:t>A </a:t>
            </a:r>
            <a:r>
              <a:rPr lang="en-US" sz="1600" dirty="0" err="1"/>
              <a:t>Thi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146304" y="155793"/>
            <a:ext cx="3787068" cy="1141095"/>
          </a:xfrm>
          <a:prstGeom prst="round2SameRect">
            <a:avLst>
              <a:gd name="adj1" fmla="val 8586"/>
              <a:gd name="adj2" fmla="val 0"/>
            </a:avLst>
          </a:prstGeom>
          <a:solidFill>
            <a:schemeClr val="tx1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0914" y="98751"/>
            <a:ext cx="201748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</a:rPr>
              <a:t>A THI</a:t>
            </a:r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914" y="832461"/>
            <a:ext cx="201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AD30C"/>
                </a:solidFill>
              </a:rPr>
              <a:t>Front-End  </a:t>
            </a:r>
            <a:r>
              <a:rPr lang="en-US" sz="2000" i="1" dirty="0">
                <a:solidFill>
                  <a:srgbClr val="FAD30C"/>
                </a:solidFill>
              </a:rPr>
              <a:t>Intern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94953" y="682053"/>
            <a:ext cx="1127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501" tIns="106329" rIns="36501" bIns="7935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94953" y="68205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194953" y="68205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utoShape 4" descr="blob:file:///b9e9fc94-8341-497f-98f8-3f2bf82062c8"/>
          <p:cNvSpPr>
            <a:spLocks noChangeAspect="1" noChangeArrowheads="1"/>
          </p:cNvSpPr>
          <p:nvPr/>
        </p:nvSpPr>
        <p:spPr bwMode="auto">
          <a:xfrm>
            <a:off x="5258453" y="40741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93030" y="105458"/>
            <a:ext cx="4281714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</a:t>
            </a:r>
            <a:r>
              <a:rPr lang="en-US" dirty="0" smtClean="0"/>
              <a:t>:</a:t>
            </a:r>
          </a:p>
          <a:p>
            <a:r>
              <a:rPr lang="en-US" sz="1600" dirty="0" smtClean="0"/>
              <a:t>Human </a:t>
            </a:r>
            <a:r>
              <a:rPr lang="en-US" sz="1600" dirty="0"/>
              <a:t>Resources </a:t>
            </a:r>
            <a:r>
              <a:rPr lang="en-US" sz="1600" dirty="0" smtClean="0"/>
              <a:t>Manager</a:t>
            </a:r>
          </a:p>
          <a:p>
            <a:r>
              <a:rPr lang="en-US" sz="1600" b="1" dirty="0" err="1" smtClean="0"/>
              <a:t>Wiicamp</a:t>
            </a:r>
            <a:endParaRPr lang="en-US" sz="1600" b="1" dirty="0" smtClean="0"/>
          </a:p>
          <a:p>
            <a:r>
              <a:rPr lang="sv-SE" sz="1600" dirty="0" smtClean="0"/>
              <a:t>Ta </a:t>
            </a:r>
            <a:r>
              <a:rPr lang="sv-SE" sz="1600" dirty="0"/>
              <a:t>My Duat - Son Tra - Da Nang - Vietnam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37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581471" y="11023964"/>
            <a:ext cx="329184" cy="329184"/>
          </a:xfrm>
          <a:prstGeom prst="ellips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Oval 53"/>
          <p:cNvSpPr/>
          <p:nvPr/>
        </p:nvSpPr>
        <p:spPr>
          <a:xfrm>
            <a:off x="2581471" y="11437434"/>
            <a:ext cx="329184" cy="329184"/>
          </a:xfrm>
          <a:prstGeom prst="ellips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350598" y="1151"/>
            <a:ext cx="5879002" cy="1976989"/>
          </a:xfrm>
          <a:prstGeom prst="rect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74" name="Rectangle 73"/>
          <p:cNvSpPr/>
          <p:nvPr/>
        </p:nvSpPr>
        <p:spPr>
          <a:xfrm>
            <a:off x="-7596" y="1"/>
            <a:ext cx="2377440" cy="11887200"/>
          </a:xfrm>
          <a:prstGeom prst="rect">
            <a:avLst/>
          </a:prstGeom>
          <a:solidFill>
            <a:srgbClr val="22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28" name="Group 27"/>
          <p:cNvGrpSpPr/>
          <p:nvPr/>
        </p:nvGrpSpPr>
        <p:grpSpPr>
          <a:xfrm>
            <a:off x="2517278" y="199276"/>
            <a:ext cx="5823609" cy="1603960"/>
            <a:chOff x="2495563" y="222428"/>
            <a:chExt cx="5823609" cy="1603960"/>
          </a:xfrm>
        </p:grpSpPr>
        <p:grpSp>
          <p:nvGrpSpPr>
            <p:cNvPr id="20" name="Group 19"/>
            <p:cNvGrpSpPr/>
            <p:nvPr/>
          </p:nvGrpSpPr>
          <p:grpSpPr>
            <a:xfrm>
              <a:off x="2495563" y="359519"/>
              <a:ext cx="2797517" cy="986363"/>
              <a:chOff x="2737139" y="459126"/>
              <a:chExt cx="2797517" cy="98636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763119" y="459126"/>
                <a:ext cx="17181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FAD30C"/>
                    </a:solidFill>
                  </a:rPr>
                  <a:t>A THI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7139" y="1168968"/>
                <a:ext cx="2797517" cy="276521"/>
              </a:xfrm>
              <a:prstGeom prst="rect">
                <a:avLst/>
              </a:prstGeom>
              <a:solidFill>
                <a:srgbClr val="2222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i="1" dirty="0" smtClean="0">
                    <a:solidFill>
                      <a:srgbClr val="FAD30C"/>
                    </a:solidFill>
                  </a:rPr>
                  <a:t>Front-End  Intern</a:t>
                </a:r>
                <a:endParaRPr lang="en-US" sz="1800" i="1" dirty="0">
                  <a:solidFill>
                    <a:srgbClr val="FAD30C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104369" y="222428"/>
              <a:ext cx="3214803" cy="1603960"/>
              <a:chOff x="5207144" y="283584"/>
              <a:chExt cx="3214803" cy="160396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207144" y="284745"/>
                <a:ext cx="333239" cy="1421344"/>
                <a:chOff x="5207144" y="284745"/>
                <a:chExt cx="333239" cy="1421344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5211199" y="284745"/>
                  <a:ext cx="329184" cy="329184"/>
                  <a:chOff x="4624566" y="3110361"/>
                  <a:chExt cx="222250" cy="22225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4624566" y="3110361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8" name="Picture 4" descr="https://o.remove.bg/downloads/0112fb0c-bffc-48fe-abaa-590e14566682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84196" y="316403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5211198" y="793757"/>
                  <a:ext cx="329184" cy="329184"/>
                  <a:chOff x="4097242" y="3555948"/>
                  <a:chExt cx="222250" cy="222250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4097242" y="3555948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6" name="Picture 2" descr="https://o.remove.bg/downloads/19c9f59a-76f2-4f81-9ac5-36af17582cb6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55068" y="3615314"/>
                    <a:ext cx="109220" cy="1092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207144" y="1376905"/>
                  <a:ext cx="329184" cy="329184"/>
                  <a:chOff x="5364333" y="3357803"/>
                  <a:chExt cx="222250" cy="222250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5364333" y="3357803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30" name="Picture 6" descr="https://findicons.com/files/icons/2810/ios_tab_bar/60/location_pointe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24387" y="341406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/>
              <p:cNvSpPr txBox="1"/>
              <p:nvPr/>
            </p:nvSpPr>
            <p:spPr>
              <a:xfrm>
                <a:off x="5533469" y="283584"/>
                <a:ext cx="2834685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FFFF"/>
                    </a:solidFill>
                  </a:rPr>
                  <a:t>0355 279 217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40382" y="675413"/>
                <a:ext cx="28815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thi.a24@student.</a:t>
                </a:r>
              </a:p>
              <a:p>
                <a:r>
                  <a:rPr lang="en-US" sz="1600" dirty="0">
                    <a:solidFill>
                      <a:srgbClr val="FFFFFF"/>
                    </a:solidFill>
                  </a:rPr>
                  <a:t>Passerellesnumeriques.org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33469" y="1302769"/>
                <a:ext cx="28346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101B</a:t>
                </a:r>
                <a:r>
                  <a:rPr lang="en-US" sz="1600" dirty="0" smtClean="0">
                    <a:solidFill>
                      <a:srgbClr val="FFFFFF"/>
                    </a:solidFill>
                  </a:rPr>
                  <a:t>, Le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Huu</a:t>
                </a:r>
                <a:r>
                  <a:rPr lang="en-US" sz="160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Trac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Phuoc</a:t>
                </a:r>
                <a:r>
                  <a:rPr lang="en-US" sz="1600" dirty="0">
                    <a:solidFill>
                      <a:srgbClr val="FFFFFF"/>
                    </a:solidFill>
                  </a:rPr>
                  <a:t> My, Son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Da Nang</a:t>
                </a: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545980" y="2881481"/>
            <a:ext cx="5683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2224"/>
                </a:solidFill>
              </a:rPr>
              <a:t>PASSERELLES NUMERIQUES VIETNAM</a:t>
            </a:r>
          </a:p>
          <a:p>
            <a:r>
              <a:rPr lang="en-US" sz="1600" b="1" dirty="0">
                <a:solidFill>
                  <a:srgbClr val="222224"/>
                </a:solidFill>
              </a:rPr>
              <a:t>Bachelor in Information </a:t>
            </a:r>
            <a:r>
              <a:rPr lang="en-US" sz="1600" b="1" dirty="0" smtClean="0">
                <a:solidFill>
                  <a:srgbClr val="222224"/>
                </a:solidFill>
              </a:rPr>
              <a:t>Technology</a:t>
            </a:r>
            <a:endParaRPr lang="en-US" sz="1600" b="1" dirty="0">
              <a:solidFill>
                <a:srgbClr val="222224"/>
              </a:solidFill>
            </a:endParaRPr>
          </a:p>
          <a:p>
            <a:pPr algn="r"/>
            <a:r>
              <a:rPr lang="en-US" sz="1600" b="1" i="1" dirty="0">
                <a:solidFill>
                  <a:srgbClr val="222224"/>
                </a:solidFill>
              </a:rPr>
              <a:t>	</a:t>
            </a:r>
            <a:r>
              <a:rPr lang="en-US" sz="1600" b="1" i="1" dirty="0" smtClean="0">
                <a:solidFill>
                  <a:srgbClr val="222224"/>
                </a:solidFill>
              </a:rPr>
              <a:t>		            Oct </a:t>
            </a:r>
            <a:r>
              <a:rPr lang="en-US" sz="1600" b="1" i="1" dirty="0">
                <a:solidFill>
                  <a:srgbClr val="222224"/>
                </a:solidFill>
              </a:rPr>
              <a:t>2021 – Oct 2024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6700" y="10623717"/>
            <a:ext cx="3943404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22224"/>
                </a:solidFill>
              </a:rPr>
              <a:t>Vo Cong </a:t>
            </a:r>
            <a:r>
              <a:rPr lang="en-US" sz="1600" b="1" dirty="0" err="1">
                <a:solidFill>
                  <a:srgbClr val="222224"/>
                </a:solidFill>
              </a:rPr>
              <a:t>Dinh</a:t>
            </a:r>
            <a:r>
              <a:rPr lang="en-US" sz="1600" b="1" dirty="0">
                <a:solidFill>
                  <a:srgbClr val="222224"/>
                </a:solidFill>
              </a:rPr>
              <a:t>              </a:t>
            </a:r>
            <a:r>
              <a:rPr lang="en-US" sz="1600" b="1" dirty="0">
                <a:solidFill>
                  <a:srgbClr val="FAD30C"/>
                </a:solidFill>
              </a:rPr>
              <a:t>IT </a:t>
            </a:r>
            <a:r>
              <a:rPr lang="en-US" sz="1600" b="1" dirty="0" smtClean="0">
                <a:solidFill>
                  <a:srgbClr val="FAD30C"/>
                </a:solidFill>
              </a:rPr>
              <a:t>Trainer</a:t>
            </a:r>
            <a:endParaRPr lang="en-US" sz="1600" b="1" dirty="0">
              <a:solidFill>
                <a:srgbClr val="FAD30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22224"/>
                </a:solidFill>
              </a:rPr>
              <a:t>0905 729 </a:t>
            </a:r>
            <a:r>
              <a:rPr lang="en-US" sz="1600" dirty="0" smtClean="0">
                <a:solidFill>
                  <a:srgbClr val="222224"/>
                </a:solidFill>
              </a:rPr>
              <a:t>707</a:t>
            </a:r>
            <a:endParaRPr lang="en-US" sz="1600" dirty="0">
              <a:solidFill>
                <a:srgbClr val="22222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222224"/>
                </a:solidFill>
              </a:rPr>
              <a:t>dinh.cong@passerellesnumeriques.org</a:t>
            </a:r>
            <a:endParaRPr lang="en-US" sz="1600" dirty="0">
              <a:solidFill>
                <a:srgbClr val="222224"/>
              </a:solidFill>
            </a:endParaRPr>
          </a:p>
          <a:p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85" y="6651020"/>
            <a:ext cx="32922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Vietnamese 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7585" y="4754299"/>
            <a:ext cx="2542110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585" y="2917588"/>
            <a:ext cx="219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Researching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Teamwork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Communication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Problem-Solving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5809" y="8145885"/>
            <a:ext cx="5624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AD30C"/>
                </a:solidFill>
              </a:rPr>
              <a:t>RESTAURANT MANAGEMENT</a:t>
            </a:r>
            <a:r>
              <a:rPr lang="en-US" sz="1600" b="1" dirty="0" smtClean="0">
                <a:solidFill>
                  <a:srgbClr val="222224"/>
                </a:solidFill>
              </a:rPr>
              <a:t> 	  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Oct 2022 – Nov 2022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Workbench – MySQL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Designing a database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Reading project requirements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Creating tables and making relationships and creating queries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Presentation about project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2222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15809" y="6604602"/>
            <a:ext cx="5639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AD30C"/>
                </a:solidFill>
              </a:rPr>
              <a:t>COSMETICS SELL </a:t>
            </a:r>
            <a:r>
              <a:rPr lang="en-US" sz="1600" b="1" dirty="0" smtClean="0">
                <a:solidFill>
                  <a:srgbClr val="FAD30C"/>
                </a:solidFill>
              </a:rPr>
              <a:t>WEBSITE</a:t>
            </a:r>
            <a:r>
              <a:rPr lang="en-US" sz="1600" b="1" dirty="0" smtClean="0">
                <a:solidFill>
                  <a:srgbClr val="222224"/>
                </a:solidFill>
              </a:rPr>
              <a:t>	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Nov 2022 </a:t>
            </a:r>
            <a:r>
              <a:rPr lang="en-US" sz="1600" b="1" i="1" dirty="0">
                <a:solidFill>
                  <a:srgbClr val="222224"/>
                </a:solidFill>
              </a:rPr>
              <a:t> – </a:t>
            </a:r>
            <a:r>
              <a:rPr lang="en-US" sz="1600" b="1" i="1" dirty="0" smtClean="0">
                <a:solidFill>
                  <a:srgbClr val="222224"/>
                </a:solidFill>
              </a:rPr>
              <a:t> Dec 2022</a:t>
            </a:r>
            <a:endParaRPr lang="en-US" sz="1600" b="1" dirty="0" smtClean="0">
              <a:solidFill>
                <a:srgbClr val="222224"/>
              </a:solidFill>
            </a:endParaRPr>
          </a:p>
          <a:p>
            <a:r>
              <a:rPr lang="en-US" sz="1600" b="1" dirty="0" smtClean="0">
                <a:solidFill>
                  <a:srgbClr val="222224"/>
                </a:solidFill>
              </a:rPr>
              <a:t>Visual </a:t>
            </a:r>
            <a:r>
              <a:rPr lang="en-US" sz="1600" b="1" dirty="0">
                <a:solidFill>
                  <a:srgbClr val="222224"/>
                </a:solidFill>
              </a:rPr>
              <a:t>Studio Code - HTML, CSS, Bootstrap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Following </a:t>
            </a:r>
            <a:r>
              <a:rPr lang="en-US" sz="1600" dirty="0">
                <a:solidFill>
                  <a:srgbClr val="222224"/>
                </a:solidFill>
              </a:rPr>
              <a:t>the available website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Analyzing how to do and code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Presentation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81471" y="11421013"/>
            <a:ext cx="329184" cy="329184"/>
            <a:chOff x="4092575" y="3551237"/>
            <a:chExt cx="222250" cy="222250"/>
          </a:xfrm>
          <a:noFill/>
        </p:grpSpPr>
        <p:sp>
          <p:nvSpPr>
            <p:cNvPr id="51" name="Oval 50"/>
            <p:cNvSpPr/>
            <p:nvPr/>
          </p:nvSpPr>
          <p:spPr>
            <a:xfrm>
              <a:off x="4092575" y="3551237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53" name="Picture 2" descr="https://o.remove.bg/downloads/19c9f59a-76f2-4f81-9ac5-36af17582cb6/image-removebg-p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090" y="3617365"/>
              <a:ext cx="109220" cy="109220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57" name="Group 56"/>
          <p:cNvGrpSpPr/>
          <p:nvPr/>
        </p:nvGrpSpPr>
        <p:grpSpPr>
          <a:xfrm>
            <a:off x="2569413" y="11047633"/>
            <a:ext cx="329184" cy="329184"/>
            <a:chOff x="4622847" y="3092169"/>
            <a:chExt cx="222250" cy="222250"/>
          </a:xfrm>
          <a:noFill/>
        </p:grpSpPr>
        <p:sp>
          <p:nvSpPr>
            <p:cNvPr id="58" name="Oval 57"/>
            <p:cNvSpPr/>
            <p:nvPr/>
          </p:nvSpPr>
          <p:spPr>
            <a:xfrm>
              <a:off x="4622847" y="3092169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60" name="Picture 4" descr="https://o.remove.bg/downloads/0112fb0c-bffc-48fe-abaa-590e14566682/image-removebg-previe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056" y="3138660"/>
              <a:ext cx="109728" cy="10972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6" name="Right Triangle 5"/>
          <p:cNvSpPr/>
          <p:nvPr/>
        </p:nvSpPr>
        <p:spPr>
          <a:xfrm rot="10800000">
            <a:off x="3172" y="-7"/>
            <a:ext cx="2360126" cy="1968621"/>
          </a:xfrm>
          <a:prstGeom prst="rtTriangl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Terminator 38"/>
          <p:cNvSpPr/>
          <p:nvPr/>
        </p:nvSpPr>
        <p:spPr>
          <a:xfrm>
            <a:off x="77585" y="2292521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222224"/>
                </a:solidFill>
              </a:rPr>
              <a:t>SOFT </a:t>
            </a:r>
            <a:r>
              <a:rPr lang="en-US" sz="1800" b="1" dirty="0" smtClean="0">
                <a:solidFill>
                  <a:srgbClr val="222224"/>
                </a:solidFill>
              </a:rPr>
              <a:t>SKILLS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2545981" y="229252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86" name="Flowchart: Terminator 85"/>
          <p:cNvSpPr/>
          <p:nvPr/>
        </p:nvSpPr>
        <p:spPr>
          <a:xfrm>
            <a:off x="77585" y="4125955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222224"/>
                </a:solidFill>
              </a:rPr>
              <a:t>TECHNICAL SKILLS</a:t>
            </a:r>
          </a:p>
        </p:txBody>
      </p:sp>
      <p:sp>
        <p:nvSpPr>
          <p:cNvPr id="88" name="Flowchart: Terminator 87"/>
          <p:cNvSpPr/>
          <p:nvPr/>
        </p:nvSpPr>
        <p:spPr>
          <a:xfrm>
            <a:off x="2579646" y="3723578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PROJECT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15809" y="4309492"/>
            <a:ext cx="56195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DOCTOR BOOKING WEB</a:t>
            </a:r>
            <a:r>
              <a:rPr lang="en-US" sz="1600" b="1" dirty="0" smtClean="0">
                <a:solidFill>
                  <a:srgbClr val="222224"/>
                </a:solidFill>
              </a:rPr>
              <a:t>                                  	             Jan  2023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HTML, CSS, JavaScript, </a:t>
            </a:r>
            <a:r>
              <a:rPr lang="en-US" sz="1600" b="1" dirty="0" err="1">
                <a:solidFill>
                  <a:srgbClr val="222224"/>
                </a:solidFill>
              </a:rPr>
              <a:t>G</a:t>
            </a:r>
            <a:r>
              <a:rPr lang="en-US" sz="1600" b="1" dirty="0" err="1" smtClean="0">
                <a:solidFill>
                  <a:srgbClr val="222224"/>
                </a:solidFill>
              </a:rPr>
              <a:t>ithub</a:t>
            </a:r>
            <a:endParaRPr lang="en-US" sz="1600" b="1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Linking Mock API, JSON-Server to get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Designing validation for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Designing </a:t>
            </a:r>
            <a:r>
              <a:rPr lang="en-US" sz="1600" dirty="0" smtClean="0">
                <a:solidFill>
                  <a:srgbClr val="222224"/>
                </a:solidFill>
              </a:rPr>
              <a:t>admin’s interface</a:t>
            </a:r>
            <a:endParaRPr lang="en-US" sz="1600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Developing main functions: display, search, </a:t>
            </a:r>
            <a:r>
              <a:rPr lang="en-US" sz="1600" dirty="0" smtClean="0">
                <a:solidFill>
                  <a:srgbClr val="222224"/>
                </a:solidFill>
              </a:rPr>
              <a:t>add</a:t>
            </a:r>
            <a:endParaRPr lang="en-US" sz="1600" dirty="0">
              <a:solidFill>
                <a:srgbClr val="222224"/>
              </a:solidFill>
            </a:endParaRPr>
          </a:p>
          <a:p>
            <a:r>
              <a:rPr lang="en-US" sz="1600" dirty="0" smtClean="0">
                <a:solidFill>
                  <a:srgbClr val="222224"/>
                </a:solidFill>
              </a:rPr>
              <a:t>       and delete the user’s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22224"/>
                </a:solidFill>
              </a:rPr>
              <a:t>Storaging</a:t>
            </a:r>
            <a:r>
              <a:rPr lang="en-US" sz="1600" dirty="0" smtClean="0">
                <a:solidFill>
                  <a:srgbClr val="222224"/>
                </a:solidFill>
              </a:rPr>
              <a:t> code using GitHub</a:t>
            </a:r>
            <a:endParaRPr lang="en-US" sz="1600" dirty="0">
              <a:solidFill>
                <a:srgbClr val="222224"/>
              </a:solidFill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2545981" y="999100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REFERENCE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92" name="Flowchart: Terminator 91"/>
          <p:cNvSpPr/>
          <p:nvPr/>
        </p:nvSpPr>
        <p:spPr>
          <a:xfrm>
            <a:off x="77585" y="6122016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LANGUAGE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3" name="Flowchart: Terminator 92"/>
          <p:cNvSpPr/>
          <p:nvPr/>
        </p:nvSpPr>
        <p:spPr>
          <a:xfrm>
            <a:off x="77585" y="7383638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ACTIVITIES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585" y="8015281"/>
            <a:ext cx="2281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Giving  Gifts  </a:t>
            </a:r>
          </a:p>
          <a:p>
            <a:pPr algn="r"/>
            <a:r>
              <a:rPr lang="en-US" sz="1600" b="1" dirty="0" smtClean="0">
                <a:solidFill>
                  <a:srgbClr val="FFFFFF"/>
                </a:solidFill>
              </a:rPr>
              <a:t>Nov 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Conduct </a:t>
            </a:r>
            <a:r>
              <a:rPr lang="en-US" sz="1600" dirty="0">
                <a:solidFill>
                  <a:srgbClr val="FFFFFF"/>
                </a:solidFill>
              </a:rPr>
              <a:t>street sales to earn money to buy </a:t>
            </a:r>
            <a:r>
              <a:rPr lang="en-US" sz="1600" dirty="0" smtClean="0">
                <a:solidFill>
                  <a:srgbClr val="FFFFFF"/>
                </a:solidFill>
              </a:rPr>
              <a:t>gifts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Presenting 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95" name="Flowchart: Terminator 94"/>
          <p:cNvSpPr/>
          <p:nvPr/>
        </p:nvSpPr>
        <p:spPr>
          <a:xfrm>
            <a:off x="77585" y="9996583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INTERESTS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361" y="10634976"/>
            <a:ext cx="227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Speaking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Drinking coffee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106" y="0"/>
            <a:ext cx="1961297" cy="1978139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</TotalTime>
  <Words>122</Words>
  <Application>Microsoft Office PowerPoint</Application>
  <PresentationFormat>Custom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66</cp:revision>
  <dcterms:created xsi:type="dcterms:W3CDTF">2022-11-29T01:28:46Z</dcterms:created>
  <dcterms:modified xsi:type="dcterms:W3CDTF">2023-03-04T10:21:10Z</dcterms:modified>
</cp:coreProperties>
</file>