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2000" dirty="0" smtClean="0">
                <a:solidFill>
                  <a:schemeClr val="accent4"/>
                </a:solidFill>
                <a:latin typeface="+mj-lt"/>
              </a:rPr>
              <a:t>Thành tích Đạt được</a:t>
            </a:r>
            <a:r>
              <a:rPr lang="en-US" sz="2000" dirty="0" smtClean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000" baseline="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0" dirty="0" err="1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vi-VN" sz="2000" dirty="0">
              <a:solidFill>
                <a:schemeClr val="accent4"/>
              </a:solidFill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6981914370078743E-2"/>
          <c:y val="0.1055508670305815"/>
          <c:w val="0.94583058562992128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Thành tích Đạt được km/ngày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B127CAFD-8083-40F8-996C-D04CD6DDDC5D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km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A93-42C1-9F04-CB7AF86002E8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6060AE2D-5A52-45B9-9CC6-A70C77069259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km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A93-42C1-9F04-CB7AF86002E8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0AA1ECE8-5341-49BF-9B81-EAA94D1EF649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km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A93-42C1-9F04-CB7AF86002E8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DB0E0D7A-53FA-4622-9638-A43EBF65F147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km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A93-42C1-9F04-CB7AF86002E8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3128125B-8648-4C0D-A275-5E2C6F8D9E1E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km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DA93-42C1-9F04-CB7AF86002E8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CEC187B4-E2D7-40F2-873A-5DED5C0A1A89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km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A93-42C1-9F04-CB7AF86002E8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C85EAB08-0C7D-477E-976D-A89F7AB6C516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km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DA93-42C1-9F04-CB7AF86002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92D05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 </c:v>
                </c:pt>
                <c:pt idx="5">
                  <c:v>Saturday 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1.5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26-4FF1-92A4-6C051C81BDE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06892752"/>
        <c:axId val="190689441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Monday</c:v>
                      </c:pt>
                      <c:pt idx="1">
                        <c:v>Tuesday</c:v>
                      </c:pt>
                      <c:pt idx="2">
                        <c:v>Wednesday</c:v>
                      </c:pt>
                      <c:pt idx="3">
                        <c:v>Thursday</c:v>
                      </c:pt>
                      <c:pt idx="4">
                        <c:v>Friday </c:v>
                      </c:pt>
                      <c:pt idx="5">
                        <c:v>Saturday </c:v>
                      </c:pt>
                      <c:pt idx="6">
                        <c:v>Sunday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2.8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C026-4FF1-92A4-6C051C81BDE1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06892752"/>
        <c:axId val="1906894416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Monday</c:v>
                      </c:pt>
                      <c:pt idx="1">
                        <c:v>Tuesday</c:v>
                      </c:pt>
                      <c:pt idx="2">
                        <c:v>Wednesday</c:v>
                      </c:pt>
                      <c:pt idx="3">
                        <c:v>Thursday</c:v>
                      </c:pt>
                      <c:pt idx="4">
                        <c:v>Friday </c:v>
                      </c:pt>
                      <c:pt idx="5">
                        <c:v>Saturday </c:v>
                      </c:pt>
                      <c:pt idx="6">
                        <c:v>Sunday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C026-4FF1-92A4-6C051C81BDE1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Monday</c:v>
                      </c:pt>
                      <c:pt idx="1">
                        <c:v>Tuesday</c:v>
                      </c:pt>
                      <c:pt idx="2">
                        <c:v>Wednesday</c:v>
                      </c:pt>
                      <c:pt idx="3">
                        <c:v>Thursday</c:v>
                      </c:pt>
                      <c:pt idx="4">
                        <c:v>Friday </c:v>
                      </c:pt>
                      <c:pt idx="5">
                        <c:v>Saturday </c:v>
                      </c:pt>
                      <c:pt idx="6">
                        <c:v>Sunday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Sheet1!$E$2:$E$8</c15:sqref>
                        </c15:formulaRef>
                      </c:ext>
                    </c:extLst>
                    <c:numCache>
                      <c:formatCode>General</c:formatCode>
                      <c:ptCount val="7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C026-4FF1-92A4-6C051C81BDE1}"/>
                  </c:ext>
                </c:extLst>
              </c15:ser>
            </c15:filteredLineSeries>
          </c:ext>
        </c:extLst>
      </c:lineChart>
      <c:catAx>
        <c:axId val="1906892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6894416"/>
        <c:crosses val="autoZero"/>
        <c:auto val="1"/>
        <c:lblAlgn val="ctr"/>
        <c:lblOffset val="100"/>
        <c:noMultiLvlLbl val="0"/>
      </c:catAx>
      <c:valAx>
        <c:axId val="190689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689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283046259842519"/>
          <c:y val="0.93797515145330024"/>
          <c:w val="0.40715145177165346"/>
          <c:h val="4.7962349411764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4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AC81717-1A04-4B1F-9D2B-633764D48F6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5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9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48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44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51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5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2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7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8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1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8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81717-1A04-4B1F-9D2B-633764D48F6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6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39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664240864"/>
              </p:ext>
            </p:extLst>
          </p:nvPr>
        </p:nvGraphicFramePr>
        <p:xfrm>
          <a:off x="2192020" y="639656"/>
          <a:ext cx="7717790" cy="562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6041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</TotalTime>
  <Words>14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Trebuchet MS</vt:lpstr>
      <vt:lpstr>Tw Cen MT</vt:lpstr>
      <vt:lpstr>Circuit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2023-02-27T09:34:17Z</dcterms:created>
  <dcterms:modified xsi:type="dcterms:W3CDTF">2023-03-04T10:53:37Z</dcterms:modified>
</cp:coreProperties>
</file>