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GitHub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first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GitHub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GitHub PowerPoint</dc:title>
  <dc:creator>admin</dc:creator>
  <cp:lastModifiedBy>admin</cp:lastModifiedBy>
  <cp:revision>2</cp:revision>
  <dcterms:created xsi:type="dcterms:W3CDTF">2023-11-26T08:23:25Z</dcterms:created>
  <dcterms:modified xsi:type="dcterms:W3CDTF">2023-11-26T08:28:52Z</dcterms:modified>
</cp:coreProperties>
</file>