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A50F-C371-4FF6-8869-8E0D6A14F23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78B-4FDB-4669-8684-3660D9A8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3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A50F-C371-4FF6-8869-8E0D6A14F23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78B-4FDB-4669-8684-3660D9A8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3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A50F-C371-4FF6-8869-8E0D6A14F23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78B-4FDB-4669-8684-3660D9A8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3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A50F-C371-4FF6-8869-8E0D6A14F23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78B-4FDB-4669-8684-3660D9A8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0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A50F-C371-4FF6-8869-8E0D6A14F23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78B-4FDB-4669-8684-3660D9A8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A50F-C371-4FF6-8869-8E0D6A14F23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78B-4FDB-4669-8684-3660D9A8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2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A50F-C371-4FF6-8869-8E0D6A14F23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78B-4FDB-4669-8684-3660D9A8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3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A50F-C371-4FF6-8869-8E0D6A14F23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78B-4FDB-4669-8684-3660D9A8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1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A50F-C371-4FF6-8869-8E0D6A14F23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78B-4FDB-4669-8684-3660D9A8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5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A50F-C371-4FF6-8869-8E0D6A14F23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78B-4FDB-4669-8684-3660D9A8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6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A50F-C371-4FF6-8869-8E0D6A14F23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78B-4FDB-4669-8684-3660D9A8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5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4A50F-C371-4FF6-8869-8E0D6A14F23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2678B-4FDB-4669-8684-3660D9A8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7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GitHub PowerPoint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5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 GitHub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GitHub PowerPoint</dc:title>
  <dc:creator>admin</dc:creator>
  <cp:lastModifiedBy>admin</cp:lastModifiedBy>
  <cp:revision>1</cp:revision>
  <dcterms:created xsi:type="dcterms:W3CDTF">2023-11-26T08:23:25Z</dcterms:created>
  <dcterms:modified xsi:type="dcterms:W3CDTF">2023-11-26T08:24:14Z</dcterms:modified>
</cp:coreProperties>
</file>