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3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3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5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6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4A50F-C371-4FF6-8869-8E0D6A14F23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678B-4FDB-4669-8684-3660D9A80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GitHub PowerPoint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This is first test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5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DDi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9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GitHub PowerPoint</vt:lpstr>
      <vt:lpstr>DDi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GitHub PowerPoint</dc:title>
  <dc:creator>admin</dc:creator>
  <cp:lastModifiedBy>admin</cp:lastModifiedBy>
  <cp:revision>4</cp:revision>
  <dcterms:created xsi:type="dcterms:W3CDTF">2023-11-26T08:23:25Z</dcterms:created>
  <dcterms:modified xsi:type="dcterms:W3CDTF">2023-11-26T08:41:32Z</dcterms:modified>
</cp:coreProperties>
</file>