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23"/>
  </p:notesMasterIdLst>
  <p:sldIdLst>
    <p:sldId id="256" r:id="rId3"/>
    <p:sldId id="258" r:id="rId4"/>
    <p:sldId id="288" r:id="rId5"/>
    <p:sldId id="274" r:id="rId6"/>
    <p:sldId id="275" r:id="rId7"/>
    <p:sldId id="276" r:id="rId8"/>
    <p:sldId id="284" r:id="rId9"/>
    <p:sldId id="286" r:id="rId10"/>
    <p:sldId id="287" r:id="rId11"/>
    <p:sldId id="289" r:id="rId12"/>
    <p:sldId id="277" r:id="rId13"/>
    <p:sldId id="278" r:id="rId14"/>
    <p:sldId id="279" r:id="rId15"/>
    <p:sldId id="290" r:id="rId16"/>
    <p:sldId id="291" r:id="rId17"/>
    <p:sldId id="280" r:id="rId18"/>
    <p:sldId id="281" r:id="rId19"/>
    <p:sldId id="282" r:id="rId20"/>
    <p:sldId id="283" r:id="rId21"/>
    <p:sldId id="271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35" autoAdjust="0"/>
  </p:normalViewPr>
  <p:slideViewPr>
    <p:cSldViewPr snapToGrid="0">
      <p:cViewPr varScale="1">
        <p:scale>
          <a:sx n="73" d="100"/>
          <a:sy n="73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8B6F5-E653-49C7-B38C-C6F1313BFD0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63907E-C8C4-4850-8B6F-1F8D726E2C5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 dirty="0"/>
            <a:t>Présentation du contexte de stage</a:t>
          </a:r>
        </a:p>
      </dgm:t>
    </dgm:pt>
    <dgm:pt modelId="{7F933FF1-3095-4174-8022-0C9D762EF326}" type="parTrans" cxnId="{415B2CF9-A9EA-4568-879A-E19B0137F419}">
      <dgm:prSet/>
      <dgm:spPr/>
      <dgm:t>
        <a:bodyPr/>
        <a:lstStyle/>
        <a:p>
          <a:endParaRPr lang="en-US"/>
        </a:p>
      </dgm:t>
    </dgm:pt>
    <dgm:pt modelId="{7D435498-3BB7-4CC1-A80B-7045FB3E775B}" type="sibTrans" cxnId="{415B2CF9-A9EA-4568-879A-E19B0137F419}">
      <dgm:prSet/>
      <dgm:spPr/>
      <dgm:t>
        <a:bodyPr/>
        <a:lstStyle/>
        <a:p>
          <a:endParaRPr lang="en-US"/>
        </a:p>
      </dgm:t>
    </dgm:pt>
    <dgm:pt modelId="{104F6EAD-CDF5-411F-81AE-A5D27594106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 dirty="0"/>
            <a:t>Les missions effectuées</a:t>
          </a:r>
        </a:p>
      </dgm:t>
    </dgm:pt>
    <dgm:pt modelId="{540076B8-FF97-4678-A2BF-7FE46FF98E1C}" type="parTrans" cxnId="{56B1EE20-2CD3-4372-B437-3DA03E245B4C}">
      <dgm:prSet/>
      <dgm:spPr/>
      <dgm:t>
        <a:bodyPr/>
        <a:lstStyle/>
        <a:p>
          <a:endParaRPr lang="fr-FR"/>
        </a:p>
      </dgm:t>
    </dgm:pt>
    <dgm:pt modelId="{E20BD490-2E69-474C-ACD5-192EA44B8298}" type="sibTrans" cxnId="{56B1EE20-2CD3-4372-B437-3DA03E245B4C}">
      <dgm:prSet/>
      <dgm:spPr/>
      <dgm:t>
        <a:bodyPr/>
        <a:lstStyle/>
        <a:p>
          <a:endParaRPr lang="fr-FR"/>
        </a:p>
      </dgm:t>
    </dgm:pt>
    <dgm:pt modelId="{8D6F0943-68F2-40E3-95A4-6EDB164A0F6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 dirty="0"/>
            <a:t>Evaluation et analyse personnelle à l’issue du stage</a:t>
          </a:r>
        </a:p>
      </dgm:t>
    </dgm:pt>
    <dgm:pt modelId="{B1C3BC43-0743-4FD8-A4D8-6B3DAB25ECBF}" type="parTrans" cxnId="{33649A64-94D3-42FF-937B-6B578997AA68}">
      <dgm:prSet/>
      <dgm:spPr/>
      <dgm:t>
        <a:bodyPr/>
        <a:lstStyle/>
        <a:p>
          <a:endParaRPr lang="fr-FR"/>
        </a:p>
      </dgm:t>
    </dgm:pt>
    <dgm:pt modelId="{B3895B75-82CF-4404-AF17-ACCCB20974F6}" type="sibTrans" cxnId="{33649A64-94D3-42FF-937B-6B578997AA68}">
      <dgm:prSet/>
      <dgm:spPr/>
      <dgm:t>
        <a:bodyPr/>
        <a:lstStyle/>
        <a:p>
          <a:endParaRPr lang="fr-FR"/>
        </a:p>
      </dgm:t>
    </dgm:pt>
    <dgm:pt modelId="{66DDBA48-3B60-4E57-AF63-910AFFE53D5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 dirty="0"/>
            <a:t>Conclusion</a:t>
          </a:r>
        </a:p>
      </dgm:t>
    </dgm:pt>
    <dgm:pt modelId="{300524A3-7587-4C13-A8D1-8AF2FFD1C77C}" type="parTrans" cxnId="{2E9E622A-4A21-4218-8234-8E0DD3154385}">
      <dgm:prSet/>
      <dgm:spPr/>
      <dgm:t>
        <a:bodyPr/>
        <a:lstStyle/>
        <a:p>
          <a:endParaRPr lang="fr-FR"/>
        </a:p>
      </dgm:t>
    </dgm:pt>
    <dgm:pt modelId="{8CD2D83F-AAE8-4B49-8921-2426B17AAA64}" type="sibTrans" cxnId="{2E9E622A-4A21-4218-8234-8E0DD3154385}">
      <dgm:prSet/>
      <dgm:spPr/>
      <dgm:t>
        <a:bodyPr/>
        <a:lstStyle/>
        <a:p>
          <a:endParaRPr lang="fr-FR"/>
        </a:p>
      </dgm:t>
    </dgm:pt>
    <dgm:pt modelId="{2A5BB95E-6FFF-4F56-B679-3500F4C55475}" type="pres">
      <dgm:prSet presAssocID="{CFC8B6F5-E653-49C7-B38C-C6F1313BFD09}" presName="vert0" presStyleCnt="0">
        <dgm:presLayoutVars>
          <dgm:dir/>
          <dgm:animOne val="branch"/>
          <dgm:animLvl val="lvl"/>
        </dgm:presLayoutVars>
      </dgm:prSet>
      <dgm:spPr/>
    </dgm:pt>
    <dgm:pt modelId="{1B92C5B8-9FC7-4DC9-B08E-62B1815792FA}" type="pres">
      <dgm:prSet presAssocID="{A163907E-C8C4-4850-8B6F-1F8D726E2C5C}" presName="thickLine" presStyleLbl="alignNode1" presStyleIdx="0" presStyleCnt="4"/>
      <dgm:spPr/>
    </dgm:pt>
    <dgm:pt modelId="{EAF1504D-B0F6-4922-AC22-D0D0E472A46D}" type="pres">
      <dgm:prSet presAssocID="{A163907E-C8C4-4850-8B6F-1F8D726E2C5C}" presName="horz1" presStyleCnt="0"/>
      <dgm:spPr/>
    </dgm:pt>
    <dgm:pt modelId="{CAE160F7-FBC9-4076-A1BA-4493A55B7794}" type="pres">
      <dgm:prSet presAssocID="{A163907E-C8C4-4850-8B6F-1F8D726E2C5C}" presName="tx1" presStyleLbl="revTx" presStyleIdx="0" presStyleCnt="4"/>
      <dgm:spPr/>
    </dgm:pt>
    <dgm:pt modelId="{D438BED2-DDE0-4D21-9754-193D0A8D7FCF}" type="pres">
      <dgm:prSet presAssocID="{A163907E-C8C4-4850-8B6F-1F8D726E2C5C}" presName="vert1" presStyleCnt="0"/>
      <dgm:spPr/>
    </dgm:pt>
    <dgm:pt modelId="{B1EC17D8-B354-4EA5-B8E3-A73BEE64C8D9}" type="pres">
      <dgm:prSet presAssocID="{104F6EAD-CDF5-411F-81AE-A5D27594106D}" presName="thickLine" presStyleLbl="alignNode1" presStyleIdx="1" presStyleCnt="4"/>
      <dgm:spPr/>
    </dgm:pt>
    <dgm:pt modelId="{274F9550-4070-41B7-8212-7D41FFA447DA}" type="pres">
      <dgm:prSet presAssocID="{104F6EAD-CDF5-411F-81AE-A5D27594106D}" presName="horz1" presStyleCnt="0"/>
      <dgm:spPr/>
    </dgm:pt>
    <dgm:pt modelId="{ED9B3FD5-F9F6-42B2-805B-5AE142F0126D}" type="pres">
      <dgm:prSet presAssocID="{104F6EAD-CDF5-411F-81AE-A5D27594106D}" presName="tx1" presStyleLbl="revTx" presStyleIdx="1" presStyleCnt="4"/>
      <dgm:spPr/>
    </dgm:pt>
    <dgm:pt modelId="{279198E1-522B-4C3F-8683-3F44FB3ADA19}" type="pres">
      <dgm:prSet presAssocID="{104F6EAD-CDF5-411F-81AE-A5D27594106D}" presName="vert1" presStyleCnt="0"/>
      <dgm:spPr/>
    </dgm:pt>
    <dgm:pt modelId="{45C8D392-8E80-4E96-8E57-D15E6FD94272}" type="pres">
      <dgm:prSet presAssocID="{8D6F0943-68F2-40E3-95A4-6EDB164A0F62}" presName="thickLine" presStyleLbl="alignNode1" presStyleIdx="2" presStyleCnt="4"/>
      <dgm:spPr/>
    </dgm:pt>
    <dgm:pt modelId="{DA68B7CE-DD38-4F37-9D22-E04373A3D93C}" type="pres">
      <dgm:prSet presAssocID="{8D6F0943-68F2-40E3-95A4-6EDB164A0F62}" presName="horz1" presStyleCnt="0"/>
      <dgm:spPr/>
    </dgm:pt>
    <dgm:pt modelId="{35A97E54-E7EC-445D-A4EB-093639EA724C}" type="pres">
      <dgm:prSet presAssocID="{8D6F0943-68F2-40E3-95A4-6EDB164A0F62}" presName="tx1" presStyleLbl="revTx" presStyleIdx="2" presStyleCnt="4"/>
      <dgm:spPr/>
    </dgm:pt>
    <dgm:pt modelId="{CAEDE82A-7C8C-463B-87ED-814D68B80158}" type="pres">
      <dgm:prSet presAssocID="{8D6F0943-68F2-40E3-95A4-6EDB164A0F62}" presName="vert1" presStyleCnt="0"/>
      <dgm:spPr/>
    </dgm:pt>
    <dgm:pt modelId="{925A9A37-A1A3-4901-9174-353DC36C7DDD}" type="pres">
      <dgm:prSet presAssocID="{66DDBA48-3B60-4E57-AF63-910AFFE53D58}" presName="thickLine" presStyleLbl="alignNode1" presStyleIdx="3" presStyleCnt="4"/>
      <dgm:spPr/>
    </dgm:pt>
    <dgm:pt modelId="{19410E7E-F540-4DEE-B10A-038E57FB41A1}" type="pres">
      <dgm:prSet presAssocID="{66DDBA48-3B60-4E57-AF63-910AFFE53D58}" presName="horz1" presStyleCnt="0"/>
      <dgm:spPr/>
    </dgm:pt>
    <dgm:pt modelId="{F837CB48-58E7-46EE-8955-D3CB9515A01C}" type="pres">
      <dgm:prSet presAssocID="{66DDBA48-3B60-4E57-AF63-910AFFE53D58}" presName="tx1" presStyleLbl="revTx" presStyleIdx="3" presStyleCnt="4"/>
      <dgm:spPr/>
    </dgm:pt>
    <dgm:pt modelId="{A03673AF-DC23-4E59-A6AA-985A030CF621}" type="pres">
      <dgm:prSet presAssocID="{66DDBA48-3B60-4E57-AF63-910AFFE53D58}" presName="vert1" presStyleCnt="0"/>
      <dgm:spPr/>
    </dgm:pt>
  </dgm:ptLst>
  <dgm:cxnLst>
    <dgm:cxn modelId="{2027F014-7CB4-4791-ABCA-84C671DE8D17}" type="presOf" srcId="{66DDBA48-3B60-4E57-AF63-910AFFE53D58}" destId="{F837CB48-58E7-46EE-8955-D3CB9515A01C}" srcOrd="0" destOrd="0" presId="urn:microsoft.com/office/officeart/2008/layout/LinedList"/>
    <dgm:cxn modelId="{56B1EE20-2CD3-4372-B437-3DA03E245B4C}" srcId="{CFC8B6F5-E653-49C7-B38C-C6F1313BFD09}" destId="{104F6EAD-CDF5-411F-81AE-A5D27594106D}" srcOrd="1" destOrd="0" parTransId="{540076B8-FF97-4678-A2BF-7FE46FF98E1C}" sibTransId="{E20BD490-2E69-474C-ACD5-192EA44B8298}"/>
    <dgm:cxn modelId="{2E9E622A-4A21-4218-8234-8E0DD3154385}" srcId="{CFC8B6F5-E653-49C7-B38C-C6F1313BFD09}" destId="{66DDBA48-3B60-4E57-AF63-910AFFE53D58}" srcOrd="3" destOrd="0" parTransId="{300524A3-7587-4C13-A8D1-8AF2FFD1C77C}" sibTransId="{8CD2D83F-AAE8-4B49-8921-2426B17AAA64}"/>
    <dgm:cxn modelId="{1100A063-5CED-4289-937C-D4E3045E3B9E}" type="presOf" srcId="{A163907E-C8C4-4850-8B6F-1F8D726E2C5C}" destId="{CAE160F7-FBC9-4076-A1BA-4493A55B7794}" srcOrd="0" destOrd="0" presId="urn:microsoft.com/office/officeart/2008/layout/LinedList"/>
    <dgm:cxn modelId="{33649A64-94D3-42FF-937B-6B578997AA68}" srcId="{CFC8B6F5-E653-49C7-B38C-C6F1313BFD09}" destId="{8D6F0943-68F2-40E3-95A4-6EDB164A0F62}" srcOrd="2" destOrd="0" parTransId="{B1C3BC43-0743-4FD8-A4D8-6B3DAB25ECBF}" sibTransId="{B3895B75-82CF-4404-AF17-ACCCB20974F6}"/>
    <dgm:cxn modelId="{8BDFBCC0-AA4A-4F15-BFE3-3440DC706D53}" type="presOf" srcId="{104F6EAD-CDF5-411F-81AE-A5D27594106D}" destId="{ED9B3FD5-F9F6-42B2-805B-5AE142F0126D}" srcOrd="0" destOrd="0" presId="urn:microsoft.com/office/officeart/2008/layout/LinedList"/>
    <dgm:cxn modelId="{F52AB2CB-0C29-45F0-A4BB-68C88AAF5538}" type="presOf" srcId="{CFC8B6F5-E653-49C7-B38C-C6F1313BFD09}" destId="{2A5BB95E-6FFF-4F56-B679-3500F4C55475}" srcOrd="0" destOrd="0" presId="urn:microsoft.com/office/officeart/2008/layout/LinedList"/>
    <dgm:cxn modelId="{415B2CF9-A9EA-4568-879A-E19B0137F419}" srcId="{CFC8B6F5-E653-49C7-B38C-C6F1313BFD09}" destId="{A163907E-C8C4-4850-8B6F-1F8D726E2C5C}" srcOrd="0" destOrd="0" parTransId="{7F933FF1-3095-4174-8022-0C9D762EF326}" sibTransId="{7D435498-3BB7-4CC1-A80B-7045FB3E775B}"/>
    <dgm:cxn modelId="{45F292FF-3F59-4039-A51A-FE5AC5778E96}" type="presOf" srcId="{8D6F0943-68F2-40E3-95A4-6EDB164A0F62}" destId="{35A97E54-E7EC-445D-A4EB-093639EA724C}" srcOrd="0" destOrd="0" presId="urn:microsoft.com/office/officeart/2008/layout/LinedList"/>
    <dgm:cxn modelId="{BC16B5DD-08B8-4E50-9CFB-735E52EBA824}" type="presParOf" srcId="{2A5BB95E-6FFF-4F56-B679-3500F4C55475}" destId="{1B92C5B8-9FC7-4DC9-B08E-62B1815792FA}" srcOrd="0" destOrd="0" presId="urn:microsoft.com/office/officeart/2008/layout/LinedList"/>
    <dgm:cxn modelId="{B465A14C-0967-4887-87EB-88CE6ECBF0ED}" type="presParOf" srcId="{2A5BB95E-6FFF-4F56-B679-3500F4C55475}" destId="{EAF1504D-B0F6-4922-AC22-D0D0E472A46D}" srcOrd="1" destOrd="0" presId="urn:microsoft.com/office/officeart/2008/layout/LinedList"/>
    <dgm:cxn modelId="{D955ECB7-0E66-4E9C-9BA8-686E51BC4957}" type="presParOf" srcId="{EAF1504D-B0F6-4922-AC22-D0D0E472A46D}" destId="{CAE160F7-FBC9-4076-A1BA-4493A55B7794}" srcOrd="0" destOrd="0" presId="urn:microsoft.com/office/officeart/2008/layout/LinedList"/>
    <dgm:cxn modelId="{62F9E3F8-00D1-4D81-BF3A-D6FFFD61E96E}" type="presParOf" srcId="{EAF1504D-B0F6-4922-AC22-D0D0E472A46D}" destId="{D438BED2-DDE0-4D21-9754-193D0A8D7FCF}" srcOrd="1" destOrd="0" presId="urn:microsoft.com/office/officeart/2008/layout/LinedList"/>
    <dgm:cxn modelId="{460CAEF6-5361-4F4C-9056-B25B2E24081E}" type="presParOf" srcId="{2A5BB95E-6FFF-4F56-B679-3500F4C55475}" destId="{B1EC17D8-B354-4EA5-B8E3-A73BEE64C8D9}" srcOrd="2" destOrd="0" presId="urn:microsoft.com/office/officeart/2008/layout/LinedList"/>
    <dgm:cxn modelId="{6A3D852F-45EB-4DE8-99BD-6FCE09F2A14B}" type="presParOf" srcId="{2A5BB95E-6FFF-4F56-B679-3500F4C55475}" destId="{274F9550-4070-41B7-8212-7D41FFA447DA}" srcOrd="3" destOrd="0" presId="urn:microsoft.com/office/officeart/2008/layout/LinedList"/>
    <dgm:cxn modelId="{4B865D73-AB1C-41E2-B9AE-98A8B190A622}" type="presParOf" srcId="{274F9550-4070-41B7-8212-7D41FFA447DA}" destId="{ED9B3FD5-F9F6-42B2-805B-5AE142F0126D}" srcOrd="0" destOrd="0" presId="urn:microsoft.com/office/officeart/2008/layout/LinedList"/>
    <dgm:cxn modelId="{3AEE4FA5-7DDF-4431-9048-D66D2D1F5A2A}" type="presParOf" srcId="{274F9550-4070-41B7-8212-7D41FFA447DA}" destId="{279198E1-522B-4C3F-8683-3F44FB3ADA19}" srcOrd="1" destOrd="0" presId="urn:microsoft.com/office/officeart/2008/layout/LinedList"/>
    <dgm:cxn modelId="{3DE47FDA-EF0E-4373-AFF6-F4E7E68B7931}" type="presParOf" srcId="{2A5BB95E-6FFF-4F56-B679-3500F4C55475}" destId="{45C8D392-8E80-4E96-8E57-D15E6FD94272}" srcOrd="4" destOrd="0" presId="urn:microsoft.com/office/officeart/2008/layout/LinedList"/>
    <dgm:cxn modelId="{9F1C366E-7F3E-45E1-8A42-4F7F947F4419}" type="presParOf" srcId="{2A5BB95E-6FFF-4F56-B679-3500F4C55475}" destId="{DA68B7CE-DD38-4F37-9D22-E04373A3D93C}" srcOrd="5" destOrd="0" presId="urn:microsoft.com/office/officeart/2008/layout/LinedList"/>
    <dgm:cxn modelId="{2E57A5D3-B357-4232-966C-B10BEF50614D}" type="presParOf" srcId="{DA68B7CE-DD38-4F37-9D22-E04373A3D93C}" destId="{35A97E54-E7EC-445D-A4EB-093639EA724C}" srcOrd="0" destOrd="0" presId="urn:microsoft.com/office/officeart/2008/layout/LinedList"/>
    <dgm:cxn modelId="{FE367C05-1AD7-4C01-AB08-A853E3E9BEF0}" type="presParOf" srcId="{DA68B7CE-DD38-4F37-9D22-E04373A3D93C}" destId="{CAEDE82A-7C8C-463B-87ED-814D68B80158}" srcOrd="1" destOrd="0" presId="urn:microsoft.com/office/officeart/2008/layout/LinedList"/>
    <dgm:cxn modelId="{0F201617-72DB-45F0-8F2F-E6922122DFE4}" type="presParOf" srcId="{2A5BB95E-6FFF-4F56-B679-3500F4C55475}" destId="{925A9A37-A1A3-4901-9174-353DC36C7DDD}" srcOrd="6" destOrd="0" presId="urn:microsoft.com/office/officeart/2008/layout/LinedList"/>
    <dgm:cxn modelId="{5FFDD949-63A2-43C4-97E0-1D37BE50EDE5}" type="presParOf" srcId="{2A5BB95E-6FFF-4F56-B679-3500F4C55475}" destId="{19410E7E-F540-4DEE-B10A-038E57FB41A1}" srcOrd="7" destOrd="0" presId="urn:microsoft.com/office/officeart/2008/layout/LinedList"/>
    <dgm:cxn modelId="{E51649D1-00D9-4912-AC4E-2F86F7C55BB1}" type="presParOf" srcId="{19410E7E-F540-4DEE-B10A-038E57FB41A1}" destId="{F837CB48-58E7-46EE-8955-D3CB9515A01C}" srcOrd="0" destOrd="0" presId="urn:microsoft.com/office/officeart/2008/layout/LinedList"/>
    <dgm:cxn modelId="{5E026D2C-AFCA-4F69-8A5A-9920F6925DBC}" type="presParOf" srcId="{19410E7E-F540-4DEE-B10A-038E57FB41A1}" destId="{A03673AF-DC23-4E59-A6AA-985A030CF6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A9DB01-F38A-42C4-A8DF-60A7CD6083F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5E3AEE1-8BA9-4755-9F10-7BE172C7358C}">
      <dgm:prSet phldrT="[Texte]"/>
      <dgm:spPr/>
      <dgm:t>
        <a:bodyPr/>
        <a:lstStyle/>
        <a:p>
          <a:r>
            <a:rPr lang="fr-FR" dirty="0"/>
            <a:t>Recherche sur l’étude des populations</a:t>
          </a:r>
        </a:p>
      </dgm:t>
    </dgm:pt>
    <dgm:pt modelId="{7CEACC9E-AA3E-4D6C-AC22-CFC855244EA1}" type="parTrans" cxnId="{C774941F-07B0-408A-9360-F899A3561083}">
      <dgm:prSet/>
      <dgm:spPr/>
      <dgm:t>
        <a:bodyPr/>
        <a:lstStyle/>
        <a:p>
          <a:endParaRPr lang="fr-FR"/>
        </a:p>
      </dgm:t>
    </dgm:pt>
    <dgm:pt modelId="{26E9D63D-69D5-4392-82EC-10A84F027EFD}" type="sibTrans" cxnId="{C774941F-07B0-408A-9360-F899A3561083}">
      <dgm:prSet/>
      <dgm:spPr/>
      <dgm:t>
        <a:bodyPr/>
        <a:lstStyle/>
        <a:p>
          <a:endParaRPr lang="fr-FR"/>
        </a:p>
      </dgm:t>
    </dgm:pt>
    <dgm:pt modelId="{56A55ECF-77C0-4D88-9053-15BF5DFC8AF9}">
      <dgm:prSet phldrT="[Texte]"/>
      <dgm:spPr/>
      <dgm:t>
        <a:bodyPr/>
        <a:lstStyle/>
        <a:p>
          <a:r>
            <a:rPr lang="fr-FR" dirty="0"/>
            <a:t>Entreprend de recherches démographiques utiles au progrès</a:t>
          </a:r>
        </a:p>
      </dgm:t>
    </dgm:pt>
    <dgm:pt modelId="{54F0563F-4F7D-4F00-A020-A993B9B298EB}" type="parTrans" cxnId="{C3EFB3AE-B0A1-48E4-998E-6C51D46CF1D3}">
      <dgm:prSet/>
      <dgm:spPr/>
      <dgm:t>
        <a:bodyPr/>
        <a:lstStyle/>
        <a:p>
          <a:endParaRPr lang="fr-FR"/>
        </a:p>
      </dgm:t>
    </dgm:pt>
    <dgm:pt modelId="{0184472A-CA9A-42C0-B56D-CC60F2E5A57F}" type="sibTrans" cxnId="{C3EFB3AE-B0A1-48E4-998E-6C51D46CF1D3}">
      <dgm:prSet/>
      <dgm:spPr/>
      <dgm:t>
        <a:bodyPr/>
        <a:lstStyle/>
        <a:p>
          <a:endParaRPr lang="fr-FR"/>
        </a:p>
      </dgm:t>
    </dgm:pt>
    <dgm:pt modelId="{63D6D846-7190-45D1-9D90-CA54D1109091}">
      <dgm:prSet phldrT="[Texte]"/>
      <dgm:spPr/>
      <dgm:t>
        <a:bodyPr/>
        <a:lstStyle/>
        <a:p>
          <a:r>
            <a:rPr lang="fr-FR" dirty="0"/>
            <a:t>Centralise et rapporte au gouvernement les avancées dans son champ</a:t>
          </a:r>
        </a:p>
      </dgm:t>
    </dgm:pt>
    <dgm:pt modelId="{165A9D8E-8370-46AF-9E92-01B306C2918B}" type="parTrans" cxnId="{B6536F47-B5B5-48E3-8990-BEC72A9F1CE3}">
      <dgm:prSet/>
      <dgm:spPr/>
      <dgm:t>
        <a:bodyPr/>
        <a:lstStyle/>
        <a:p>
          <a:endParaRPr lang="fr-FR"/>
        </a:p>
      </dgm:t>
    </dgm:pt>
    <dgm:pt modelId="{E1E6D29B-EB9F-4614-90D9-78148893C709}" type="sibTrans" cxnId="{B6536F47-B5B5-48E3-8990-BEC72A9F1CE3}">
      <dgm:prSet/>
      <dgm:spPr/>
      <dgm:t>
        <a:bodyPr/>
        <a:lstStyle/>
        <a:p>
          <a:endParaRPr lang="fr-FR"/>
        </a:p>
      </dgm:t>
    </dgm:pt>
    <dgm:pt modelId="{6452C069-2B52-4693-BFE4-76827696AB87}">
      <dgm:prSet phldrT="[Texte]"/>
      <dgm:spPr/>
      <dgm:t>
        <a:bodyPr/>
        <a:lstStyle/>
        <a:p>
          <a:r>
            <a:rPr lang="fr-FR" dirty="0"/>
            <a:t>Forme dans son champ</a:t>
          </a:r>
        </a:p>
      </dgm:t>
    </dgm:pt>
    <dgm:pt modelId="{2DF14712-C01B-4604-AEE1-EC8D5BCD9EE0}" type="parTrans" cxnId="{5B993FFD-3014-43EF-B6B6-96B5FC626D05}">
      <dgm:prSet/>
      <dgm:spPr/>
      <dgm:t>
        <a:bodyPr/>
        <a:lstStyle/>
        <a:p>
          <a:endParaRPr lang="fr-FR"/>
        </a:p>
      </dgm:t>
    </dgm:pt>
    <dgm:pt modelId="{0CC8464D-B9F9-4F68-86FD-B5B98C822BB5}" type="sibTrans" cxnId="{5B993FFD-3014-43EF-B6B6-96B5FC626D05}">
      <dgm:prSet/>
      <dgm:spPr/>
      <dgm:t>
        <a:bodyPr/>
        <a:lstStyle/>
        <a:p>
          <a:endParaRPr lang="fr-FR"/>
        </a:p>
      </dgm:t>
    </dgm:pt>
    <dgm:pt modelId="{C57A58F1-0E65-4F68-B268-57975E4B18E5}">
      <dgm:prSet phldrT="[Texte]"/>
      <dgm:spPr/>
      <dgm:t>
        <a:bodyPr/>
        <a:lstStyle/>
        <a:p>
          <a:r>
            <a:rPr lang="fr-FR" dirty="0"/>
            <a:t>Assure la médiation des questions démographiques</a:t>
          </a:r>
        </a:p>
      </dgm:t>
    </dgm:pt>
    <dgm:pt modelId="{A858DDFD-4773-4CEC-A73A-5C7C558F713E}" type="parTrans" cxnId="{A157E32C-2681-4ACA-8FD6-A9B083BBC0F7}">
      <dgm:prSet/>
      <dgm:spPr/>
      <dgm:t>
        <a:bodyPr/>
        <a:lstStyle/>
        <a:p>
          <a:endParaRPr lang="fr-FR"/>
        </a:p>
      </dgm:t>
    </dgm:pt>
    <dgm:pt modelId="{49076626-D889-4916-8D5A-AACB0D0FBA2B}" type="sibTrans" cxnId="{A157E32C-2681-4ACA-8FD6-A9B083BBC0F7}">
      <dgm:prSet/>
      <dgm:spPr/>
      <dgm:t>
        <a:bodyPr/>
        <a:lstStyle/>
        <a:p>
          <a:endParaRPr lang="fr-FR"/>
        </a:p>
      </dgm:t>
    </dgm:pt>
    <dgm:pt modelId="{773A42AC-E932-4572-BF1E-376714B35BE9}">
      <dgm:prSet phldrT="[Texte]"/>
      <dgm:spPr/>
      <dgm:t>
        <a:bodyPr/>
        <a:lstStyle/>
        <a:p>
          <a:r>
            <a:rPr lang="fr-FR" dirty="0"/>
            <a:t>Diffuse les travaux démographiques à l’international</a:t>
          </a:r>
        </a:p>
      </dgm:t>
    </dgm:pt>
    <dgm:pt modelId="{7141F448-396B-47E7-A178-3C7F4F2C724A}" type="parTrans" cxnId="{BCBC63D8-5B72-41B5-8EDE-A113B29BD2FF}">
      <dgm:prSet/>
      <dgm:spPr/>
      <dgm:t>
        <a:bodyPr/>
        <a:lstStyle/>
        <a:p>
          <a:endParaRPr lang="fr-FR"/>
        </a:p>
      </dgm:t>
    </dgm:pt>
    <dgm:pt modelId="{4E003971-0207-4315-8870-661094C68768}" type="sibTrans" cxnId="{BCBC63D8-5B72-41B5-8EDE-A113B29BD2FF}">
      <dgm:prSet/>
      <dgm:spPr/>
      <dgm:t>
        <a:bodyPr/>
        <a:lstStyle/>
        <a:p>
          <a:endParaRPr lang="fr-FR"/>
        </a:p>
      </dgm:t>
    </dgm:pt>
    <dgm:pt modelId="{3CE2658A-2A9C-4FE9-8187-4CA5AB3DF6F2}" type="pres">
      <dgm:prSet presAssocID="{17A9DB01-F38A-42C4-A8DF-60A7CD6083FE}" presName="diagram" presStyleCnt="0">
        <dgm:presLayoutVars>
          <dgm:dir/>
          <dgm:resizeHandles val="exact"/>
        </dgm:presLayoutVars>
      </dgm:prSet>
      <dgm:spPr/>
    </dgm:pt>
    <dgm:pt modelId="{0B9E53D5-C77C-423E-A1DF-D55899F60290}" type="pres">
      <dgm:prSet presAssocID="{15E3AEE1-8BA9-4755-9F10-7BE172C7358C}" presName="node" presStyleLbl="node1" presStyleIdx="0" presStyleCnt="6">
        <dgm:presLayoutVars>
          <dgm:bulletEnabled val="1"/>
        </dgm:presLayoutVars>
      </dgm:prSet>
      <dgm:spPr/>
    </dgm:pt>
    <dgm:pt modelId="{1A3CD6D5-8D49-4C80-8E5F-C86EA763074D}" type="pres">
      <dgm:prSet presAssocID="{26E9D63D-69D5-4392-82EC-10A84F027EFD}" presName="sibTrans" presStyleCnt="0"/>
      <dgm:spPr/>
    </dgm:pt>
    <dgm:pt modelId="{516C7B67-EAE0-4CA5-839F-2D437C6B6ABA}" type="pres">
      <dgm:prSet presAssocID="{56A55ECF-77C0-4D88-9053-15BF5DFC8AF9}" presName="node" presStyleLbl="node1" presStyleIdx="1" presStyleCnt="6">
        <dgm:presLayoutVars>
          <dgm:bulletEnabled val="1"/>
        </dgm:presLayoutVars>
      </dgm:prSet>
      <dgm:spPr/>
    </dgm:pt>
    <dgm:pt modelId="{1E52316C-0195-4185-A277-1BD28AAAC556}" type="pres">
      <dgm:prSet presAssocID="{0184472A-CA9A-42C0-B56D-CC60F2E5A57F}" presName="sibTrans" presStyleCnt="0"/>
      <dgm:spPr/>
    </dgm:pt>
    <dgm:pt modelId="{C4F818AB-A32B-4615-968C-B2BBB44AA9D3}" type="pres">
      <dgm:prSet presAssocID="{63D6D846-7190-45D1-9D90-CA54D1109091}" presName="node" presStyleLbl="node1" presStyleIdx="2" presStyleCnt="6">
        <dgm:presLayoutVars>
          <dgm:bulletEnabled val="1"/>
        </dgm:presLayoutVars>
      </dgm:prSet>
      <dgm:spPr/>
    </dgm:pt>
    <dgm:pt modelId="{19BDDB2F-8DF0-430B-A936-8EBADFAB68C8}" type="pres">
      <dgm:prSet presAssocID="{E1E6D29B-EB9F-4614-90D9-78148893C709}" presName="sibTrans" presStyleCnt="0"/>
      <dgm:spPr/>
    </dgm:pt>
    <dgm:pt modelId="{C1300D70-D1B1-4C0C-ACE0-741068A28BC9}" type="pres">
      <dgm:prSet presAssocID="{6452C069-2B52-4693-BFE4-76827696AB87}" presName="node" presStyleLbl="node1" presStyleIdx="3" presStyleCnt="6">
        <dgm:presLayoutVars>
          <dgm:bulletEnabled val="1"/>
        </dgm:presLayoutVars>
      </dgm:prSet>
      <dgm:spPr/>
    </dgm:pt>
    <dgm:pt modelId="{693835CB-516D-4B69-9200-AC6F929C9F28}" type="pres">
      <dgm:prSet presAssocID="{0CC8464D-B9F9-4F68-86FD-B5B98C822BB5}" presName="sibTrans" presStyleCnt="0"/>
      <dgm:spPr/>
    </dgm:pt>
    <dgm:pt modelId="{1F3DB349-CA59-4BAB-9DA2-DAFE17C23DE8}" type="pres">
      <dgm:prSet presAssocID="{C57A58F1-0E65-4F68-B268-57975E4B18E5}" presName="node" presStyleLbl="node1" presStyleIdx="4" presStyleCnt="6">
        <dgm:presLayoutVars>
          <dgm:bulletEnabled val="1"/>
        </dgm:presLayoutVars>
      </dgm:prSet>
      <dgm:spPr/>
    </dgm:pt>
    <dgm:pt modelId="{578F321C-1822-4AA7-8603-2DEC2800F832}" type="pres">
      <dgm:prSet presAssocID="{49076626-D889-4916-8D5A-AACB0D0FBA2B}" presName="sibTrans" presStyleCnt="0"/>
      <dgm:spPr/>
    </dgm:pt>
    <dgm:pt modelId="{F8980EE5-FF88-4829-BB81-6FBE46605FE5}" type="pres">
      <dgm:prSet presAssocID="{773A42AC-E932-4572-BF1E-376714B35BE9}" presName="node" presStyleLbl="node1" presStyleIdx="5" presStyleCnt="6">
        <dgm:presLayoutVars>
          <dgm:bulletEnabled val="1"/>
        </dgm:presLayoutVars>
      </dgm:prSet>
      <dgm:spPr/>
    </dgm:pt>
  </dgm:ptLst>
  <dgm:cxnLst>
    <dgm:cxn modelId="{361CB006-B873-4D4D-B49D-4A8DE7271F60}" type="presOf" srcId="{17A9DB01-F38A-42C4-A8DF-60A7CD6083FE}" destId="{3CE2658A-2A9C-4FE9-8187-4CA5AB3DF6F2}" srcOrd="0" destOrd="0" presId="urn:microsoft.com/office/officeart/2005/8/layout/default"/>
    <dgm:cxn modelId="{894FB716-5939-454E-93E8-6DB37CBA5B88}" type="presOf" srcId="{773A42AC-E932-4572-BF1E-376714B35BE9}" destId="{F8980EE5-FF88-4829-BB81-6FBE46605FE5}" srcOrd="0" destOrd="0" presId="urn:microsoft.com/office/officeart/2005/8/layout/default"/>
    <dgm:cxn modelId="{C774941F-07B0-408A-9360-F899A3561083}" srcId="{17A9DB01-F38A-42C4-A8DF-60A7CD6083FE}" destId="{15E3AEE1-8BA9-4755-9F10-7BE172C7358C}" srcOrd="0" destOrd="0" parTransId="{7CEACC9E-AA3E-4D6C-AC22-CFC855244EA1}" sibTransId="{26E9D63D-69D5-4392-82EC-10A84F027EFD}"/>
    <dgm:cxn modelId="{A157E32C-2681-4ACA-8FD6-A9B083BBC0F7}" srcId="{17A9DB01-F38A-42C4-A8DF-60A7CD6083FE}" destId="{C57A58F1-0E65-4F68-B268-57975E4B18E5}" srcOrd="4" destOrd="0" parTransId="{A858DDFD-4773-4CEC-A73A-5C7C558F713E}" sibTransId="{49076626-D889-4916-8D5A-AACB0D0FBA2B}"/>
    <dgm:cxn modelId="{E303012E-2E1E-4D37-B884-0B1F61043C1C}" type="presOf" srcId="{63D6D846-7190-45D1-9D90-CA54D1109091}" destId="{C4F818AB-A32B-4615-968C-B2BBB44AA9D3}" srcOrd="0" destOrd="0" presId="urn:microsoft.com/office/officeart/2005/8/layout/default"/>
    <dgm:cxn modelId="{C48F6541-5B3A-4527-B48F-E3F5C4D2D93C}" type="presOf" srcId="{56A55ECF-77C0-4D88-9053-15BF5DFC8AF9}" destId="{516C7B67-EAE0-4CA5-839F-2D437C6B6ABA}" srcOrd="0" destOrd="0" presId="urn:microsoft.com/office/officeart/2005/8/layout/default"/>
    <dgm:cxn modelId="{73C22964-7CA5-4CC2-B514-E41FEC617E09}" type="presOf" srcId="{15E3AEE1-8BA9-4755-9F10-7BE172C7358C}" destId="{0B9E53D5-C77C-423E-A1DF-D55899F60290}" srcOrd="0" destOrd="0" presId="urn:microsoft.com/office/officeart/2005/8/layout/default"/>
    <dgm:cxn modelId="{B6536F47-B5B5-48E3-8990-BEC72A9F1CE3}" srcId="{17A9DB01-F38A-42C4-A8DF-60A7CD6083FE}" destId="{63D6D846-7190-45D1-9D90-CA54D1109091}" srcOrd="2" destOrd="0" parTransId="{165A9D8E-8370-46AF-9E92-01B306C2918B}" sibTransId="{E1E6D29B-EB9F-4614-90D9-78148893C709}"/>
    <dgm:cxn modelId="{C3EFB3AE-B0A1-48E4-998E-6C51D46CF1D3}" srcId="{17A9DB01-F38A-42C4-A8DF-60A7CD6083FE}" destId="{56A55ECF-77C0-4D88-9053-15BF5DFC8AF9}" srcOrd="1" destOrd="0" parTransId="{54F0563F-4F7D-4F00-A020-A993B9B298EB}" sibTransId="{0184472A-CA9A-42C0-B56D-CC60F2E5A57F}"/>
    <dgm:cxn modelId="{9371A3C4-D0D5-458E-BF6E-F8010E35FEC3}" type="presOf" srcId="{C57A58F1-0E65-4F68-B268-57975E4B18E5}" destId="{1F3DB349-CA59-4BAB-9DA2-DAFE17C23DE8}" srcOrd="0" destOrd="0" presId="urn:microsoft.com/office/officeart/2005/8/layout/default"/>
    <dgm:cxn modelId="{BCBC63D8-5B72-41B5-8EDE-A113B29BD2FF}" srcId="{17A9DB01-F38A-42C4-A8DF-60A7CD6083FE}" destId="{773A42AC-E932-4572-BF1E-376714B35BE9}" srcOrd="5" destOrd="0" parTransId="{7141F448-396B-47E7-A178-3C7F4F2C724A}" sibTransId="{4E003971-0207-4315-8870-661094C68768}"/>
    <dgm:cxn modelId="{7E4F3CE1-1086-4C61-A5CA-EA5BCFF09EFD}" type="presOf" srcId="{6452C069-2B52-4693-BFE4-76827696AB87}" destId="{C1300D70-D1B1-4C0C-ACE0-741068A28BC9}" srcOrd="0" destOrd="0" presId="urn:microsoft.com/office/officeart/2005/8/layout/default"/>
    <dgm:cxn modelId="{5B993FFD-3014-43EF-B6B6-96B5FC626D05}" srcId="{17A9DB01-F38A-42C4-A8DF-60A7CD6083FE}" destId="{6452C069-2B52-4693-BFE4-76827696AB87}" srcOrd="3" destOrd="0" parTransId="{2DF14712-C01B-4604-AEE1-EC8D5BCD9EE0}" sibTransId="{0CC8464D-B9F9-4F68-86FD-B5B98C822BB5}"/>
    <dgm:cxn modelId="{4BA816C1-0E32-4DA7-8A75-D6BFFEBED6C8}" type="presParOf" srcId="{3CE2658A-2A9C-4FE9-8187-4CA5AB3DF6F2}" destId="{0B9E53D5-C77C-423E-A1DF-D55899F60290}" srcOrd="0" destOrd="0" presId="urn:microsoft.com/office/officeart/2005/8/layout/default"/>
    <dgm:cxn modelId="{0CF07FAE-B4DB-4320-93DA-273E5D42B45D}" type="presParOf" srcId="{3CE2658A-2A9C-4FE9-8187-4CA5AB3DF6F2}" destId="{1A3CD6D5-8D49-4C80-8E5F-C86EA763074D}" srcOrd="1" destOrd="0" presId="urn:microsoft.com/office/officeart/2005/8/layout/default"/>
    <dgm:cxn modelId="{502AD964-7A89-4236-972D-BC1BDC9BEC02}" type="presParOf" srcId="{3CE2658A-2A9C-4FE9-8187-4CA5AB3DF6F2}" destId="{516C7B67-EAE0-4CA5-839F-2D437C6B6ABA}" srcOrd="2" destOrd="0" presId="urn:microsoft.com/office/officeart/2005/8/layout/default"/>
    <dgm:cxn modelId="{88E08BF3-1118-4280-8D9E-7246D6E65E19}" type="presParOf" srcId="{3CE2658A-2A9C-4FE9-8187-4CA5AB3DF6F2}" destId="{1E52316C-0195-4185-A277-1BD28AAAC556}" srcOrd="3" destOrd="0" presId="urn:microsoft.com/office/officeart/2005/8/layout/default"/>
    <dgm:cxn modelId="{9E782F9C-2478-4FC9-9D5E-93066319ABF0}" type="presParOf" srcId="{3CE2658A-2A9C-4FE9-8187-4CA5AB3DF6F2}" destId="{C4F818AB-A32B-4615-968C-B2BBB44AA9D3}" srcOrd="4" destOrd="0" presId="urn:microsoft.com/office/officeart/2005/8/layout/default"/>
    <dgm:cxn modelId="{D1D24916-613F-4E34-A69C-0E5A7DB61CF9}" type="presParOf" srcId="{3CE2658A-2A9C-4FE9-8187-4CA5AB3DF6F2}" destId="{19BDDB2F-8DF0-430B-A936-8EBADFAB68C8}" srcOrd="5" destOrd="0" presId="urn:microsoft.com/office/officeart/2005/8/layout/default"/>
    <dgm:cxn modelId="{3C4A0427-FDC5-47B9-9DB5-67435033A30C}" type="presParOf" srcId="{3CE2658A-2A9C-4FE9-8187-4CA5AB3DF6F2}" destId="{C1300D70-D1B1-4C0C-ACE0-741068A28BC9}" srcOrd="6" destOrd="0" presId="urn:microsoft.com/office/officeart/2005/8/layout/default"/>
    <dgm:cxn modelId="{7DC7BB93-67C4-4C7E-A8D8-D75CA4C1EE34}" type="presParOf" srcId="{3CE2658A-2A9C-4FE9-8187-4CA5AB3DF6F2}" destId="{693835CB-516D-4B69-9200-AC6F929C9F28}" srcOrd="7" destOrd="0" presId="urn:microsoft.com/office/officeart/2005/8/layout/default"/>
    <dgm:cxn modelId="{0CD8E9F1-58E5-422F-8C4E-A987DEC29A97}" type="presParOf" srcId="{3CE2658A-2A9C-4FE9-8187-4CA5AB3DF6F2}" destId="{1F3DB349-CA59-4BAB-9DA2-DAFE17C23DE8}" srcOrd="8" destOrd="0" presId="urn:microsoft.com/office/officeart/2005/8/layout/default"/>
    <dgm:cxn modelId="{594EBB44-412E-40EB-BEE9-23E96C5ADC5C}" type="presParOf" srcId="{3CE2658A-2A9C-4FE9-8187-4CA5AB3DF6F2}" destId="{578F321C-1822-4AA7-8603-2DEC2800F832}" srcOrd="9" destOrd="0" presId="urn:microsoft.com/office/officeart/2005/8/layout/default"/>
    <dgm:cxn modelId="{6269035A-47C8-414F-9522-DA0EBC0B1E88}" type="presParOf" srcId="{3CE2658A-2A9C-4FE9-8187-4CA5AB3DF6F2}" destId="{F8980EE5-FF88-4829-BB81-6FBE46605FE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572DA3-5123-44AB-B3F5-41F6F2346DD9}" type="doc">
      <dgm:prSet loTypeId="urn:microsoft.com/office/officeart/2005/8/layout/b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CEF830C-5F34-4FA9-9688-D7BAF169F7B6}">
      <dgm:prSet phldrT="[Texte]"/>
      <dgm:spPr/>
      <dgm:t>
        <a:bodyPr/>
        <a:lstStyle/>
        <a:p>
          <a:r>
            <a:rPr lang="fr-FR" b="1" dirty="0"/>
            <a:t>Facile à trouver (</a:t>
          </a:r>
          <a:r>
            <a:rPr lang="en-GB" b="1" dirty="0"/>
            <a:t>Findable</a:t>
          </a:r>
          <a:r>
            <a:rPr lang="fr-FR" b="1" dirty="0"/>
            <a:t>)</a:t>
          </a:r>
        </a:p>
      </dgm:t>
    </dgm:pt>
    <dgm:pt modelId="{3CC748CA-FB48-4D1F-8C05-6A3475FD6AD2}" type="parTrans" cxnId="{BEE4F6BB-40B1-4A23-B47B-B0518F3C8344}">
      <dgm:prSet/>
      <dgm:spPr/>
      <dgm:t>
        <a:bodyPr/>
        <a:lstStyle/>
        <a:p>
          <a:endParaRPr lang="fr-FR"/>
        </a:p>
      </dgm:t>
    </dgm:pt>
    <dgm:pt modelId="{C19B46E9-59BD-453A-AE8B-59287AE4AFF3}" type="sibTrans" cxnId="{BEE4F6BB-40B1-4A23-B47B-B0518F3C8344}">
      <dgm:prSet/>
      <dgm:spPr/>
      <dgm:t>
        <a:bodyPr/>
        <a:lstStyle/>
        <a:p>
          <a:endParaRPr lang="fr-FR"/>
        </a:p>
      </dgm:t>
    </dgm:pt>
    <dgm:pt modelId="{9BC177AF-A2C2-4B4D-A65B-E12620EB5690}">
      <dgm:prSet phldrT="[Texte]"/>
      <dgm:spPr/>
      <dgm:t>
        <a:bodyPr/>
        <a:lstStyle/>
        <a:p>
          <a:r>
            <a:rPr lang="fr-FR" b="1" dirty="0"/>
            <a:t>Accessible</a:t>
          </a:r>
        </a:p>
      </dgm:t>
    </dgm:pt>
    <dgm:pt modelId="{9057C0C5-C276-4CFF-A914-3E189D66768E}" type="parTrans" cxnId="{05E7623A-C4A3-47D8-AEB9-BCE4BB6AABDD}">
      <dgm:prSet/>
      <dgm:spPr/>
      <dgm:t>
        <a:bodyPr/>
        <a:lstStyle/>
        <a:p>
          <a:endParaRPr lang="fr-FR"/>
        </a:p>
      </dgm:t>
    </dgm:pt>
    <dgm:pt modelId="{814FF4FC-D16F-4BFB-8985-01CF4E835F81}" type="sibTrans" cxnId="{05E7623A-C4A3-47D8-AEB9-BCE4BB6AABDD}">
      <dgm:prSet/>
      <dgm:spPr/>
      <dgm:t>
        <a:bodyPr/>
        <a:lstStyle/>
        <a:p>
          <a:endParaRPr lang="fr-FR"/>
        </a:p>
      </dgm:t>
    </dgm:pt>
    <dgm:pt modelId="{3ED1E9A5-17FA-4CD5-B447-B4084BF817C7}">
      <dgm:prSet phldrT="[Texte]"/>
      <dgm:spPr/>
      <dgm:t>
        <a:bodyPr/>
        <a:lstStyle/>
        <a:p>
          <a:r>
            <a:rPr lang="fr-FR" b="1" dirty="0"/>
            <a:t>Interopérable (</a:t>
          </a:r>
          <a:r>
            <a:rPr lang="en-GB" b="1" dirty="0"/>
            <a:t>Interoperable</a:t>
          </a:r>
          <a:r>
            <a:rPr lang="fr-FR" b="1" dirty="0"/>
            <a:t>)</a:t>
          </a:r>
          <a:endParaRPr lang="fr-FR" dirty="0"/>
        </a:p>
      </dgm:t>
    </dgm:pt>
    <dgm:pt modelId="{D21B1CCD-8A8A-405E-B231-EB5310D848AE}" type="parTrans" cxnId="{E57B35A6-A343-411E-BAC3-0E6512414278}">
      <dgm:prSet/>
      <dgm:spPr/>
      <dgm:t>
        <a:bodyPr/>
        <a:lstStyle/>
        <a:p>
          <a:endParaRPr lang="fr-FR"/>
        </a:p>
      </dgm:t>
    </dgm:pt>
    <dgm:pt modelId="{2552412D-7B9C-493D-9A2E-217527E20C21}" type="sibTrans" cxnId="{E57B35A6-A343-411E-BAC3-0E6512414278}">
      <dgm:prSet/>
      <dgm:spPr/>
      <dgm:t>
        <a:bodyPr/>
        <a:lstStyle/>
        <a:p>
          <a:endParaRPr lang="fr-FR"/>
        </a:p>
      </dgm:t>
    </dgm:pt>
    <dgm:pt modelId="{9B251476-92BE-4DD8-B927-44BB81BC35B0}">
      <dgm:prSet phldrT="[Texte]"/>
      <dgm:spPr/>
      <dgm:t>
        <a:bodyPr/>
        <a:lstStyle/>
        <a:p>
          <a:r>
            <a:rPr lang="fr-FR" b="1" dirty="0"/>
            <a:t>Réutilisable (</a:t>
          </a:r>
          <a:r>
            <a:rPr lang="en-GB" b="1" dirty="0"/>
            <a:t>Reusable</a:t>
          </a:r>
          <a:r>
            <a:rPr lang="fr-FR" b="1" dirty="0"/>
            <a:t>)</a:t>
          </a:r>
          <a:endParaRPr lang="fr-FR" dirty="0"/>
        </a:p>
      </dgm:t>
    </dgm:pt>
    <dgm:pt modelId="{88451ED9-93DE-4D28-96FF-459A282B848F}" type="parTrans" cxnId="{30453285-77BA-458E-B900-B0F4E9BA1821}">
      <dgm:prSet/>
      <dgm:spPr/>
      <dgm:t>
        <a:bodyPr/>
        <a:lstStyle/>
        <a:p>
          <a:endParaRPr lang="fr-FR"/>
        </a:p>
      </dgm:t>
    </dgm:pt>
    <dgm:pt modelId="{744F61BA-D1CC-428C-81F7-B21CBCFDEC83}" type="sibTrans" cxnId="{30453285-77BA-458E-B900-B0F4E9BA1821}">
      <dgm:prSet/>
      <dgm:spPr/>
      <dgm:t>
        <a:bodyPr/>
        <a:lstStyle/>
        <a:p>
          <a:endParaRPr lang="fr-FR"/>
        </a:p>
      </dgm:t>
    </dgm:pt>
    <dgm:pt modelId="{617D1F1F-7F70-476D-BFB9-F12251710126}">
      <dgm:prSet phldrT="[Texte]"/>
      <dgm:spPr/>
      <dgm:t>
        <a:bodyPr/>
        <a:lstStyle/>
        <a:p>
          <a:r>
            <a:rPr lang="fr-FR" b="0" dirty="0"/>
            <a:t>Des identifiants uniques et des métadonnées sont utilisés pour permettre une localisation rapide et efficace des données.</a:t>
          </a:r>
        </a:p>
      </dgm:t>
    </dgm:pt>
    <dgm:pt modelId="{80DF39FB-3853-40ED-855A-A8C211CBE0FC}" type="parTrans" cxnId="{5209ADCA-B430-4989-BF45-E9D59BDE36D0}">
      <dgm:prSet/>
      <dgm:spPr/>
      <dgm:t>
        <a:bodyPr/>
        <a:lstStyle/>
        <a:p>
          <a:endParaRPr lang="fr-FR"/>
        </a:p>
      </dgm:t>
    </dgm:pt>
    <dgm:pt modelId="{71FD242C-C668-487E-A821-755F98C92632}" type="sibTrans" cxnId="{5209ADCA-B430-4989-BF45-E9D59BDE36D0}">
      <dgm:prSet/>
      <dgm:spPr/>
      <dgm:t>
        <a:bodyPr/>
        <a:lstStyle/>
        <a:p>
          <a:endParaRPr lang="fr-FR"/>
        </a:p>
      </dgm:t>
    </dgm:pt>
    <dgm:pt modelId="{D3B870FD-2C1C-4AE5-94C0-BF4DA8BBD8E1}">
      <dgm:prSet phldrT="[Texte]"/>
      <dgm:spPr/>
      <dgm:t>
        <a:bodyPr/>
        <a:lstStyle/>
        <a:p>
          <a:r>
            <a:rPr lang="fr-FR" b="0" i="0" dirty="0"/>
            <a:t>Les données sont ouvertes, gratuites et universellement disponibles pour les efforts de recherche</a:t>
          </a:r>
        </a:p>
      </dgm:t>
    </dgm:pt>
    <dgm:pt modelId="{BDAB54F1-E6D8-4206-9EA2-504867126007}" type="parTrans" cxnId="{6BB036AC-15CF-4968-A530-8D203DA158F1}">
      <dgm:prSet/>
      <dgm:spPr/>
      <dgm:t>
        <a:bodyPr/>
        <a:lstStyle/>
        <a:p>
          <a:endParaRPr lang="fr-FR"/>
        </a:p>
      </dgm:t>
    </dgm:pt>
    <dgm:pt modelId="{A2EE0E98-F75B-4995-85A5-6FB3CABCF167}" type="sibTrans" cxnId="{6BB036AC-15CF-4968-A530-8D203DA158F1}">
      <dgm:prSet/>
      <dgm:spPr/>
      <dgm:t>
        <a:bodyPr/>
        <a:lstStyle/>
        <a:p>
          <a:endParaRPr lang="fr-FR"/>
        </a:p>
      </dgm:t>
    </dgm:pt>
    <dgm:pt modelId="{6A0BC34D-F39A-4F56-A1F3-6AFD606A0401}">
      <dgm:prSet phldrT="[Texte]"/>
      <dgm:spPr/>
      <dgm:t>
        <a:bodyPr/>
        <a:lstStyle/>
        <a:p>
          <a:r>
            <a:rPr lang="fr-FR"/>
            <a:t>Toutes les données sont clairement décrites et précisent les standards d'utilisation des données qui y sont associés.</a:t>
          </a:r>
          <a:endParaRPr lang="fr-FR" dirty="0"/>
        </a:p>
      </dgm:t>
    </dgm:pt>
    <dgm:pt modelId="{11BCA5E5-AD74-4AD2-AE2C-1D391858BD51}" type="parTrans" cxnId="{6B224BAC-CE9A-4269-9C10-7F86104479A2}">
      <dgm:prSet/>
      <dgm:spPr/>
      <dgm:t>
        <a:bodyPr/>
        <a:lstStyle/>
        <a:p>
          <a:endParaRPr lang="fr-FR"/>
        </a:p>
      </dgm:t>
    </dgm:pt>
    <dgm:pt modelId="{F3599FA6-09AF-4790-8073-E67DB8D2CDBE}" type="sibTrans" cxnId="{6B224BAC-CE9A-4269-9C10-7F86104479A2}">
      <dgm:prSet/>
      <dgm:spPr/>
      <dgm:t>
        <a:bodyPr/>
        <a:lstStyle/>
        <a:p>
          <a:endParaRPr lang="fr-FR"/>
        </a:p>
      </dgm:t>
    </dgm:pt>
    <dgm:pt modelId="{E31CDE37-5000-4CDC-A0E6-A5B80D979C2C}">
      <dgm:prSet phldrT="[Texte]"/>
      <dgm:spPr/>
      <dgm:t>
        <a:bodyPr/>
        <a:lstStyle/>
        <a:p>
          <a:r>
            <a:rPr lang="fr-FR"/>
            <a:t>Les métadonnées utilisent un langage accessible, ouvert et standardisé</a:t>
          </a:r>
          <a:endParaRPr lang="fr-FR" dirty="0"/>
        </a:p>
      </dgm:t>
    </dgm:pt>
    <dgm:pt modelId="{946B94D0-66E0-4475-8A65-53281B9E8326}" type="parTrans" cxnId="{0376B87C-D9DF-4160-A934-642FC4DC545D}">
      <dgm:prSet/>
      <dgm:spPr/>
      <dgm:t>
        <a:bodyPr/>
        <a:lstStyle/>
        <a:p>
          <a:endParaRPr lang="fr-FR"/>
        </a:p>
      </dgm:t>
    </dgm:pt>
    <dgm:pt modelId="{D7BA61D0-8B50-470C-A044-0F9C110EA57F}" type="sibTrans" cxnId="{0376B87C-D9DF-4160-A934-642FC4DC545D}">
      <dgm:prSet/>
      <dgm:spPr/>
      <dgm:t>
        <a:bodyPr/>
        <a:lstStyle/>
        <a:p>
          <a:endParaRPr lang="fr-FR"/>
        </a:p>
      </dgm:t>
    </dgm:pt>
    <dgm:pt modelId="{745CB578-B519-4E02-B25C-B7FFA6F89303}" type="pres">
      <dgm:prSet presAssocID="{84572DA3-5123-44AB-B3F5-41F6F2346DD9}" presName="diagram" presStyleCnt="0">
        <dgm:presLayoutVars>
          <dgm:dir/>
          <dgm:animLvl val="lvl"/>
          <dgm:resizeHandles val="exact"/>
        </dgm:presLayoutVars>
      </dgm:prSet>
      <dgm:spPr/>
    </dgm:pt>
    <dgm:pt modelId="{C97EA46A-13FF-4593-A3F3-53AC368542F3}" type="pres">
      <dgm:prSet presAssocID="{4CEF830C-5F34-4FA9-9688-D7BAF169F7B6}" presName="compNode" presStyleCnt="0"/>
      <dgm:spPr/>
    </dgm:pt>
    <dgm:pt modelId="{20833A7C-4F99-498A-A377-A38CF3145779}" type="pres">
      <dgm:prSet presAssocID="{4CEF830C-5F34-4FA9-9688-D7BAF169F7B6}" presName="childRect" presStyleLbl="bgAcc1" presStyleIdx="0" presStyleCnt="4">
        <dgm:presLayoutVars>
          <dgm:bulletEnabled val="1"/>
        </dgm:presLayoutVars>
      </dgm:prSet>
      <dgm:spPr/>
    </dgm:pt>
    <dgm:pt modelId="{DF532E6D-2BD0-4A92-AF5A-7C3E51FFE927}" type="pres">
      <dgm:prSet presAssocID="{4CEF830C-5F34-4FA9-9688-D7BAF169F7B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A053BEA-269D-427E-AE4A-1FCF824A718B}" type="pres">
      <dgm:prSet presAssocID="{4CEF830C-5F34-4FA9-9688-D7BAF169F7B6}" presName="parentRect" presStyleLbl="alignNode1" presStyleIdx="0" presStyleCnt="4"/>
      <dgm:spPr/>
    </dgm:pt>
    <dgm:pt modelId="{0EAA6789-2FD5-431D-B2B5-91701C8C79A4}" type="pres">
      <dgm:prSet presAssocID="{4CEF830C-5F34-4FA9-9688-D7BAF169F7B6}" presName="adorn" presStyleLbl="fgAccFollow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de contour"/>
        </a:ext>
      </dgm:extLst>
    </dgm:pt>
    <dgm:pt modelId="{9056CE4D-C5F5-40FD-8DD6-93030B2CAB52}" type="pres">
      <dgm:prSet presAssocID="{C19B46E9-59BD-453A-AE8B-59287AE4AFF3}" presName="sibTrans" presStyleLbl="sibTrans2D1" presStyleIdx="0" presStyleCnt="0"/>
      <dgm:spPr/>
    </dgm:pt>
    <dgm:pt modelId="{74631191-968C-489B-B63A-647DB933728C}" type="pres">
      <dgm:prSet presAssocID="{9BC177AF-A2C2-4B4D-A65B-E12620EB5690}" presName="compNode" presStyleCnt="0"/>
      <dgm:spPr/>
    </dgm:pt>
    <dgm:pt modelId="{EC669481-E184-437E-8922-3C83BFED8823}" type="pres">
      <dgm:prSet presAssocID="{9BC177AF-A2C2-4B4D-A65B-E12620EB5690}" presName="childRect" presStyleLbl="bgAcc1" presStyleIdx="1" presStyleCnt="4">
        <dgm:presLayoutVars>
          <dgm:bulletEnabled val="1"/>
        </dgm:presLayoutVars>
      </dgm:prSet>
      <dgm:spPr/>
    </dgm:pt>
    <dgm:pt modelId="{1E5ED74D-23D2-4111-ADE3-0E152D8EAC89}" type="pres">
      <dgm:prSet presAssocID="{9BC177AF-A2C2-4B4D-A65B-E12620EB569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33D5FFD-47D1-4CA5-8B8F-626E48B51C90}" type="pres">
      <dgm:prSet presAssocID="{9BC177AF-A2C2-4B4D-A65B-E12620EB5690}" presName="parentRect" presStyleLbl="alignNode1" presStyleIdx="1" presStyleCnt="4"/>
      <dgm:spPr/>
    </dgm:pt>
    <dgm:pt modelId="{FBEF33A1-F129-4F4B-9952-F02BEF8B60EE}" type="pres">
      <dgm:prSet presAssocID="{9BC177AF-A2C2-4B4D-A65B-E12620EB5690}" presName="adorn" presStyleLbl="fgAccFollow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é contour"/>
        </a:ext>
      </dgm:extLst>
    </dgm:pt>
    <dgm:pt modelId="{62D66020-E291-4573-9347-86ADEDE0982F}" type="pres">
      <dgm:prSet presAssocID="{814FF4FC-D16F-4BFB-8985-01CF4E835F81}" presName="sibTrans" presStyleLbl="sibTrans2D1" presStyleIdx="0" presStyleCnt="0"/>
      <dgm:spPr/>
    </dgm:pt>
    <dgm:pt modelId="{8CC18FAA-15E5-438B-8BA9-5E3CD1092FB8}" type="pres">
      <dgm:prSet presAssocID="{3ED1E9A5-17FA-4CD5-B447-B4084BF817C7}" presName="compNode" presStyleCnt="0"/>
      <dgm:spPr/>
    </dgm:pt>
    <dgm:pt modelId="{CA462154-6B3C-43F5-AC99-0B92D37B5D25}" type="pres">
      <dgm:prSet presAssocID="{3ED1E9A5-17FA-4CD5-B447-B4084BF817C7}" presName="childRect" presStyleLbl="bgAcc1" presStyleIdx="2" presStyleCnt="4">
        <dgm:presLayoutVars>
          <dgm:bulletEnabled val="1"/>
        </dgm:presLayoutVars>
      </dgm:prSet>
      <dgm:spPr/>
    </dgm:pt>
    <dgm:pt modelId="{27851C65-804F-45E2-A1E9-76ABBDC853E7}" type="pres">
      <dgm:prSet presAssocID="{3ED1E9A5-17FA-4CD5-B447-B4084BF817C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61397A7-EA6C-4BDA-B3C0-CC58CEE4F1ED}" type="pres">
      <dgm:prSet presAssocID="{3ED1E9A5-17FA-4CD5-B447-B4084BF817C7}" presName="parentRect" presStyleLbl="alignNode1" presStyleIdx="2" presStyleCnt="4"/>
      <dgm:spPr/>
    </dgm:pt>
    <dgm:pt modelId="{7EED6511-D709-4CF8-87B0-71760430AD5F}" type="pres">
      <dgm:prSet presAssocID="{3ED1E9A5-17FA-4CD5-B447-B4084BF817C7}" presName="adorn" presStyleLbl="fgAccFollow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 contour"/>
        </a:ext>
      </dgm:extLst>
    </dgm:pt>
    <dgm:pt modelId="{3DEE4DB9-54EF-4F72-847F-4A1EDB2B56DB}" type="pres">
      <dgm:prSet presAssocID="{2552412D-7B9C-493D-9A2E-217527E20C21}" presName="sibTrans" presStyleLbl="sibTrans2D1" presStyleIdx="0" presStyleCnt="0"/>
      <dgm:spPr/>
    </dgm:pt>
    <dgm:pt modelId="{2D910DA1-CBB3-45BC-A6E0-4F7999577B50}" type="pres">
      <dgm:prSet presAssocID="{9B251476-92BE-4DD8-B927-44BB81BC35B0}" presName="compNode" presStyleCnt="0"/>
      <dgm:spPr/>
    </dgm:pt>
    <dgm:pt modelId="{4FA6ADF4-25A6-4F50-AA7F-FFFB24FE4B28}" type="pres">
      <dgm:prSet presAssocID="{9B251476-92BE-4DD8-B927-44BB81BC35B0}" presName="childRect" presStyleLbl="bgAcc1" presStyleIdx="3" presStyleCnt="4">
        <dgm:presLayoutVars>
          <dgm:bulletEnabled val="1"/>
        </dgm:presLayoutVars>
      </dgm:prSet>
      <dgm:spPr/>
    </dgm:pt>
    <dgm:pt modelId="{2401C410-4D54-4281-8AC3-F859182ECB64}" type="pres">
      <dgm:prSet presAssocID="{9B251476-92BE-4DD8-B927-44BB81BC35B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CBB1695-A61D-4A8F-80DE-9B511687C2B8}" type="pres">
      <dgm:prSet presAssocID="{9B251476-92BE-4DD8-B927-44BB81BC35B0}" presName="parentRect" presStyleLbl="alignNode1" presStyleIdx="3" presStyleCnt="4"/>
      <dgm:spPr/>
    </dgm:pt>
    <dgm:pt modelId="{F2822DE2-3DF1-492D-B7A3-5426851DBB1D}" type="pres">
      <dgm:prSet presAssocID="{9B251476-92BE-4DD8-B927-44BB81BC35B0}" presName="adorn" presStyleLbl="fgAccFollow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age contour"/>
        </a:ext>
      </dgm:extLst>
    </dgm:pt>
  </dgm:ptLst>
  <dgm:cxnLst>
    <dgm:cxn modelId="{71422C04-81F8-4474-89AB-B95C7AB2A2EB}" type="presOf" srcId="{3ED1E9A5-17FA-4CD5-B447-B4084BF817C7}" destId="{27851C65-804F-45E2-A1E9-76ABBDC853E7}" srcOrd="0" destOrd="0" presId="urn:microsoft.com/office/officeart/2005/8/layout/bList2"/>
    <dgm:cxn modelId="{C28EDD12-51AE-4BE9-BD20-640B570CBDED}" type="presOf" srcId="{4CEF830C-5F34-4FA9-9688-D7BAF169F7B6}" destId="{6A053BEA-269D-427E-AE4A-1FCF824A718B}" srcOrd="1" destOrd="0" presId="urn:microsoft.com/office/officeart/2005/8/layout/bList2"/>
    <dgm:cxn modelId="{E294FC24-2CF2-4F60-81D4-2D64BF1A8406}" type="presOf" srcId="{3ED1E9A5-17FA-4CD5-B447-B4084BF817C7}" destId="{161397A7-EA6C-4BDA-B3C0-CC58CEE4F1ED}" srcOrd="1" destOrd="0" presId="urn:microsoft.com/office/officeart/2005/8/layout/bList2"/>
    <dgm:cxn modelId="{05E7623A-C4A3-47D8-AEB9-BCE4BB6AABDD}" srcId="{84572DA3-5123-44AB-B3F5-41F6F2346DD9}" destId="{9BC177AF-A2C2-4B4D-A65B-E12620EB5690}" srcOrd="1" destOrd="0" parTransId="{9057C0C5-C276-4CFF-A914-3E189D66768E}" sibTransId="{814FF4FC-D16F-4BFB-8985-01CF4E835F81}"/>
    <dgm:cxn modelId="{2C19FE5B-BAD6-4744-823E-6020E66F117D}" type="presOf" srcId="{9B251476-92BE-4DD8-B927-44BB81BC35B0}" destId="{2401C410-4D54-4281-8AC3-F859182ECB64}" srcOrd="0" destOrd="0" presId="urn:microsoft.com/office/officeart/2005/8/layout/bList2"/>
    <dgm:cxn modelId="{9249205E-071A-4B4F-A58A-099B66B265B2}" type="presOf" srcId="{9BC177AF-A2C2-4B4D-A65B-E12620EB5690}" destId="{133D5FFD-47D1-4CA5-8B8F-626E48B51C90}" srcOrd="1" destOrd="0" presId="urn:microsoft.com/office/officeart/2005/8/layout/bList2"/>
    <dgm:cxn modelId="{92B0CC52-EA9A-4CE2-949E-EDAA937D9856}" type="presOf" srcId="{84572DA3-5123-44AB-B3F5-41F6F2346DD9}" destId="{745CB578-B519-4E02-B25C-B7FFA6F89303}" srcOrd="0" destOrd="0" presId="urn:microsoft.com/office/officeart/2005/8/layout/bList2"/>
    <dgm:cxn modelId="{1760D172-14C0-4976-94A1-AFC8F4F4BFAC}" type="presOf" srcId="{C19B46E9-59BD-453A-AE8B-59287AE4AFF3}" destId="{9056CE4D-C5F5-40FD-8DD6-93030B2CAB52}" srcOrd="0" destOrd="0" presId="urn:microsoft.com/office/officeart/2005/8/layout/bList2"/>
    <dgm:cxn modelId="{BB623656-D0A3-46AF-9F2D-F2B08933B146}" type="presOf" srcId="{6A0BC34D-F39A-4F56-A1F3-6AFD606A0401}" destId="{4FA6ADF4-25A6-4F50-AA7F-FFFB24FE4B28}" srcOrd="0" destOrd="0" presId="urn:microsoft.com/office/officeart/2005/8/layout/bList2"/>
    <dgm:cxn modelId="{614A3478-55F6-45CB-85B9-5E600230B4DF}" type="presOf" srcId="{4CEF830C-5F34-4FA9-9688-D7BAF169F7B6}" destId="{DF532E6D-2BD0-4A92-AF5A-7C3E51FFE927}" srcOrd="0" destOrd="0" presId="urn:microsoft.com/office/officeart/2005/8/layout/bList2"/>
    <dgm:cxn modelId="{0376B87C-D9DF-4160-A934-642FC4DC545D}" srcId="{3ED1E9A5-17FA-4CD5-B447-B4084BF817C7}" destId="{E31CDE37-5000-4CDC-A0E6-A5B80D979C2C}" srcOrd="0" destOrd="0" parTransId="{946B94D0-66E0-4475-8A65-53281B9E8326}" sibTransId="{D7BA61D0-8B50-470C-A044-0F9C110EA57F}"/>
    <dgm:cxn modelId="{30453285-77BA-458E-B900-B0F4E9BA1821}" srcId="{84572DA3-5123-44AB-B3F5-41F6F2346DD9}" destId="{9B251476-92BE-4DD8-B927-44BB81BC35B0}" srcOrd="3" destOrd="0" parTransId="{88451ED9-93DE-4D28-96FF-459A282B848F}" sibTransId="{744F61BA-D1CC-428C-81F7-B21CBCFDEC83}"/>
    <dgm:cxn modelId="{B5EE8A87-8441-43B6-A266-9E779A220C5B}" type="presOf" srcId="{D3B870FD-2C1C-4AE5-94C0-BF4DA8BBD8E1}" destId="{EC669481-E184-437E-8922-3C83BFED8823}" srcOrd="0" destOrd="0" presId="urn:microsoft.com/office/officeart/2005/8/layout/bList2"/>
    <dgm:cxn modelId="{EFD7708F-9C4F-47D3-808E-1A9C2348946C}" type="presOf" srcId="{E31CDE37-5000-4CDC-A0E6-A5B80D979C2C}" destId="{CA462154-6B3C-43F5-AC99-0B92D37B5D25}" srcOrd="0" destOrd="0" presId="urn:microsoft.com/office/officeart/2005/8/layout/bList2"/>
    <dgm:cxn modelId="{5D5E8999-0C6A-48A8-B28E-44A7FFAD27F1}" type="presOf" srcId="{2552412D-7B9C-493D-9A2E-217527E20C21}" destId="{3DEE4DB9-54EF-4F72-847F-4A1EDB2B56DB}" srcOrd="0" destOrd="0" presId="urn:microsoft.com/office/officeart/2005/8/layout/bList2"/>
    <dgm:cxn modelId="{BD88389C-8A5A-42E7-9F85-1916DF54340B}" type="presOf" srcId="{9BC177AF-A2C2-4B4D-A65B-E12620EB5690}" destId="{1E5ED74D-23D2-4111-ADE3-0E152D8EAC89}" srcOrd="0" destOrd="0" presId="urn:microsoft.com/office/officeart/2005/8/layout/bList2"/>
    <dgm:cxn modelId="{E57B35A6-A343-411E-BAC3-0E6512414278}" srcId="{84572DA3-5123-44AB-B3F5-41F6F2346DD9}" destId="{3ED1E9A5-17FA-4CD5-B447-B4084BF817C7}" srcOrd="2" destOrd="0" parTransId="{D21B1CCD-8A8A-405E-B231-EB5310D848AE}" sibTransId="{2552412D-7B9C-493D-9A2E-217527E20C21}"/>
    <dgm:cxn modelId="{6BB036AC-15CF-4968-A530-8D203DA158F1}" srcId="{9BC177AF-A2C2-4B4D-A65B-E12620EB5690}" destId="{D3B870FD-2C1C-4AE5-94C0-BF4DA8BBD8E1}" srcOrd="0" destOrd="0" parTransId="{BDAB54F1-E6D8-4206-9EA2-504867126007}" sibTransId="{A2EE0E98-F75B-4995-85A5-6FB3CABCF167}"/>
    <dgm:cxn modelId="{6B224BAC-CE9A-4269-9C10-7F86104479A2}" srcId="{9B251476-92BE-4DD8-B927-44BB81BC35B0}" destId="{6A0BC34D-F39A-4F56-A1F3-6AFD606A0401}" srcOrd="0" destOrd="0" parTransId="{11BCA5E5-AD74-4AD2-AE2C-1D391858BD51}" sibTransId="{F3599FA6-09AF-4790-8073-E67DB8D2CDBE}"/>
    <dgm:cxn modelId="{0BB284AF-0E86-4241-AF8E-50CCF03C6056}" type="presOf" srcId="{814FF4FC-D16F-4BFB-8985-01CF4E835F81}" destId="{62D66020-E291-4573-9347-86ADEDE0982F}" srcOrd="0" destOrd="0" presId="urn:microsoft.com/office/officeart/2005/8/layout/bList2"/>
    <dgm:cxn modelId="{770EE4B5-BA78-4BBE-B95D-BB3CC0EB3C6F}" type="presOf" srcId="{9B251476-92BE-4DD8-B927-44BB81BC35B0}" destId="{ACBB1695-A61D-4A8F-80DE-9B511687C2B8}" srcOrd="1" destOrd="0" presId="urn:microsoft.com/office/officeart/2005/8/layout/bList2"/>
    <dgm:cxn modelId="{BEE4F6BB-40B1-4A23-B47B-B0518F3C8344}" srcId="{84572DA3-5123-44AB-B3F5-41F6F2346DD9}" destId="{4CEF830C-5F34-4FA9-9688-D7BAF169F7B6}" srcOrd="0" destOrd="0" parTransId="{3CC748CA-FB48-4D1F-8C05-6A3475FD6AD2}" sibTransId="{C19B46E9-59BD-453A-AE8B-59287AE4AFF3}"/>
    <dgm:cxn modelId="{5209ADCA-B430-4989-BF45-E9D59BDE36D0}" srcId="{4CEF830C-5F34-4FA9-9688-D7BAF169F7B6}" destId="{617D1F1F-7F70-476D-BFB9-F12251710126}" srcOrd="0" destOrd="0" parTransId="{80DF39FB-3853-40ED-855A-A8C211CBE0FC}" sibTransId="{71FD242C-C668-487E-A821-755F98C92632}"/>
    <dgm:cxn modelId="{1253ABE2-67C3-40F1-8EC5-8298BB4FA83C}" type="presOf" srcId="{617D1F1F-7F70-476D-BFB9-F12251710126}" destId="{20833A7C-4F99-498A-A377-A38CF3145779}" srcOrd="0" destOrd="0" presId="urn:microsoft.com/office/officeart/2005/8/layout/bList2"/>
    <dgm:cxn modelId="{53014239-A9BE-4236-BF7D-8E622F5FC456}" type="presParOf" srcId="{745CB578-B519-4E02-B25C-B7FFA6F89303}" destId="{C97EA46A-13FF-4593-A3F3-53AC368542F3}" srcOrd="0" destOrd="0" presId="urn:microsoft.com/office/officeart/2005/8/layout/bList2"/>
    <dgm:cxn modelId="{8D9F8667-75A1-4FEA-B53B-B029833373B7}" type="presParOf" srcId="{C97EA46A-13FF-4593-A3F3-53AC368542F3}" destId="{20833A7C-4F99-498A-A377-A38CF3145779}" srcOrd="0" destOrd="0" presId="urn:microsoft.com/office/officeart/2005/8/layout/bList2"/>
    <dgm:cxn modelId="{B7A3C179-9767-4C58-83EF-9F8DF6A3D67F}" type="presParOf" srcId="{C97EA46A-13FF-4593-A3F3-53AC368542F3}" destId="{DF532E6D-2BD0-4A92-AF5A-7C3E51FFE927}" srcOrd="1" destOrd="0" presId="urn:microsoft.com/office/officeart/2005/8/layout/bList2"/>
    <dgm:cxn modelId="{E1E7D6AA-4E2C-4AFC-B16E-F876ED88166F}" type="presParOf" srcId="{C97EA46A-13FF-4593-A3F3-53AC368542F3}" destId="{6A053BEA-269D-427E-AE4A-1FCF824A718B}" srcOrd="2" destOrd="0" presId="urn:microsoft.com/office/officeart/2005/8/layout/bList2"/>
    <dgm:cxn modelId="{21C20F55-1DF7-403C-AF18-680B7DD59E75}" type="presParOf" srcId="{C97EA46A-13FF-4593-A3F3-53AC368542F3}" destId="{0EAA6789-2FD5-431D-B2B5-91701C8C79A4}" srcOrd="3" destOrd="0" presId="urn:microsoft.com/office/officeart/2005/8/layout/bList2"/>
    <dgm:cxn modelId="{B467C4AA-46CC-41FE-ACED-83783EF3DAA0}" type="presParOf" srcId="{745CB578-B519-4E02-B25C-B7FFA6F89303}" destId="{9056CE4D-C5F5-40FD-8DD6-93030B2CAB52}" srcOrd="1" destOrd="0" presId="urn:microsoft.com/office/officeart/2005/8/layout/bList2"/>
    <dgm:cxn modelId="{9727645A-7A3F-4224-9ADE-90115D04DB85}" type="presParOf" srcId="{745CB578-B519-4E02-B25C-B7FFA6F89303}" destId="{74631191-968C-489B-B63A-647DB933728C}" srcOrd="2" destOrd="0" presId="urn:microsoft.com/office/officeart/2005/8/layout/bList2"/>
    <dgm:cxn modelId="{D6EE8F34-F626-460E-AF77-2F4A18F469DF}" type="presParOf" srcId="{74631191-968C-489B-B63A-647DB933728C}" destId="{EC669481-E184-437E-8922-3C83BFED8823}" srcOrd="0" destOrd="0" presId="urn:microsoft.com/office/officeart/2005/8/layout/bList2"/>
    <dgm:cxn modelId="{0A9E9FD5-2B12-4A76-A229-4867FBDFD336}" type="presParOf" srcId="{74631191-968C-489B-B63A-647DB933728C}" destId="{1E5ED74D-23D2-4111-ADE3-0E152D8EAC89}" srcOrd="1" destOrd="0" presId="urn:microsoft.com/office/officeart/2005/8/layout/bList2"/>
    <dgm:cxn modelId="{593F4B22-9F4F-40DC-B061-6030EA0E98DB}" type="presParOf" srcId="{74631191-968C-489B-B63A-647DB933728C}" destId="{133D5FFD-47D1-4CA5-8B8F-626E48B51C90}" srcOrd="2" destOrd="0" presId="urn:microsoft.com/office/officeart/2005/8/layout/bList2"/>
    <dgm:cxn modelId="{E15ADF0B-906E-417C-908D-33636044D4B8}" type="presParOf" srcId="{74631191-968C-489B-B63A-647DB933728C}" destId="{FBEF33A1-F129-4F4B-9952-F02BEF8B60EE}" srcOrd="3" destOrd="0" presId="urn:microsoft.com/office/officeart/2005/8/layout/bList2"/>
    <dgm:cxn modelId="{0DB4522A-F4F6-483E-8465-B97BA278D239}" type="presParOf" srcId="{745CB578-B519-4E02-B25C-B7FFA6F89303}" destId="{62D66020-E291-4573-9347-86ADEDE0982F}" srcOrd="3" destOrd="0" presId="urn:microsoft.com/office/officeart/2005/8/layout/bList2"/>
    <dgm:cxn modelId="{0EB94772-9046-41B3-AD6F-EDE4078BA81D}" type="presParOf" srcId="{745CB578-B519-4E02-B25C-B7FFA6F89303}" destId="{8CC18FAA-15E5-438B-8BA9-5E3CD1092FB8}" srcOrd="4" destOrd="0" presId="urn:microsoft.com/office/officeart/2005/8/layout/bList2"/>
    <dgm:cxn modelId="{4977C6C8-AFB8-4155-B58B-A52938179CB1}" type="presParOf" srcId="{8CC18FAA-15E5-438B-8BA9-5E3CD1092FB8}" destId="{CA462154-6B3C-43F5-AC99-0B92D37B5D25}" srcOrd="0" destOrd="0" presId="urn:microsoft.com/office/officeart/2005/8/layout/bList2"/>
    <dgm:cxn modelId="{81093D13-474F-4E44-B5EE-E494C00915EF}" type="presParOf" srcId="{8CC18FAA-15E5-438B-8BA9-5E3CD1092FB8}" destId="{27851C65-804F-45E2-A1E9-76ABBDC853E7}" srcOrd="1" destOrd="0" presId="urn:microsoft.com/office/officeart/2005/8/layout/bList2"/>
    <dgm:cxn modelId="{5514D0A9-8EA5-4153-8F25-F78837CBF6B5}" type="presParOf" srcId="{8CC18FAA-15E5-438B-8BA9-5E3CD1092FB8}" destId="{161397A7-EA6C-4BDA-B3C0-CC58CEE4F1ED}" srcOrd="2" destOrd="0" presId="urn:microsoft.com/office/officeart/2005/8/layout/bList2"/>
    <dgm:cxn modelId="{4303986F-BD36-49BE-B37F-F43035E04DD8}" type="presParOf" srcId="{8CC18FAA-15E5-438B-8BA9-5E3CD1092FB8}" destId="{7EED6511-D709-4CF8-87B0-71760430AD5F}" srcOrd="3" destOrd="0" presId="urn:microsoft.com/office/officeart/2005/8/layout/bList2"/>
    <dgm:cxn modelId="{9E54395D-5394-4D4C-9CFC-5EC56C765383}" type="presParOf" srcId="{745CB578-B519-4E02-B25C-B7FFA6F89303}" destId="{3DEE4DB9-54EF-4F72-847F-4A1EDB2B56DB}" srcOrd="5" destOrd="0" presId="urn:microsoft.com/office/officeart/2005/8/layout/bList2"/>
    <dgm:cxn modelId="{90CBA288-F029-414B-ACDC-7C698DF7EA05}" type="presParOf" srcId="{745CB578-B519-4E02-B25C-B7FFA6F89303}" destId="{2D910DA1-CBB3-45BC-A6E0-4F7999577B50}" srcOrd="6" destOrd="0" presId="urn:microsoft.com/office/officeart/2005/8/layout/bList2"/>
    <dgm:cxn modelId="{7A787CB0-3030-4A64-9646-8227BE4DA4DA}" type="presParOf" srcId="{2D910DA1-CBB3-45BC-A6E0-4F7999577B50}" destId="{4FA6ADF4-25A6-4F50-AA7F-FFFB24FE4B28}" srcOrd="0" destOrd="0" presId="urn:microsoft.com/office/officeart/2005/8/layout/bList2"/>
    <dgm:cxn modelId="{CCBC7D90-6EBF-4A12-9E04-3520856B0E71}" type="presParOf" srcId="{2D910DA1-CBB3-45BC-A6E0-4F7999577B50}" destId="{2401C410-4D54-4281-8AC3-F859182ECB64}" srcOrd="1" destOrd="0" presId="urn:microsoft.com/office/officeart/2005/8/layout/bList2"/>
    <dgm:cxn modelId="{9E549006-F142-4BDB-81C4-8F2FC3551C9C}" type="presParOf" srcId="{2D910DA1-CBB3-45BC-A6E0-4F7999577B50}" destId="{ACBB1695-A61D-4A8F-80DE-9B511687C2B8}" srcOrd="2" destOrd="0" presId="urn:microsoft.com/office/officeart/2005/8/layout/bList2"/>
    <dgm:cxn modelId="{59E51AB4-7FF1-4DFA-A1D5-B289D811BA70}" type="presParOf" srcId="{2D910DA1-CBB3-45BC-A6E0-4F7999577B50}" destId="{F2822DE2-3DF1-492D-B7A3-5426851DBB1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0ABCAE-4DE2-4D7C-9078-3B8C16AFE67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5F4BA10-AF57-48CE-B7DF-65683CC676A5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Gestion des données</a:t>
          </a:r>
        </a:p>
      </dgm:t>
    </dgm:pt>
    <dgm:pt modelId="{DE734E33-FE6A-4047-B943-84213D4CFF8A}" type="parTrans" cxnId="{E8CBCF2E-7E03-40F8-A7D7-D931A1F198EB}">
      <dgm:prSet/>
      <dgm:spPr/>
      <dgm:t>
        <a:bodyPr/>
        <a:lstStyle/>
        <a:p>
          <a:endParaRPr lang="fr-FR"/>
        </a:p>
      </dgm:t>
    </dgm:pt>
    <dgm:pt modelId="{CF3CF498-630D-491F-98DF-49DB94E0BD58}" type="sibTrans" cxnId="{E8CBCF2E-7E03-40F8-A7D7-D931A1F198EB}">
      <dgm:prSet/>
      <dgm:spPr/>
      <dgm:t>
        <a:bodyPr/>
        <a:lstStyle/>
        <a:p>
          <a:endParaRPr lang="fr-FR"/>
        </a:p>
      </dgm:t>
    </dgm:pt>
    <dgm:pt modelId="{718EEA7E-FB89-4552-B770-AD5E64C0379D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Service des Méthodes Statistiques</a:t>
          </a:r>
        </a:p>
      </dgm:t>
    </dgm:pt>
    <dgm:pt modelId="{7DD3AF06-819F-4425-BD6D-44FACA290F1A}" type="parTrans" cxnId="{03FBE4B5-E0EC-479C-97E3-B95E96E5D7C7}">
      <dgm:prSet/>
      <dgm:spPr/>
      <dgm:t>
        <a:bodyPr/>
        <a:lstStyle/>
        <a:p>
          <a:endParaRPr lang="fr-FR"/>
        </a:p>
      </dgm:t>
    </dgm:pt>
    <dgm:pt modelId="{66F7DC93-D500-4DE4-BA1A-5A020A258057}" type="sibTrans" cxnId="{03FBE4B5-E0EC-479C-97E3-B95E96E5D7C7}">
      <dgm:prSet/>
      <dgm:spPr/>
      <dgm:t>
        <a:bodyPr/>
        <a:lstStyle/>
        <a:p>
          <a:endParaRPr lang="fr-FR"/>
        </a:p>
      </dgm:t>
    </dgm:pt>
    <dgm:pt modelId="{C0D859E1-D371-45BF-BC95-494FA9AEBFFA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Affichage des données</a:t>
          </a:r>
          <a:endParaRPr lang="fr-FR" dirty="0"/>
        </a:p>
      </dgm:t>
    </dgm:pt>
    <dgm:pt modelId="{F57B4DD8-3F42-4F7D-919C-0A345A8B33BF}" type="parTrans" cxnId="{6DBD37D7-F3D7-4FD0-ABA1-27516CB832AC}">
      <dgm:prSet/>
      <dgm:spPr/>
      <dgm:t>
        <a:bodyPr/>
        <a:lstStyle/>
        <a:p>
          <a:endParaRPr lang="fr-FR"/>
        </a:p>
      </dgm:t>
    </dgm:pt>
    <dgm:pt modelId="{F8233855-825E-419A-B34A-461BD72047BD}" type="sibTrans" cxnId="{6DBD37D7-F3D7-4FD0-ABA1-27516CB832AC}">
      <dgm:prSet/>
      <dgm:spPr/>
      <dgm:t>
        <a:bodyPr/>
        <a:lstStyle/>
        <a:p>
          <a:endParaRPr lang="fr-FR"/>
        </a:p>
      </dgm:t>
    </dgm:pt>
    <dgm:pt modelId="{11F1CBD0-756C-4488-987F-5FB09099A03C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Équipe Web</a:t>
          </a:r>
        </a:p>
      </dgm:t>
    </dgm:pt>
    <dgm:pt modelId="{3295DCF3-80C4-4748-BC8B-EE742A25585E}" type="parTrans" cxnId="{AEF30780-A478-40B9-84E5-F8B2ED1626F8}">
      <dgm:prSet/>
      <dgm:spPr/>
      <dgm:t>
        <a:bodyPr/>
        <a:lstStyle/>
        <a:p>
          <a:endParaRPr lang="fr-FR"/>
        </a:p>
      </dgm:t>
    </dgm:pt>
    <dgm:pt modelId="{3CB961A2-24FC-468A-9940-4F9A313894F7}" type="sibTrans" cxnId="{AEF30780-A478-40B9-84E5-F8B2ED1626F8}">
      <dgm:prSet/>
      <dgm:spPr/>
      <dgm:t>
        <a:bodyPr/>
        <a:lstStyle/>
        <a:p>
          <a:endParaRPr lang="fr-FR"/>
        </a:p>
      </dgm:t>
    </dgm:pt>
    <dgm:pt modelId="{552D96D1-D114-4000-98A1-9B3D8EC8BDA7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Choix du contenu</a:t>
          </a:r>
        </a:p>
      </dgm:t>
    </dgm:pt>
    <dgm:pt modelId="{82E5B295-6732-4582-8339-EF0A2A9565A1}" type="parTrans" cxnId="{A5335530-3CE8-4D16-B2CE-104457F9C1BA}">
      <dgm:prSet/>
      <dgm:spPr/>
      <dgm:t>
        <a:bodyPr/>
        <a:lstStyle/>
        <a:p>
          <a:endParaRPr lang="fr-FR"/>
        </a:p>
      </dgm:t>
    </dgm:pt>
    <dgm:pt modelId="{A1358477-0105-4CA6-AD19-270B1532D8F5}" type="sibTrans" cxnId="{A5335530-3CE8-4D16-B2CE-104457F9C1BA}">
      <dgm:prSet/>
      <dgm:spPr/>
      <dgm:t>
        <a:bodyPr/>
        <a:lstStyle/>
        <a:p>
          <a:endParaRPr lang="fr-FR"/>
        </a:p>
      </dgm:t>
    </dgm:pt>
    <dgm:pt modelId="{730384CB-C831-4739-92F5-04C5B3555A8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Hébergement grâce à </a:t>
          </a:r>
          <a:r>
            <a:rPr lang="fr-FR" dirty="0" err="1"/>
            <a:t>PxWeb</a:t>
          </a:r>
          <a:endParaRPr lang="fr-FR" dirty="0"/>
        </a:p>
      </dgm:t>
    </dgm:pt>
    <dgm:pt modelId="{1FFEFF07-33EF-4C0F-9423-270593FD6F9A}" type="parTrans" cxnId="{09C03158-5126-4331-A329-CAB86C20E230}">
      <dgm:prSet/>
      <dgm:spPr/>
      <dgm:t>
        <a:bodyPr/>
        <a:lstStyle/>
        <a:p>
          <a:endParaRPr lang="fr-FR"/>
        </a:p>
      </dgm:t>
    </dgm:pt>
    <dgm:pt modelId="{13A2E66F-1D88-4BEC-A808-CD09A39AD31F}" type="sibTrans" cxnId="{09C03158-5126-4331-A329-CAB86C20E230}">
      <dgm:prSet/>
      <dgm:spPr/>
      <dgm:t>
        <a:bodyPr/>
        <a:lstStyle/>
        <a:p>
          <a:endParaRPr lang="fr-FR"/>
        </a:p>
      </dgm:t>
    </dgm:pt>
    <dgm:pt modelId="{6BFC78AB-FBFE-476C-8BDE-50674DD0E8B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Création de graphiques avec ShinyApp</a:t>
          </a:r>
          <a:endParaRPr lang="fr-FR" dirty="0"/>
        </a:p>
      </dgm:t>
    </dgm:pt>
    <dgm:pt modelId="{5804813D-CC82-496B-9C18-EE8E2E55991F}" type="parTrans" cxnId="{F6EAF857-7663-4614-A6E9-DB3469C9464C}">
      <dgm:prSet/>
      <dgm:spPr/>
      <dgm:t>
        <a:bodyPr/>
        <a:lstStyle/>
        <a:p>
          <a:endParaRPr lang="fr-FR"/>
        </a:p>
      </dgm:t>
    </dgm:pt>
    <dgm:pt modelId="{996F8CFF-D5F4-4B2A-AA98-8D5B795BCFA5}" type="sibTrans" cxnId="{F6EAF857-7663-4614-A6E9-DB3469C9464C}">
      <dgm:prSet/>
      <dgm:spPr/>
      <dgm:t>
        <a:bodyPr/>
        <a:lstStyle/>
        <a:p>
          <a:endParaRPr lang="fr-FR"/>
        </a:p>
      </dgm:t>
    </dgm:pt>
    <dgm:pt modelId="{6746B34A-93C8-40E5-BE9B-AB4BCFB2A9D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Éditorialisation</a:t>
          </a:r>
          <a:endParaRPr lang="fr-FR" dirty="0"/>
        </a:p>
      </dgm:t>
    </dgm:pt>
    <dgm:pt modelId="{623AFC76-CB7A-4244-9FC6-D42CE5FB0810}" type="parTrans" cxnId="{F66696F8-FD7F-464B-94E0-95F0CE659346}">
      <dgm:prSet/>
      <dgm:spPr/>
      <dgm:t>
        <a:bodyPr/>
        <a:lstStyle/>
        <a:p>
          <a:endParaRPr lang="fr-FR"/>
        </a:p>
      </dgm:t>
    </dgm:pt>
    <dgm:pt modelId="{44E6AB69-D2BC-495A-9286-A4FA2DB4E904}" type="sibTrans" cxnId="{F66696F8-FD7F-464B-94E0-95F0CE659346}">
      <dgm:prSet/>
      <dgm:spPr/>
      <dgm:t>
        <a:bodyPr/>
        <a:lstStyle/>
        <a:p>
          <a:endParaRPr lang="fr-FR"/>
        </a:p>
      </dgm:t>
    </dgm:pt>
    <dgm:pt modelId="{E8011C3B-5F64-492D-9D5D-D55272AA79EF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DataLab</a:t>
          </a:r>
          <a:endParaRPr lang="fr-FR" dirty="0"/>
        </a:p>
      </dgm:t>
    </dgm:pt>
    <dgm:pt modelId="{5C076E65-632F-4F7E-9652-8E092EED2966}" type="sibTrans" cxnId="{801FDAD6-A85D-4B03-A644-CA93516F8DD1}">
      <dgm:prSet/>
      <dgm:spPr/>
      <dgm:t>
        <a:bodyPr/>
        <a:lstStyle/>
        <a:p>
          <a:endParaRPr lang="fr-FR"/>
        </a:p>
      </dgm:t>
    </dgm:pt>
    <dgm:pt modelId="{4052C519-E302-43EE-B688-66DB3EDE9B64}" type="parTrans" cxnId="{801FDAD6-A85D-4B03-A644-CA93516F8DD1}">
      <dgm:prSet/>
      <dgm:spPr/>
      <dgm:t>
        <a:bodyPr/>
        <a:lstStyle/>
        <a:p>
          <a:endParaRPr lang="fr-FR"/>
        </a:p>
      </dgm:t>
    </dgm:pt>
    <dgm:pt modelId="{25E9F3C1-5231-4503-95D1-5B5A1676DDCD}" type="pres">
      <dgm:prSet presAssocID="{D30ABCAE-4DE2-4D7C-9078-3B8C16AFE674}" presName="linear" presStyleCnt="0">
        <dgm:presLayoutVars>
          <dgm:animLvl val="lvl"/>
          <dgm:resizeHandles val="exact"/>
        </dgm:presLayoutVars>
      </dgm:prSet>
      <dgm:spPr/>
    </dgm:pt>
    <dgm:pt modelId="{09E0C5B6-1E89-4AA8-817D-99F57892A24F}" type="pres">
      <dgm:prSet presAssocID="{E8011C3B-5F64-492D-9D5D-D55272AA79E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580094-1D9C-41F6-9D5F-E6934969D2CA}" type="pres">
      <dgm:prSet presAssocID="{E8011C3B-5F64-492D-9D5D-D55272AA79EF}" presName="childText" presStyleLbl="revTx" presStyleIdx="0" presStyleCnt="3">
        <dgm:presLayoutVars>
          <dgm:bulletEnabled val="1"/>
        </dgm:presLayoutVars>
      </dgm:prSet>
      <dgm:spPr/>
    </dgm:pt>
    <dgm:pt modelId="{68060E2C-A3B0-4FC0-922C-C7458FCC6D42}" type="pres">
      <dgm:prSet presAssocID="{718EEA7E-FB89-4552-B770-AD5E64C037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5A74E9-613B-48C9-A508-96687E0407AE}" type="pres">
      <dgm:prSet presAssocID="{718EEA7E-FB89-4552-B770-AD5E64C0379D}" presName="childText" presStyleLbl="revTx" presStyleIdx="1" presStyleCnt="3">
        <dgm:presLayoutVars>
          <dgm:bulletEnabled val="1"/>
        </dgm:presLayoutVars>
      </dgm:prSet>
      <dgm:spPr/>
    </dgm:pt>
    <dgm:pt modelId="{01F996A7-912C-4478-A652-F41F75ABBFB2}" type="pres">
      <dgm:prSet presAssocID="{11F1CBD0-756C-4488-987F-5FB09099A03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FC5AB1-3152-4726-A45F-140346FE2501}" type="pres">
      <dgm:prSet presAssocID="{11F1CBD0-756C-4488-987F-5FB09099A03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8CBCF2E-7E03-40F8-A7D7-D931A1F198EB}" srcId="{E8011C3B-5F64-492D-9D5D-D55272AA79EF}" destId="{A5F4BA10-AF57-48CE-B7DF-65683CC676A5}" srcOrd="0" destOrd="0" parTransId="{DE734E33-FE6A-4047-B943-84213D4CFF8A}" sibTransId="{CF3CF498-630D-491F-98DF-49DB94E0BD58}"/>
    <dgm:cxn modelId="{A5335530-3CE8-4D16-B2CE-104457F9C1BA}" srcId="{11F1CBD0-756C-4488-987F-5FB09099A03C}" destId="{552D96D1-D114-4000-98A1-9B3D8EC8BDA7}" srcOrd="0" destOrd="0" parTransId="{82E5B295-6732-4582-8339-EF0A2A9565A1}" sibTransId="{A1358477-0105-4CA6-AD19-270B1532D8F5}"/>
    <dgm:cxn modelId="{88709951-C0BE-424C-B3B6-5EF7CE4576CB}" type="presOf" srcId="{6BFC78AB-FBFE-476C-8BDE-50674DD0E8B4}" destId="{3B5A74E9-613B-48C9-A508-96687E0407AE}" srcOrd="0" destOrd="1" presId="urn:microsoft.com/office/officeart/2005/8/layout/vList2"/>
    <dgm:cxn modelId="{F6EAF857-7663-4614-A6E9-DB3469C9464C}" srcId="{718EEA7E-FB89-4552-B770-AD5E64C0379D}" destId="{6BFC78AB-FBFE-476C-8BDE-50674DD0E8B4}" srcOrd="1" destOrd="0" parTransId="{5804813D-CC82-496B-9C18-EE8E2E55991F}" sibTransId="{996F8CFF-D5F4-4B2A-AA98-8D5B795BCFA5}"/>
    <dgm:cxn modelId="{09C03158-5126-4331-A329-CAB86C20E230}" srcId="{E8011C3B-5F64-492D-9D5D-D55272AA79EF}" destId="{730384CB-C831-4739-92F5-04C5B3555A81}" srcOrd="1" destOrd="0" parTransId="{1FFEFF07-33EF-4C0F-9423-270593FD6F9A}" sibTransId="{13A2E66F-1D88-4BEC-A808-CD09A39AD31F}"/>
    <dgm:cxn modelId="{AEF30780-A478-40B9-84E5-F8B2ED1626F8}" srcId="{D30ABCAE-4DE2-4D7C-9078-3B8C16AFE674}" destId="{11F1CBD0-756C-4488-987F-5FB09099A03C}" srcOrd="2" destOrd="0" parTransId="{3295DCF3-80C4-4748-BC8B-EE742A25585E}" sibTransId="{3CB961A2-24FC-468A-9940-4F9A313894F7}"/>
    <dgm:cxn modelId="{5B0D9582-76F4-4D8E-B32C-C31483044E5A}" type="presOf" srcId="{730384CB-C831-4739-92F5-04C5B3555A81}" destId="{F1580094-1D9C-41F6-9D5F-E6934969D2CA}" srcOrd="0" destOrd="1" presId="urn:microsoft.com/office/officeart/2005/8/layout/vList2"/>
    <dgm:cxn modelId="{7908448C-E355-4E2C-96A5-CE346A43DE12}" type="presOf" srcId="{11F1CBD0-756C-4488-987F-5FB09099A03C}" destId="{01F996A7-912C-4478-A652-F41F75ABBFB2}" srcOrd="0" destOrd="0" presId="urn:microsoft.com/office/officeart/2005/8/layout/vList2"/>
    <dgm:cxn modelId="{3277ED8C-7C71-45E0-914A-876DE152ABE6}" type="presOf" srcId="{A5F4BA10-AF57-48CE-B7DF-65683CC676A5}" destId="{F1580094-1D9C-41F6-9D5F-E6934969D2CA}" srcOrd="0" destOrd="0" presId="urn:microsoft.com/office/officeart/2005/8/layout/vList2"/>
    <dgm:cxn modelId="{5D2AD196-A7E5-40B0-8E7A-A4E5EB8A4712}" type="presOf" srcId="{C0D859E1-D371-45BF-BC95-494FA9AEBFFA}" destId="{3B5A74E9-613B-48C9-A508-96687E0407AE}" srcOrd="0" destOrd="0" presId="urn:microsoft.com/office/officeart/2005/8/layout/vList2"/>
    <dgm:cxn modelId="{03FBE4B5-E0EC-479C-97E3-B95E96E5D7C7}" srcId="{D30ABCAE-4DE2-4D7C-9078-3B8C16AFE674}" destId="{718EEA7E-FB89-4552-B770-AD5E64C0379D}" srcOrd="1" destOrd="0" parTransId="{7DD3AF06-819F-4425-BD6D-44FACA290F1A}" sibTransId="{66F7DC93-D500-4DE4-BA1A-5A020A258057}"/>
    <dgm:cxn modelId="{1EFE46B9-1B37-440F-9B93-A73FA4D4507E}" type="presOf" srcId="{E8011C3B-5F64-492D-9D5D-D55272AA79EF}" destId="{09E0C5B6-1E89-4AA8-817D-99F57892A24F}" srcOrd="0" destOrd="0" presId="urn:microsoft.com/office/officeart/2005/8/layout/vList2"/>
    <dgm:cxn modelId="{F5166CC6-3E10-4F54-B8E0-1E037AF6B728}" type="presOf" srcId="{718EEA7E-FB89-4552-B770-AD5E64C0379D}" destId="{68060E2C-A3B0-4FC0-922C-C7458FCC6D42}" srcOrd="0" destOrd="0" presId="urn:microsoft.com/office/officeart/2005/8/layout/vList2"/>
    <dgm:cxn modelId="{801FDAD6-A85D-4B03-A644-CA93516F8DD1}" srcId="{D30ABCAE-4DE2-4D7C-9078-3B8C16AFE674}" destId="{E8011C3B-5F64-492D-9D5D-D55272AA79EF}" srcOrd="0" destOrd="0" parTransId="{4052C519-E302-43EE-B688-66DB3EDE9B64}" sibTransId="{5C076E65-632F-4F7E-9652-8E092EED2966}"/>
    <dgm:cxn modelId="{6DBD37D7-F3D7-4FD0-ABA1-27516CB832AC}" srcId="{718EEA7E-FB89-4552-B770-AD5E64C0379D}" destId="{C0D859E1-D371-45BF-BC95-494FA9AEBFFA}" srcOrd="0" destOrd="0" parTransId="{F57B4DD8-3F42-4F7D-919C-0A345A8B33BF}" sibTransId="{F8233855-825E-419A-B34A-461BD72047BD}"/>
    <dgm:cxn modelId="{91B5CEE7-2814-4A57-BA14-26722609EE45}" type="presOf" srcId="{D30ABCAE-4DE2-4D7C-9078-3B8C16AFE674}" destId="{25E9F3C1-5231-4503-95D1-5B5A1676DDCD}" srcOrd="0" destOrd="0" presId="urn:microsoft.com/office/officeart/2005/8/layout/vList2"/>
    <dgm:cxn modelId="{1727CEEE-AC5B-44AD-BDF0-4E871DA7724A}" type="presOf" srcId="{552D96D1-D114-4000-98A1-9B3D8EC8BDA7}" destId="{82FC5AB1-3152-4726-A45F-140346FE2501}" srcOrd="0" destOrd="0" presId="urn:microsoft.com/office/officeart/2005/8/layout/vList2"/>
    <dgm:cxn modelId="{C383C2F0-465F-4B99-801B-F0CDD0DD7037}" type="presOf" srcId="{6746B34A-93C8-40E5-BE9B-AB4BCFB2A9DA}" destId="{82FC5AB1-3152-4726-A45F-140346FE2501}" srcOrd="0" destOrd="1" presId="urn:microsoft.com/office/officeart/2005/8/layout/vList2"/>
    <dgm:cxn modelId="{F66696F8-FD7F-464B-94E0-95F0CE659346}" srcId="{11F1CBD0-756C-4488-987F-5FB09099A03C}" destId="{6746B34A-93C8-40E5-BE9B-AB4BCFB2A9DA}" srcOrd="1" destOrd="0" parTransId="{623AFC76-CB7A-4244-9FC6-D42CE5FB0810}" sibTransId="{44E6AB69-D2BC-495A-9286-A4FA2DB4E904}"/>
    <dgm:cxn modelId="{EB348CA4-B137-46A4-9AE1-A9DF75789DBC}" type="presParOf" srcId="{25E9F3C1-5231-4503-95D1-5B5A1676DDCD}" destId="{09E0C5B6-1E89-4AA8-817D-99F57892A24F}" srcOrd="0" destOrd="0" presId="urn:microsoft.com/office/officeart/2005/8/layout/vList2"/>
    <dgm:cxn modelId="{9E9385D1-4434-4957-B7EF-9E66725165CA}" type="presParOf" srcId="{25E9F3C1-5231-4503-95D1-5B5A1676DDCD}" destId="{F1580094-1D9C-41F6-9D5F-E6934969D2CA}" srcOrd="1" destOrd="0" presId="urn:microsoft.com/office/officeart/2005/8/layout/vList2"/>
    <dgm:cxn modelId="{E62F3C33-539F-48BB-90DA-18467DC07C8C}" type="presParOf" srcId="{25E9F3C1-5231-4503-95D1-5B5A1676DDCD}" destId="{68060E2C-A3B0-4FC0-922C-C7458FCC6D42}" srcOrd="2" destOrd="0" presId="urn:microsoft.com/office/officeart/2005/8/layout/vList2"/>
    <dgm:cxn modelId="{54CA9099-C5DA-4AE1-AFB0-9A2865B09190}" type="presParOf" srcId="{25E9F3C1-5231-4503-95D1-5B5A1676DDCD}" destId="{3B5A74E9-613B-48C9-A508-96687E0407AE}" srcOrd="3" destOrd="0" presId="urn:microsoft.com/office/officeart/2005/8/layout/vList2"/>
    <dgm:cxn modelId="{742EFCE7-2ECF-440E-A3A1-AEB144D0BE36}" type="presParOf" srcId="{25E9F3C1-5231-4503-95D1-5B5A1676DDCD}" destId="{01F996A7-912C-4478-A652-F41F75ABBFB2}" srcOrd="4" destOrd="0" presId="urn:microsoft.com/office/officeart/2005/8/layout/vList2"/>
    <dgm:cxn modelId="{F6F970A4-C501-40A2-BF98-D430E575F520}" type="presParOf" srcId="{25E9F3C1-5231-4503-95D1-5B5A1676DDCD}" destId="{82FC5AB1-3152-4726-A45F-140346FE250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FBE8D5-DC30-4541-B8E1-C99F06FC16A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4B3D15-94AB-4E46-9F48-78D99934662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Approche des données nouvelle</a:t>
          </a:r>
          <a:endParaRPr lang="en-US"/>
        </a:p>
      </dgm:t>
    </dgm:pt>
    <dgm:pt modelId="{2E83D476-2EC1-4078-83F3-D9AA915A7854}" type="parTrans" cxnId="{22234F14-9BAF-4317-8AA8-A985656B9B84}">
      <dgm:prSet/>
      <dgm:spPr/>
      <dgm:t>
        <a:bodyPr/>
        <a:lstStyle/>
        <a:p>
          <a:endParaRPr lang="en-US"/>
        </a:p>
      </dgm:t>
    </dgm:pt>
    <dgm:pt modelId="{14403409-1459-4675-9009-0502FB5DE037}" type="sibTrans" cxnId="{22234F14-9BAF-4317-8AA8-A985656B9B84}">
      <dgm:prSet/>
      <dgm:spPr/>
      <dgm:t>
        <a:bodyPr/>
        <a:lstStyle/>
        <a:p>
          <a:endParaRPr lang="en-US"/>
        </a:p>
      </dgm:t>
    </dgm:pt>
    <dgm:pt modelId="{8DB03F6A-F38F-4EDE-B29D-A118152CDE3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Découverte de l’environnement de l’Ined</a:t>
          </a:r>
          <a:endParaRPr lang="en-US"/>
        </a:p>
      </dgm:t>
    </dgm:pt>
    <dgm:pt modelId="{F74E038A-45EA-4382-B616-250DD1B6D0A1}" type="parTrans" cxnId="{D75CC918-9B22-4FB3-B29C-1CC13BCE0E06}">
      <dgm:prSet/>
      <dgm:spPr/>
      <dgm:t>
        <a:bodyPr/>
        <a:lstStyle/>
        <a:p>
          <a:endParaRPr lang="en-US"/>
        </a:p>
      </dgm:t>
    </dgm:pt>
    <dgm:pt modelId="{B9658ACF-9B4D-431C-89B8-88A0B7F09FD4}" type="sibTrans" cxnId="{D75CC918-9B22-4FB3-B29C-1CC13BCE0E06}">
      <dgm:prSet/>
      <dgm:spPr/>
      <dgm:t>
        <a:bodyPr/>
        <a:lstStyle/>
        <a:p>
          <a:endParaRPr lang="en-US"/>
        </a:p>
      </dgm:t>
    </dgm:pt>
    <dgm:pt modelId="{2ECBC752-6C9D-40B4-8BE6-F3377933F2A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Mise en œuvre des compétences démographiques</a:t>
          </a:r>
          <a:endParaRPr lang="en-US"/>
        </a:p>
      </dgm:t>
    </dgm:pt>
    <dgm:pt modelId="{AF93BB4D-F8F1-490D-AAD6-019946C5A8BF}" type="parTrans" cxnId="{769033F0-E3F5-412A-AC0B-E69390FFC99D}">
      <dgm:prSet/>
      <dgm:spPr/>
      <dgm:t>
        <a:bodyPr/>
        <a:lstStyle/>
        <a:p>
          <a:endParaRPr lang="en-US"/>
        </a:p>
      </dgm:t>
    </dgm:pt>
    <dgm:pt modelId="{FD9EC40B-8401-4091-A8E7-2B8EC09BC281}" type="sibTrans" cxnId="{769033F0-E3F5-412A-AC0B-E69390FFC99D}">
      <dgm:prSet/>
      <dgm:spPr/>
      <dgm:t>
        <a:bodyPr/>
        <a:lstStyle/>
        <a:p>
          <a:endParaRPr lang="en-US"/>
        </a:p>
      </dgm:t>
    </dgm:pt>
    <dgm:pt modelId="{616A666F-5AFB-4398-9CB3-C6973EA6A8C4}" type="pres">
      <dgm:prSet presAssocID="{8AFBE8D5-DC30-4541-B8E1-C99F06FC16A7}" presName="root" presStyleCnt="0">
        <dgm:presLayoutVars>
          <dgm:dir/>
          <dgm:resizeHandles val="exact"/>
        </dgm:presLayoutVars>
      </dgm:prSet>
      <dgm:spPr/>
    </dgm:pt>
    <dgm:pt modelId="{C456BB30-F825-4521-A5C1-265A1F936024}" type="pres">
      <dgm:prSet presAssocID="{8F4B3D15-94AB-4E46-9F48-78D999346622}" presName="compNode" presStyleCnt="0"/>
      <dgm:spPr/>
    </dgm:pt>
    <dgm:pt modelId="{5E7F12A4-3745-46F1-8D58-207871A59296}" type="pres">
      <dgm:prSet presAssocID="{8F4B3D15-94AB-4E46-9F48-78D999346622}" presName="bgRect" presStyleLbl="bgShp" presStyleIdx="0" presStyleCnt="3"/>
      <dgm:spPr/>
    </dgm:pt>
    <dgm:pt modelId="{2AE098EC-3711-4675-BC11-BD727ED9D656}" type="pres">
      <dgm:prSet presAssocID="{8F4B3D15-94AB-4E46-9F48-78D9993466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E6DB1ED9-93E0-42E8-BF11-5C8B4AE568A8}" type="pres">
      <dgm:prSet presAssocID="{8F4B3D15-94AB-4E46-9F48-78D999346622}" presName="spaceRect" presStyleCnt="0"/>
      <dgm:spPr/>
    </dgm:pt>
    <dgm:pt modelId="{303C90E3-BD68-4756-9A22-AC9E10F67A9C}" type="pres">
      <dgm:prSet presAssocID="{8F4B3D15-94AB-4E46-9F48-78D999346622}" presName="parTx" presStyleLbl="revTx" presStyleIdx="0" presStyleCnt="3">
        <dgm:presLayoutVars>
          <dgm:chMax val="0"/>
          <dgm:chPref val="0"/>
        </dgm:presLayoutVars>
      </dgm:prSet>
      <dgm:spPr/>
    </dgm:pt>
    <dgm:pt modelId="{8B73EC59-6253-4FF9-A0AE-1BD543D08441}" type="pres">
      <dgm:prSet presAssocID="{14403409-1459-4675-9009-0502FB5DE037}" presName="sibTrans" presStyleCnt="0"/>
      <dgm:spPr/>
    </dgm:pt>
    <dgm:pt modelId="{D7F5AD61-7E50-4105-8AEF-29C162F2098D}" type="pres">
      <dgm:prSet presAssocID="{8DB03F6A-F38F-4EDE-B29D-A118152CDE37}" presName="compNode" presStyleCnt="0"/>
      <dgm:spPr/>
    </dgm:pt>
    <dgm:pt modelId="{9206E504-0E37-4947-8C66-B23D4672DBF2}" type="pres">
      <dgm:prSet presAssocID="{8DB03F6A-F38F-4EDE-B29D-A118152CDE37}" presName="bgRect" presStyleLbl="bgShp" presStyleIdx="1" presStyleCnt="3"/>
      <dgm:spPr/>
    </dgm:pt>
    <dgm:pt modelId="{30A49F28-2903-4403-96BF-825B6B134E4A}" type="pres">
      <dgm:prSet presAssocID="{8DB03F6A-F38F-4EDE-B29D-A118152CDE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9CDEF9D-7708-4562-9259-C6AB27F79F1D}" type="pres">
      <dgm:prSet presAssocID="{8DB03F6A-F38F-4EDE-B29D-A118152CDE37}" presName="spaceRect" presStyleCnt="0"/>
      <dgm:spPr/>
    </dgm:pt>
    <dgm:pt modelId="{330D3595-46C6-4AAC-80B8-590D5D2D07E9}" type="pres">
      <dgm:prSet presAssocID="{8DB03F6A-F38F-4EDE-B29D-A118152CDE37}" presName="parTx" presStyleLbl="revTx" presStyleIdx="1" presStyleCnt="3">
        <dgm:presLayoutVars>
          <dgm:chMax val="0"/>
          <dgm:chPref val="0"/>
        </dgm:presLayoutVars>
      </dgm:prSet>
      <dgm:spPr/>
    </dgm:pt>
    <dgm:pt modelId="{C2EA34FE-44B5-4993-86DA-FE51C3A72102}" type="pres">
      <dgm:prSet presAssocID="{B9658ACF-9B4D-431C-89B8-88A0B7F09FD4}" presName="sibTrans" presStyleCnt="0"/>
      <dgm:spPr/>
    </dgm:pt>
    <dgm:pt modelId="{4F4591A5-29FE-4BD8-A313-AB58BA73F4EC}" type="pres">
      <dgm:prSet presAssocID="{2ECBC752-6C9D-40B4-8BE6-F3377933F2A1}" presName="compNode" presStyleCnt="0"/>
      <dgm:spPr/>
    </dgm:pt>
    <dgm:pt modelId="{02A5A6C1-9B67-42A7-840D-D1DCF34122D6}" type="pres">
      <dgm:prSet presAssocID="{2ECBC752-6C9D-40B4-8BE6-F3377933F2A1}" presName="bgRect" presStyleLbl="bgShp" presStyleIdx="2" presStyleCnt="3"/>
      <dgm:spPr/>
    </dgm:pt>
    <dgm:pt modelId="{26287F85-85A4-4702-B6E5-F00FA590B34D}" type="pres">
      <dgm:prSet presAssocID="{2ECBC752-6C9D-40B4-8BE6-F3377933F2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AE15BC-AF34-4FF1-B4ED-63CAD11106E1}" type="pres">
      <dgm:prSet presAssocID="{2ECBC752-6C9D-40B4-8BE6-F3377933F2A1}" presName="spaceRect" presStyleCnt="0"/>
      <dgm:spPr/>
    </dgm:pt>
    <dgm:pt modelId="{8793DB03-1791-4011-A02A-90FF4AA5BA8B}" type="pres">
      <dgm:prSet presAssocID="{2ECBC752-6C9D-40B4-8BE6-F3377933F2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7FAB04-69C1-44C1-89F0-5442FAA1ADCD}" type="presOf" srcId="{8DB03F6A-F38F-4EDE-B29D-A118152CDE37}" destId="{330D3595-46C6-4AAC-80B8-590D5D2D07E9}" srcOrd="0" destOrd="0" presId="urn:microsoft.com/office/officeart/2018/2/layout/IconVerticalSolidList"/>
    <dgm:cxn modelId="{22234F14-9BAF-4317-8AA8-A985656B9B84}" srcId="{8AFBE8D5-DC30-4541-B8E1-C99F06FC16A7}" destId="{8F4B3D15-94AB-4E46-9F48-78D999346622}" srcOrd="0" destOrd="0" parTransId="{2E83D476-2EC1-4078-83F3-D9AA915A7854}" sibTransId="{14403409-1459-4675-9009-0502FB5DE037}"/>
    <dgm:cxn modelId="{D75CC918-9B22-4FB3-B29C-1CC13BCE0E06}" srcId="{8AFBE8D5-DC30-4541-B8E1-C99F06FC16A7}" destId="{8DB03F6A-F38F-4EDE-B29D-A118152CDE37}" srcOrd="1" destOrd="0" parTransId="{F74E038A-45EA-4382-B616-250DD1B6D0A1}" sibTransId="{B9658ACF-9B4D-431C-89B8-88A0B7F09FD4}"/>
    <dgm:cxn modelId="{E6330B5D-F517-4A3F-AE37-7BA66CE189B9}" type="presOf" srcId="{8F4B3D15-94AB-4E46-9F48-78D999346622}" destId="{303C90E3-BD68-4756-9A22-AC9E10F67A9C}" srcOrd="0" destOrd="0" presId="urn:microsoft.com/office/officeart/2018/2/layout/IconVerticalSolidList"/>
    <dgm:cxn modelId="{DE75E350-8BF2-4433-A8D7-F9F2498D13AF}" type="presOf" srcId="{2ECBC752-6C9D-40B4-8BE6-F3377933F2A1}" destId="{8793DB03-1791-4011-A02A-90FF4AA5BA8B}" srcOrd="0" destOrd="0" presId="urn:microsoft.com/office/officeart/2018/2/layout/IconVerticalSolidList"/>
    <dgm:cxn modelId="{41E9BD96-D68C-4A74-8B75-0344A1D5E365}" type="presOf" srcId="{8AFBE8D5-DC30-4541-B8E1-C99F06FC16A7}" destId="{616A666F-5AFB-4398-9CB3-C6973EA6A8C4}" srcOrd="0" destOrd="0" presId="urn:microsoft.com/office/officeart/2018/2/layout/IconVerticalSolidList"/>
    <dgm:cxn modelId="{769033F0-E3F5-412A-AC0B-E69390FFC99D}" srcId="{8AFBE8D5-DC30-4541-B8E1-C99F06FC16A7}" destId="{2ECBC752-6C9D-40B4-8BE6-F3377933F2A1}" srcOrd="2" destOrd="0" parTransId="{AF93BB4D-F8F1-490D-AAD6-019946C5A8BF}" sibTransId="{FD9EC40B-8401-4091-A8E7-2B8EC09BC281}"/>
    <dgm:cxn modelId="{0177BBA7-4FC2-4932-BFB5-10D427744E70}" type="presParOf" srcId="{616A666F-5AFB-4398-9CB3-C6973EA6A8C4}" destId="{C456BB30-F825-4521-A5C1-265A1F936024}" srcOrd="0" destOrd="0" presId="urn:microsoft.com/office/officeart/2018/2/layout/IconVerticalSolidList"/>
    <dgm:cxn modelId="{968676F0-688D-43BA-83B2-45078BD78368}" type="presParOf" srcId="{C456BB30-F825-4521-A5C1-265A1F936024}" destId="{5E7F12A4-3745-46F1-8D58-207871A59296}" srcOrd="0" destOrd="0" presId="urn:microsoft.com/office/officeart/2018/2/layout/IconVerticalSolidList"/>
    <dgm:cxn modelId="{3B5F8D5C-F5B6-4555-89E3-3808FAF7CCA3}" type="presParOf" srcId="{C456BB30-F825-4521-A5C1-265A1F936024}" destId="{2AE098EC-3711-4675-BC11-BD727ED9D656}" srcOrd="1" destOrd="0" presId="urn:microsoft.com/office/officeart/2018/2/layout/IconVerticalSolidList"/>
    <dgm:cxn modelId="{865FB7F8-B5F7-4234-9D1D-EEEA1F76A80B}" type="presParOf" srcId="{C456BB30-F825-4521-A5C1-265A1F936024}" destId="{E6DB1ED9-93E0-42E8-BF11-5C8B4AE568A8}" srcOrd="2" destOrd="0" presId="urn:microsoft.com/office/officeart/2018/2/layout/IconVerticalSolidList"/>
    <dgm:cxn modelId="{B8C8ED14-8525-48D1-9DD8-E17AC1CE90A1}" type="presParOf" srcId="{C456BB30-F825-4521-A5C1-265A1F936024}" destId="{303C90E3-BD68-4756-9A22-AC9E10F67A9C}" srcOrd="3" destOrd="0" presId="urn:microsoft.com/office/officeart/2018/2/layout/IconVerticalSolidList"/>
    <dgm:cxn modelId="{29BD3C54-29C9-48AE-9252-E818ADC0BBAA}" type="presParOf" srcId="{616A666F-5AFB-4398-9CB3-C6973EA6A8C4}" destId="{8B73EC59-6253-4FF9-A0AE-1BD543D08441}" srcOrd="1" destOrd="0" presId="urn:microsoft.com/office/officeart/2018/2/layout/IconVerticalSolidList"/>
    <dgm:cxn modelId="{B1EB76BA-2E24-4FFA-9C2E-3EDD29D016BB}" type="presParOf" srcId="{616A666F-5AFB-4398-9CB3-C6973EA6A8C4}" destId="{D7F5AD61-7E50-4105-8AEF-29C162F2098D}" srcOrd="2" destOrd="0" presId="urn:microsoft.com/office/officeart/2018/2/layout/IconVerticalSolidList"/>
    <dgm:cxn modelId="{7A9A8053-BBE6-4384-A3D1-140C28D43464}" type="presParOf" srcId="{D7F5AD61-7E50-4105-8AEF-29C162F2098D}" destId="{9206E504-0E37-4947-8C66-B23D4672DBF2}" srcOrd="0" destOrd="0" presId="urn:microsoft.com/office/officeart/2018/2/layout/IconVerticalSolidList"/>
    <dgm:cxn modelId="{31A19106-9BD8-42AA-A751-0D37F3E10484}" type="presParOf" srcId="{D7F5AD61-7E50-4105-8AEF-29C162F2098D}" destId="{30A49F28-2903-4403-96BF-825B6B134E4A}" srcOrd="1" destOrd="0" presId="urn:microsoft.com/office/officeart/2018/2/layout/IconVerticalSolidList"/>
    <dgm:cxn modelId="{F733645B-590D-40FD-82B2-CB55317A60B7}" type="presParOf" srcId="{D7F5AD61-7E50-4105-8AEF-29C162F2098D}" destId="{19CDEF9D-7708-4562-9259-C6AB27F79F1D}" srcOrd="2" destOrd="0" presId="urn:microsoft.com/office/officeart/2018/2/layout/IconVerticalSolidList"/>
    <dgm:cxn modelId="{4C6F528A-1488-4752-8AA1-DC83E9CE7885}" type="presParOf" srcId="{D7F5AD61-7E50-4105-8AEF-29C162F2098D}" destId="{330D3595-46C6-4AAC-80B8-590D5D2D07E9}" srcOrd="3" destOrd="0" presId="urn:microsoft.com/office/officeart/2018/2/layout/IconVerticalSolidList"/>
    <dgm:cxn modelId="{D601EA9D-E1AB-4BD3-AA45-C13BA0E135C2}" type="presParOf" srcId="{616A666F-5AFB-4398-9CB3-C6973EA6A8C4}" destId="{C2EA34FE-44B5-4993-86DA-FE51C3A72102}" srcOrd="3" destOrd="0" presId="urn:microsoft.com/office/officeart/2018/2/layout/IconVerticalSolidList"/>
    <dgm:cxn modelId="{BFD2226F-44D1-4BD0-9267-7320325C8A71}" type="presParOf" srcId="{616A666F-5AFB-4398-9CB3-C6973EA6A8C4}" destId="{4F4591A5-29FE-4BD8-A313-AB58BA73F4EC}" srcOrd="4" destOrd="0" presId="urn:microsoft.com/office/officeart/2018/2/layout/IconVerticalSolidList"/>
    <dgm:cxn modelId="{5AE08B2F-59A6-4F9C-B13E-96EF74B0918A}" type="presParOf" srcId="{4F4591A5-29FE-4BD8-A313-AB58BA73F4EC}" destId="{02A5A6C1-9B67-42A7-840D-D1DCF34122D6}" srcOrd="0" destOrd="0" presId="urn:microsoft.com/office/officeart/2018/2/layout/IconVerticalSolidList"/>
    <dgm:cxn modelId="{E5963441-B04F-4005-A913-8A0FFFF886B3}" type="presParOf" srcId="{4F4591A5-29FE-4BD8-A313-AB58BA73F4EC}" destId="{26287F85-85A4-4702-B6E5-F00FA590B34D}" srcOrd="1" destOrd="0" presId="urn:microsoft.com/office/officeart/2018/2/layout/IconVerticalSolidList"/>
    <dgm:cxn modelId="{7A9637F2-E835-4DA4-9D1A-77A0E5CBA92F}" type="presParOf" srcId="{4F4591A5-29FE-4BD8-A313-AB58BA73F4EC}" destId="{4AAE15BC-AF34-4FF1-B4ED-63CAD11106E1}" srcOrd="2" destOrd="0" presId="urn:microsoft.com/office/officeart/2018/2/layout/IconVerticalSolidList"/>
    <dgm:cxn modelId="{1BF05068-96AB-400B-B657-44CD6D413BC9}" type="presParOf" srcId="{4F4591A5-29FE-4BD8-A313-AB58BA73F4EC}" destId="{8793DB03-1791-4011-A02A-90FF4AA5BA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2C5B8-9FC7-4DC9-B08E-62B1815792FA}">
      <dsp:nvSpPr>
        <dsp:cNvPr id="0" name=""/>
        <dsp:cNvSpPr/>
      </dsp:nvSpPr>
      <dsp:spPr>
        <a:xfrm>
          <a:off x="0" y="0"/>
          <a:ext cx="65714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160F7-FBC9-4076-A1BA-4493A55B7794}">
      <dsp:nvSpPr>
        <dsp:cNvPr id="0" name=""/>
        <dsp:cNvSpPr/>
      </dsp:nvSpPr>
      <dsp:spPr>
        <a:xfrm>
          <a:off x="0" y="0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Présentation du contexte de stage</a:t>
          </a:r>
        </a:p>
      </dsp:txBody>
      <dsp:txXfrm>
        <a:off x="0" y="0"/>
        <a:ext cx="6571413" cy="1432421"/>
      </dsp:txXfrm>
    </dsp:sp>
    <dsp:sp modelId="{B1EC17D8-B354-4EA5-B8E3-A73BEE64C8D9}">
      <dsp:nvSpPr>
        <dsp:cNvPr id="0" name=""/>
        <dsp:cNvSpPr/>
      </dsp:nvSpPr>
      <dsp:spPr>
        <a:xfrm>
          <a:off x="0" y="1432421"/>
          <a:ext cx="657141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B3FD5-F9F6-42B2-805B-5AE142F0126D}">
      <dsp:nvSpPr>
        <dsp:cNvPr id="0" name=""/>
        <dsp:cNvSpPr/>
      </dsp:nvSpPr>
      <dsp:spPr>
        <a:xfrm>
          <a:off x="0" y="1432421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Les missions effectuées</a:t>
          </a:r>
        </a:p>
      </dsp:txBody>
      <dsp:txXfrm>
        <a:off x="0" y="1432421"/>
        <a:ext cx="6571413" cy="1432421"/>
      </dsp:txXfrm>
    </dsp:sp>
    <dsp:sp modelId="{45C8D392-8E80-4E96-8E57-D15E6FD94272}">
      <dsp:nvSpPr>
        <dsp:cNvPr id="0" name=""/>
        <dsp:cNvSpPr/>
      </dsp:nvSpPr>
      <dsp:spPr>
        <a:xfrm>
          <a:off x="0" y="2864843"/>
          <a:ext cx="657141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97E54-E7EC-445D-A4EB-093639EA724C}">
      <dsp:nvSpPr>
        <dsp:cNvPr id="0" name=""/>
        <dsp:cNvSpPr/>
      </dsp:nvSpPr>
      <dsp:spPr>
        <a:xfrm>
          <a:off x="0" y="2864843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Evaluation et analyse personnelle à l’issue du stage</a:t>
          </a:r>
        </a:p>
      </dsp:txBody>
      <dsp:txXfrm>
        <a:off x="0" y="2864843"/>
        <a:ext cx="6571413" cy="1432421"/>
      </dsp:txXfrm>
    </dsp:sp>
    <dsp:sp modelId="{925A9A37-A1A3-4901-9174-353DC36C7DDD}">
      <dsp:nvSpPr>
        <dsp:cNvPr id="0" name=""/>
        <dsp:cNvSpPr/>
      </dsp:nvSpPr>
      <dsp:spPr>
        <a:xfrm>
          <a:off x="0" y="4297264"/>
          <a:ext cx="65714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7CB48-58E7-46EE-8955-D3CB9515A01C}">
      <dsp:nvSpPr>
        <dsp:cNvPr id="0" name=""/>
        <dsp:cNvSpPr/>
      </dsp:nvSpPr>
      <dsp:spPr>
        <a:xfrm>
          <a:off x="0" y="4297264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Conclusion</a:t>
          </a:r>
        </a:p>
      </dsp:txBody>
      <dsp:txXfrm>
        <a:off x="0" y="4297264"/>
        <a:ext cx="6571413" cy="1432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E53D5-C77C-423E-A1DF-D55899F60290}">
      <dsp:nvSpPr>
        <dsp:cNvPr id="0" name=""/>
        <dsp:cNvSpPr/>
      </dsp:nvSpPr>
      <dsp:spPr>
        <a:xfrm>
          <a:off x="417984" y="698"/>
          <a:ext cx="2086735" cy="125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Recherche sur l’étude des populations</a:t>
          </a:r>
        </a:p>
      </dsp:txBody>
      <dsp:txXfrm>
        <a:off x="417984" y="698"/>
        <a:ext cx="2086735" cy="1252041"/>
      </dsp:txXfrm>
    </dsp:sp>
    <dsp:sp modelId="{516C7B67-EAE0-4CA5-839F-2D437C6B6ABA}">
      <dsp:nvSpPr>
        <dsp:cNvPr id="0" name=""/>
        <dsp:cNvSpPr/>
      </dsp:nvSpPr>
      <dsp:spPr>
        <a:xfrm>
          <a:off x="2713393" y="698"/>
          <a:ext cx="2086735" cy="125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Entreprend de recherches démographiques utiles au progrès</a:t>
          </a:r>
        </a:p>
      </dsp:txBody>
      <dsp:txXfrm>
        <a:off x="2713393" y="698"/>
        <a:ext cx="2086735" cy="1252041"/>
      </dsp:txXfrm>
    </dsp:sp>
    <dsp:sp modelId="{C4F818AB-A32B-4615-968C-B2BBB44AA9D3}">
      <dsp:nvSpPr>
        <dsp:cNvPr id="0" name=""/>
        <dsp:cNvSpPr/>
      </dsp:nvSpPr>
      <dsp:spPr>
        <a:xfrm>
          <a:off x="417984" y="1461413"/>
          <a:ext cx="2086735" cy="125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Centralise et rapporte au gouvernement les avancées dans son champ</a:t>
          </a:r>
        </a:p>
      </dsp:txBody>
      <dsp:txXfrm>
        <a:off x="417984" y="1461413"/>
        <a:ext cx="2086735" cy="1252041"/>
      </dsp:txXfrm>
    </dsp:sp>
    <dsp:sp modelId="{C1300D70-D1B1-4C0C-ACE0-741068A28BC9}">
      <dsp:nvSpPr>
        <dsp:cNvPr id="0" name=""/>
        <dsp:cNvSpPr/>
      </dsp:nvSpPr>
      <dsp:spPr>
        <a:xfrm>
          <a:off x="2713393" y="1461413"/>
          <a:ext cx="2086735" cy="125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Forme dans son champ</a:t>
          </a:r>
        </a:p>
      </dsp:txBody>
      <dsp:txXfrm>
        <a:off x="2713393" y="1461413"/>
        <a:ext cx="2086735" cy="1252041"/>
      </dsp:txXfrm>
    </dsp:sp>
    <dsp:sp modelId="{1F3DB349-CA59-4BAB-9DA2-DAFE17C23DE8}">
      <dsp:nvSpPr>
        <dsp:cNvPr id="0" name=""/>
        <dsp:cNvSpPr/>
      </dsp:nvSpPr>
      <dsp:spPr>
        <a:xfrm>
          <a:off x="417984" y="2922128"/>
          <a:ext cx="2086735" cy="125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Assure la médiation des questions démographiques</a:t>
          </a:r>
        </a:p>
      </dsp:txBody>
      <dsp:txXfrm>
        <a:off x="417984" y="2922128"/>
        <a:ext cx="2086735" cy="1252041"/>
      </dsp:txXfrm>
    </dsp:sp>
    <dsp:sp modelId="{F8980EE5-FF88-4829-BB81-6FBE46605FE5}">
      <dsp:nvSpPr>
        <dsp:cNvPr id="0" name=""/>
        <dsp:cNvSpPr/>
      </dsp:nvSpPr>
      <dsp:spPr>
        <a:xfrm>
          <a:off x="2713393" y="2922128"/>
          <a:ext cx="2086735" cy="125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Diffuse les travaux démographiques à l’international</a:t>
          </a:r>
        </a:p>
      </dsp:txBody>
      <dsp:txXfrm>
        <a:off x="2713393" y="2922128"/>
        <a:ext cx="2086735" cy="12520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33A7C-4F99-498A-A377-A38CF3145779}">
      <dsp:nvSpPr>
        <dsp:cNvPr id="0" name=""/>
        <dsp:cNvSpPr/>
      </dsp:nvSpPr>
      <dsp:spPr>
        <a:xfrm>
          <a:off x="613810" y="3410"/>
          <a:ext cx="1911069" cy="142657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 dirty="0"/>
            <a:t>Des identifiants uniques et des métadonnées sont utilisés pour permettre une localisation rapide et efficace des données.</a:t>
          </a:r>
        </a:p>
      </dsp:txBody>
      <dsp:txXfrm>
        <a:off x="647236" y="36836"/>
        <a:ext cx="1844217" cy="1393147"/>
      </dsp:txXfrm>
    </dsp:sp>
    <dsp:sp modelId="{6A053BEA-269D-427E-AE4A-1FCF824A718B}">
      <dsp:nvSpPr>
        <dsp:cNvPr id="0" name=""/>
        <dsp:cNvSpPr/>
      </dsp:nvSpPr>
      <dsp:spPr>
        <a:xfrm>
          <a:off x="613810" y="1429984"/>
          <a:ext cx="1911069" cy="6134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Facile à trouver (</a:t>
          </a:r>
          <a:r>
            <a:rPr lang="en-GB" sz="1600" b="1" kern="1200" dirty="0"/>
            <a:t>Findable</a:t>
          </a:r>
          <a:r>
            <a:rPr lang="fr-FR" sz="1600" b="1" kern="1200" dirty="0"/>
            <a:t>)</a:t>
          </a:r>
        </a:p>
      </dsp:txBody>
      <dsp:txXfrm>
        <a:off x="613810" y="1429984"/>
        <a:ext cx="1345823" cy="613426"/>
      </dsp:txXfrm>
    </dsp:sp>
    <dsp:sp modelId="{0EAA6789-2FD5-431D-B2B5-91701C8C79A4}">
      <dsp:nvSpPr>
        <dsp:cNvPr id="0" name=""/>
        <dsp:cNvSpPr/>
      </dsp:nvSpPr>
      <dsp:spPr>
        <a:xfrm>
          <a:off x="2013695" y="1527421"/>
          <a:ext cx="668874" cy="66887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69481-E184-437E-8922-3C83BFED8823}">
      <dsp:nvSpPr>
        <dsp:cNvPr id="0" name=""/>
        <dsp:cNvSpPr/>
      </dsp:nvSpPr>
      <dsp:spPr>
        <a:xfrm>
          <a:off x="2848279" y="3410"/>
          <a:ext cx="1911069" cy="142657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 dirty="0"/>
            <a:t>Les données sont ouvertes, gratuites et universellement disponibles pour les efforts de recherche</a:t>
          </a:r>
        </a:p>
      </dsp:txBody>
      <dsp:txXfrm>
        <a:off x="2881705" y="36836"/>
        <a:ext cx="1844217" cy="1393147"/>
      </dsp:txXfrm>
    </dsp:sp>
    <dsp:sp modelId="{133D5FFD-47D1-4CA5-8B8F-626E48B51C90}">
      <dsp:nvSpPr>
        <dsp:cNvPr id="0" name=""/>
        <dsp:cNvSpPr/>
      </dsp:nvSpPr>
      <dsp:spPr>
        <a:xfrm>
          <a:off x="2848279" y="1429984"/>
          <a:ext cx="1911069" cy="6134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Accessible</a:t>
          </a:r>
        </a:p>
      </dsp:txBody>
      <dsp:txXfrm>
        <a:off x="2848279" y="1429984"/>
        <a:ext cx="1345823" cy="613426"/>
      </dsp:txXfrm>
    </dsp:sp>
    <dsp:sp modelId="{FBEF33A1-F129-4F4B-9952-F02BEF8B60EE}">
      <dsp:nvSpPr>
        <dsp:cNvPr id="0" name=""/>
        <dsp:cNvSpPr/>
      </dsp:nvSpPr>
      <dsp:spPr>
        <a:xfrm>
          <a:off x="4248164" y="1527421"/>
          <a:ext cx="668874" cy="66887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62154-6B3C-43F5-AC99-0B92D37B5D25}">
      <dsp:nvSpPr>
        <dsp:cNvPr id="0" name=""/>
        <dsp:cNvSpPr/>
      </dsp:nvSpPr>
      <dsp:spPr>
        <a:xfrm>
          <a:off x="613810" y="2527575"/>
          <a:ext cx="1911069" cy="142657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Les métadonnées utilisent un langage accessible, ouvert et standardisé</a:t>
          </a:r>
          <a:endParaRPr lang="fr-FR" sz="1400" kern="1200" dirty="0"/>
        </a:p>
      </dsp:txBody>
      <dsp:txXfrm>
        <a:off x="647236" y="2561001"/>
        <a:ext cx="1844217" cy="1393147"/>
      </dsp:txXfrm>
    </dsp:sp>
    <dsp:sp modelId="{161397A7-EA6C-4BDA-B3C0-CC58CEE4F1ED}">
      <dsp:nvSpPr>
        <dsp:cNvPr id="0" name=""/>
        <dsp:cNvSpPr/>
      </dsp:nvSpPr>
      <dsp:spPr>
        <a:xfrm>
          <a:off x="613810" y="3954148"/>
          <a:ext cx="1911069" cy="6134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Interopérable (</a:t>
          </a:r>
          <a:r>
            <a:rPr lang="en-GB" sz="1600" b="1" kern="1200" dirty="0"/>
            <a:t>Interoperable</a:t>
          </a:r>
          <a:r>
            <a:rPr lang="fr-FR" sz="1600" b="1" kern="1200" dirty="0"/>
            <a:t>)</a:t>
          </a:r>
          <a:endParaRPr lang="fr-FR" sz="1600" kern="1200" dirty="0"/>
        </a:p>
      </dsp:txBody>
      <dsp:txXfrm>
        <a:off x="613810" y="3954148"/>
        <a:ext cx="1345823" cy="613426"/>
      </dsp:txXfrm>
    </dsp:sp>
    <dsp:sp modelId="{7EED6511-D709-4CF8-87B0-71760430AD5F}">
      <dsp:nvSpPr>
        <dsp:cNvPr id="0" name=""/>
        <dsp:cNvSpPr/>
      </dsp:nvSpPr>
      <dsp:spPr>
        <a:xfrm>
          <a:off x="2013695" y="4051585"/>
          <a:ext cx="668874" cy="66887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6ADF4-25A6-4F50-AA7F-FFFB24FE4B28}">
      <dsp:nvSpPr>
        <dsp:cNvPr id="0" name=""/>
        <dsp:cNvSpPr/>
      </dsp:nvSpPr>
      <dsp:spPr>
        <a:xfrm>
          <a:off x="2848279" y="2527575"/>
          <a:ext cx="1911069" cy="142657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Toutes les données sont clairement décrites et précisent les standards d'utilisation des données qui y sont associés.</a:t>
          </a:r>
          <a:endParaRPr lang="fr-FR" sz="1400" kern="1200" dirty="0"/>
        </a:p>
      </dsp:txBody>
      <dsp:txXfrm>
        <a:off x="2881705" y="2561001"/>
        <a:ext cx="1844217" cy="1393147"/>
      </dsp:txXfrm>
    </dsp:sp>
    <dsp:sp modelId="{ACBB1695-A61D-4A8F-80DE-9B511687C2B8}">
      <dsp:nvSpPr>
        <dsp:cNvPr id="0" name=""/>
        <dsp:cNvSpPr/>
      </dsp:nvSpPr>
      <dsp:spPr>
        <a:xfrm>
          <a:off x="2848279" y="3954148"/>
          <a:ext cx="1911069" cy="61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Réutilisable (</a:t>
          </a:r>
          <a:r>
            <a:rPr lang="en-GB" sz="1600" b="1" kern="1200" dirty="0"/>
            <a:t>Reusable</a:t>
          </a:r>
          <a:r>
            <a:rPr lang="fr-FR" sz="1600" b="1" kern="1200" dirty="0"/>
            <a:t>)</a:t>
          </a:r>
          <a:endParaRPr lang="fr-FR" sz="1600" kern="1200" dirty="0"/>
        </a:p>
      </dsp:txBody>
      <dsp:txXfrm>
        <a:off x="2848279" y="3954148"/>
        <a:ext cx="1345823" cy="613426"/>
      </dsp:txXfrm>
    </dsp:sp>
    <dsp:sp modelId="{F2822DE2-3DF1-492D-B7A3-5426851DBB1D}">
      <dsp:nvSpPr>
        <dsp:cNvPr id="0" name=""/>
        <dsp:cNvSpPr/>
      </dsp:nvSpPr>
      <dsp:spPr>
        <a:xfrm>
          <a:off x="4248164" y="4051585"/>
          <a:ext cx="668874" cy="668874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0C5B6-1E89-4AA8-817D-99F57892A24F}">
      <dsp:nvSpPr>
        <dsp:cNvPr id="0" name=""/>
        <dsp:cNvSpPr/>
      </dsp:nvSpPr>
      <dsp:spPr>
        <a:xfrm>
          <a:off x="0" y="90204"/>
          <a:ext cx="5614987" cy="684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 err="1"/>
            <a:t>DataLab</a:t>
          </a:r>
          <a:endParaRPr lang="fr-FR" sz="2600" kern="1200" dirty="0"/>
        </a:p>
      </dsp:txBody>
      <dsp:txXfrm>
        <a:off x="33412" y="123616"/>
        <a:ext cx="5548163" cy="617626"/>
      </dsp:txXfrm>
    </dsp:sp>
    <dsp:sp modelId="{F1580094-1D9C-41F6-9D5F-E6934969D2CA}">
      <dsp:nvSpPr>
        <dsp:cNvPr id="0" name=""/>
        <dsp:cNvSpPr/>
      </dsp:nvSpPr>
      <dsp:spPr>
        <a:xfrm>
          <a:off x="0" y="774654"/>
          <a:ext cx="5614987" cy="7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Gestion des données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Hébergement grâce à </a:t>
          </a:r>
          <a:r>
            <a:rPr lang="fr-FR" sz="2000" kern="1200" dirty="0" err="1"/>
            <a:t>PxWeb</a:t>
          </a:r>
          <a:endParaRPr lang="fr-FR" sz="2000" kern="1200" dirty="0"/>
        </a:p>
      </dsp:txBody>
      <dsp:txXfrm>
        <a:off x="0" y="774654"/>
        <a:ext cx="5614987" cy="780390"/>
      </dsp:txXfrm>
    </dsp:sp>
    <dsp:sp modelId="{68060E2C-A3B0-4FC0-922C-C7458FCC6D42}">
      <dsp:nvSpPr>
        <dsp:cNvPr id="0" name=""/>
        <dsp:cNvSpPr/>
      </dsp:nvSpPr>
      <dsp:spPr>
        <a:xfrm>
          <a:off x="0" y="1555044"/>
          <a:ext cx="5614987" cy="684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Service des Méthodes Statistiques</a:t>
          </a:r>
        </a:p>
      </dsp:txBody>
      <dsp:txXfrm>
        <a:off x="33412" y="1588456"/>
        <a:ext cx="5548163" cy="617626"/>
      </dsp:txXfrm>
    </dsp:sp>
    <dsp:sp modelId="{3B5A74E9-613B-48C9-A508-96687E0407AE}">
      <dsp:nvSpPr>
        <dsp:cNvPr id="0" name=""/>
        <dsp:cNvSpPr/>
      </dsp:nvSpPr>
      <dsp:spPr>
        <a:xfrm>
          <a:off x="0" y="2239495"/>
          <a:ext cx="5614987" cy="7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Affichage des données</a:t>
          </a:r>
          <a:endParaRPr lang="fr-FR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Création de graphiques avec ShinyApp</a:t>
          </a:r>
          <a:endParaRPr lang="fr-FR" sz="2000" kern="1200" dirty="0"/>
        </a:p>
      </dsp:txBody>
      <dsp:txXfrm>
        <a:off x="0" y="2239495"/>
        <a:ext cx="5614987" cy="780390"/>
      </dsp:txXfrm>
    </dsp:sp>
    <dsp:sp modelId="{01F996A7-912C-4478-A652-F41F75ABBFB2}">
      <dsp:nvSpPr>
        <dsp:cNvPr id="0" name=""/>
        <dsp:cNvSpPr/>
      </dsp:nvSpPr>
      <dsp:spPr>
        <a:xfrm>
          <a:off x="0" y="3019885"/>
          <a:ext cx="5614987" cy="6844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Équipe Web</a:t>
          </a:r>
        </a:p>
      </dsp:txBody>
      <dsp:txXfrm>
        <a:off x="33412" y="3053297"/>
        <a:ext cx="5548163" cy="617626"/>
      </dsp:txXfrm>
    </dsp:sp>
    <dsp:sp modelId="{82FC5AB1-3152-4726-A45F-140346FE2501}">
      <dsp:nvSpPr>
        <dsp:cNvPr id="0" name=""/>
        <dsp:cNvSpPr/>
      </dsp:nvSpPr>
      <dsp:spPr>
        <a:xfrm>
          <a:off x="0" y="3704335"/>
          <a:ext cx="5614987" cy="7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Choix du contenu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Éditorialisation</a:t>
          </a:r>
          <a:endParaRPr lang="fr-FR" sz="2000" kern="1200" dirty="0"/>
        </a:p>
      </dsp:txBody>
      <dsp:txXfrm>
        <a:off x="0" y="3704335"/>
        <a:ext cx="5614987" cy="7803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F12A4-3745-46F1-8D58-207871A59296}">
      <dsp:nvSpPr>
        <dsp:cNvPr id="0" name=""/>
        <dsp:cNvSpPr/>
      </dsp:nvSpPr>
      <dsp:spPr>
        <a:xfrm>
          <a:off x="0" y="531"/>
          <a:ext cx="5217173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098EC-3711-4675-BC11-BD727ED9D65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C90E3-BD68-4756-9A22-AC9E10F67A9C}">
      <dsp:nvSpPr>
        <dsp:cNvPr id="0" name=""/>
        <dsp:cNvSpPr/>
      </dsp:nvSpPr>
      <dsp:spPr>
        <a:xfrm>
          <a:off x="1435590" y="531"/>
          <a:ext cx="378158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Approche des données nouvelle</a:t>
          </a:r>
          <a:endParaRPr lang="en-US" sz="2300" kern="1200"/>
        </a:p>
      </dsp:txBody>
      <dsp:txXfrm>
        <a:off x="1435590" y="531"/>
        <a:ext cx="3781582" cy="1242935"/>
      </dsp:txXfrm>
    </dsp:sp>
    <dsp:sp modelId="{9206E504-0E37-4947-8C66-B23D4672DBF2}">
      <dsp:nvSpPr>
        <dsp:cNvPr id="0" name=""/>
        <dsp:cNvSpPr/>
      </dsp:nvSpPr>
      <dsp:spPr>
        <a:xfrm>
          <a:off x="0" y="1554201"/>
          <a:ext cx="5217173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49F28-2903-4403-96BF-825B6B134E4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D3595-46C6-4AAC-80B8-590D5D2D07E9}">
      <dsp:nvSpPr>
        <dsp:cNvPr id="0" name=""/>
        <dsp:cNvSpPr/>
      </dsp:nvSpPr>
      <dsp:spPr>
        <a:xfrm>
          <a:off x="1435590" y="1554201"/>
          <a:ext cx="378158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Découverte de l’environnement de l’Ined</a:t>
          </a:r>
          <a:endParaRPr lang="en-US" sz="2300" kern="1200"/>
        </a:p>
      </dsp:txBody>
      <dsp:txXfrm>
        <a:off x="1435590" y="1554201"/>
        <a:ext cx="3781582" cy="1242935"/>
      </dsp:txXfrm>
    </dsp:sp>
    <dsp:sp modelId="{02A5A6C1-9B67-42A7-840D-D1DCF34122D6}">
      <dsp:nvSpPr>
        <dsp:cNvPr id="0" name=""/>
        <dsp:cNvSpPr/>
      </dsp:nvSpPr>
      <dsp:spPr>
        <a:xfrm>
          <a:off x="0" y="3107870"/>
          <a:ext cx="5217173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87F85-85A4-4702-B6E5-F00FA590B34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3DB03-1791-4011-A02A-90FF4AA5BA8B}">
      <dsp:nvSpPr>
        <dsp:cNvPr id="0" name=""/>
        <dsp:cNvSpPr/>
      </dsp:nvSpPr>
      <dsp:spPr>
        <a:xfrm>
          <a:off x="1435590" y="3107870"/>
          <a:ext cx="378158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Mise en œuvre des compétences démographiques</a:t>
          </a:r>
          <a:endParaRPr lang="en-US" sz="2300" kern="1200"/>
        </a:p>
      </dsp:txBody>
      <dsp:txXfrm>
        <a:off x="1435590" y="3107870"/>
        <a:ext cx="3781582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5085C-7615-436D-A9B9-3CD038E96720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61B99-62A7-4A66-93D0-867C015EB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94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Alfred </a:t>
            </a:r>
            <a:r>
              <a:rPr lang="fr-FR" dirty="0" err="1"/>
              <a:t>sauvy</a:t>
            </a:r>
            <a:r>
              <a:rPr lang="fr-FR" dirty="0"/>
              <a:t>, but nataliste mais gestion du baby-boom. Approche pluridisciplinaire.</a:t>
            </a:r>
          </a:p>
          <a:p>
            <a:r>
              <a:rPr lang="fr-FR" dirty="0"/>
              <a:t> autonomie de gestion et de décision qui leur permet de mettre en œuvre des</a:t>
            </a:r>
          </a:p>
          <a:p>
            <a:r>
              <a:rPr lang="fr-FR" dirty="0"/>
              <a:t>stratégies adaptées à leurs objectifs scientifiques et pédagogique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90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Population, Naissance, fécondité, Ménages, Contraception &amp; avortement, Mortalité, Mariage, divorce, PACS, Migrations, Projections</a:t>
            </a:r>
          </a:p>
          <a:p>
            <a:r>
              <a:rPr lang="fr-FR" dirty="0"/>
              <a:t>A retravailler, ajouter des diapos</a:t>
            </a:r>
          </a:p>
          <a:p>
            <a:r>
              <a:rPr lang="fr-FR" dirty="0"/>
              <a:t>Ce qui évolue dans le site web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05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Population, Naissance, fécondité, Ménages, Contraception &amp; avortement, Mortalité, Mariage, divorce, PACS, Migrations, Projections</a:t>
            </a:r>
          </a:p>
          <a:p>
            <a:r>
              <a:rPr lang="fr-FR" dirty="0"/>
              <a:t>A retravailler, ajouter des diapos</a:t>
            </a:r>
          </a:p>
          <a:p>
            <a:r>
              <a:rPr lang="fr-FR" dirty="0"/>
              <a:t>Ce qui évolue dans le site web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56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427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Manque sur DDI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117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Progrès économique, social et culturel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32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 GGP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839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Introduire le sujet</a:t>
            </a:r>
          </a:p>
          <a:p>
            <a:r>
              <a:rPr lang="fr-FR" sz="1200" dirty="0"/>
              <a:t>car non-automatisé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517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836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Nouvel enjeu, rôle de médiation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919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592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Capture </a:t>
            </a:r>
            <a:r>
              <a:rPr lang="fr-FR" dirty="0" err="1"/>
              <a:t>pxedit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437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Population, Naissance, fécondité, Ménages, Contraception &amp; avortement, Mortalité, Mariage, divorce, PACS, Migrations, Projections</a:t>
            </a:r>
          </a:p>
          <a:p>
            <a:r>
              <a:rPr lang="fr-FR" dirty="0"/>
              <a:t>A retravailler, ajouter des diapos</a:t>
            </a:r>
          </a:p>
          <a:p>
            <a:r>
              <a:rPr lang="fr-FR" dirty="0"/>
              <a:t>Ce qui évolue dans le site web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47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rme libre : Forme 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orme libre : Forme 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angle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0" name="Titre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81" name="Sous-titre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 rtlCol="0"/>
          <a:lstStyle>
            <a:lvl1pPr algn="ctr">
              <a:buNone/>
              <a:defRPr sz="2400" spc="400" baseline="0"/>
            </a:lvl1pPr>
          </a:lstStyle>
          <a:p>
            <a:pPr rtl="0"/>
            <a:r>
              <a:rPr lang="fr"/>
              <a:t>CLIQUEZ POUR AJOUTER UN SOUS-TITRE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3" name="Forme libre : Forme 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4" name="Forme libre : Forme 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86" name="Graphique 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orme libre : Forme 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8" name="Forme libre : Forme 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9" name="Forme libre : Forme 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0" name="Forme libre : Forme 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1" name="Forme libre : Forme 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Ovale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96" name="Espace réservé d’image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 rtlCol="0"/>
          <a:lstStyle>
            <a:lvl1pPr algn="ctr"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</p:spTree>
    <p:extLst>
      <p:ext uri="{BB962C8B-B14F-4D97-AF65-F5344CB8AC3E}">
        <p14:creationId xmlns:p14="http://schemas.microsoft.com/office/powerpoint/2010/main" val="4046555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de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 hidden="1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itre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27" name="Espace réservé du texte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28" name="Espace réservé du texte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20" name="Espace réservé de la date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21" name="Espace réservé du pied de page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22" name="Espace réservé du numéro de diapositive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  <p:grpSp>
        <p:nvGrpSpPr>
          <p:cNvPr id="35" name="Graphique 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e libre : Forme 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763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de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 hidden="1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itre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29" name="Espace réservé du texte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30" name="Espace réservé du texte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31" name="Espace réservé du texte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32" name="Espace réservé du texte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33" name="Espace réservé du texte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34" name="Espace réservé du texte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20" name="Espace réservé de la date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21" name="Espace réservé du pied de page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22" name="Espace réservé du numéro de diapositive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  <p:grpSp>
        <p:nvGrpSpPr>
          <p:cNvPr id="35" name="Graphique 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e libre : Forme 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265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capitul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orme libre : Forme 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orme libre : Forme 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orme libre : Forme 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rtlCol="0" anchor="b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fr"/>
              <a:t>Contenu</a:t>
            </a:r>
          </a:p>
        </p:txBody>
      </p:sp>
      <p:sp>
        <p:nvSpPr>
          <p:cNvPr id="11" name="Espace réservé de la date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orme libre : Forme 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orme libre : Forme 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Espace réservé du pied de page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22" name="Espace réservé du numéro de diapositive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16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 rtlCol="0">
            <a:normAutofit/>
          </a:bodyPr>
          <a:lstStyle>
            <a:lvl1pPr algn="ctr">
              <a:defRPr sz="6000" b="1" spc="1500" baseline="0"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 rtlCol="0"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pPr rtl="0"/>
            <a:r>
              <a:rPr lang="fr"/>
              <a:t>CLIQUEZ POUR AJOUTER UN SOUS-TITRE</a:t>
            </a:r>
          </a:p>
        </p:txBody>
      </p:sp>
      <p:sp>
        <p:nvSpPr>
          <p:cNvPr id="27" name="Espace réservé d’image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grpSp>
        <p:nvGrpSpPr>
          <p:cNvPr id="18" name="Graphique 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orme libre : Forme 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orme libre : Forme 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orme libre : Forme 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Espace réservé de la date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17" name="Espace réservé du pied de page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24" name="Espace réservé du numéro de diapositive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e libre : Forme 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58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E2B8F-26A0-5627-2E22-82F934E49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45CFC9-37F8-000D-3085-F100E7B44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DA4B3E-7CB8-DED5-4CAC-6534F8E2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E138-CD1C-42CF-BF78-E7D527A30CE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F623DF-C63F-46F9-8F45-93AAE8F0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E0AF27-884F-BFE5-44DC-B6516F11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49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rme libre : Forme 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orme libre : Forme 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angle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0" name="Titre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81" name="Sous-titre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 rtlCol="0"/>
          <a:lstStyle>
            <a:lvl1pPr algn="ctr">
              <a:buNone/>
              <a:defRPr sz="2400" spc="400" baseline="0"/>
            </a:lvl1pPr>
          </a:lstStyle>
          <a:p>
            <a:pPr rtl="0"/>
            <a:r>
              <a:rPr lang="fr"/>
              <a:t>CLIQUEZ POUR AJOUTER UN SOUS-TITRE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3" name="Forme libre : Forme 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4" name="Forme libre : Forme 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86" name="Graphique 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orme libre : Forme 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8" name="Forme libre : Forme 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9" name="Forme libre : Forme 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0" name="Forme libre : Forme 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1" name="Forme libre : Forme 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Ovale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96" name="Espace réservé d’image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 rtlCol="0"/>
          <a:lstStyle>
            <a:lvl1pPr algn="ctr"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</p:spTree>
    <p:extLst>
      <p:ext uri="{BB962C8B-B14F-4D97-AF65-F5344CB8AC3E}">
        <p14:creationId xmlns:p14="http://schemas.microsoft.com/office/powerpoint/2010/main" val="180979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re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endParaRPr lang="en-US"/>
          </a:p>
        </p:txBody>
      </p:sp>
      <p:sp>
        <p:nvSpPr>
          <p:cNvPr id="45" name="Espace réservé d’image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sp>
        <p:nvSpPr>
          <p:cNvPr id="298" name="Espace réservé du contenu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 rtlCol="0">
            <a:normAutofit/>
          </a:bodyPr>
          <a:lstStyle>
            <a:lvl1pPr>
              <a:buFontTx/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fr"/>
              <a:t>Cliquer pour ajouter du texte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Ovale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268" name="Ovale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aphique 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</p:grpSp>
        <p:grpSp>
          <p:nvGrpSpPr>
            <p:cNvPr id="264" name="Graphique 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</p:grpSp>
      </p:grpSp>
      <p:sp>
        <p:nvSpPr>
          <p:cNvPr id="299" name="Espace réservé de la date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60C8722D-2540-4C81-81FC-1CD6846A726E}" type="datetime4">
              <a:rPr lang="fr-FR" smtClean="0"/>
              <a:t>10 octobre 2023</a:t>
            </a:fld>
            <a:endParaRPr lang="en-US"/>
          </a:p>
        </p:txBody>
      </p:sp>
      <p:sp>
        <p:nvSpPr>
          <p:cNvPr id="300" name="Espace réservé du pied de page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grand oral</a:t>
            </a:r>
            <a:endParaRPr lang="fr"/>
          </a:p>
        </p:txBody>
      </p:sp>
      <p:sp>
        <p:nvSpPr>
          <p:cNvPr id="301" name="Espace réservé du numéro de diapositive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5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rtlCol="0" anchor="b">
            <a:normAutofit/>
          </a:bodyPr>
          <a:lstStyle/>
          <a:p>
            <a:pPr rtl="0"/>
            <a:endParaRPr lang="en-US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fr"/>
              <a:t>Cliquer pour ajouter du texte</a:t>
            </a:r>
          </a:p>
        </p:txBody>
      </p:sp>
      <p:sp>
        <p:nvSpPr>
          <p:cNvPr id="368" name="Espace réservé d’image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sp>
        <p:nvSpPr>
          <p:cNvPr id="369" name="Espace réservé d’image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sp>
        <p:nvSpPr>
          <p:cNvPr id="385" name="Espace réservé de la date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fld id="{0F9BE07B-086F-4F79-B94C-B7002E3E18FB}" type="datetime4">
              <a:rPr lang="fr-FR" smtClean="0"/>
              <a:t>10 octobre 2023</a:t>
            </a:fld>
            <a:endParaRPr lang="en-US"/>
          </a:p>
        </p:txBody>
      </p:sp>
      <p:sp>
        <p:nvSpPr>
          <p:cNvPr id="386" name="Espace réservé du pied de page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/>
              <a:t>grand oral</a:t>
            </a:r>
            <a:endParaRPr lang="fr"/>
          </a:p>
        </p:txBody>
      </p:sp>
      <p:sp>
        <p:nvSpPr>
          <p:cNvPr id="387" name="Espace réservé du numéro de diapositive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en-US" smtClean="0"/>
              <a:t>‹N°›</a:t>
            </a:fld>
            <a:endParaRPr lang="en-US"/>
          </a:p>
        </p:txBody>
      </p:sp>
      <p:grpSp>
        <p:nvGrpSpPr>
          <p:cNvPr id="9" name="Graphique 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orme libre : Forme 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orme libre : Forme 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aphique 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aphique 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oupe 14" hidden="1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aphique 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aphique 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2863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rme libre : Forme 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orme libre : Forme 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orme libre : Forme 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orme libre : Forme 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orme libre : Forme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fr"/>
              <a:t>CLIQUEZ</a:t>
            </a:r>
            <a:br>
              <a:rPr lang="en-US" dirty="0"/>
            </a:br>
            <a:r>
              <a:rPr lang="fr"/>
              <a:t>POUR AJOUTER UN TITRE</a:t>
            </a:r>
          </a:p>
        </p:txBody>
      </p:sp>
      <p:sp>
        <p:nvSpPr>
          <p:cNvPr id="44" name="Sous-titre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 rtlCol="0"/>
          <a:lstStyle>
            <a:lvl1pPr algn="ctr">
              <a:buFontTx/>
              <a:buNone/>
              <a:defRPr sz="2400" spc="400" baseline="0"/>
            </a:lvl1pPr>
          </a:lstStyle>
          <a:p>
            <a:pPr rtl="0"/>
            <a:r>
              <a:rPr lang="fr"/>
              <a:t>CLIQUEZ POUR AJOUTER UN SOUS-TITRE</a:t>
            </a:r>
          </a:p>
        </p:txBody>
      </p:sp>
      <p:sp>
        <p:nvSpPr>
          <p:cNvPr id="45" name="Graphique 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aphique 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Espace réservé d’image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r>
              <a:rPr lang="fr"/>
              <a:t>CLIQUEZ POUR AJOUTER UNE PHOTO</a:t>
            </a:r>
          </a:p>
        </p:txBody>
      </p:sp>
      <p:grpSp>
        <p:nvGrpSpPr>
          <p:cNvPr id="15" name="Graphique 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orme libre : Forme 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317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e 174" hidden="1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e libre : Forme 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aphique 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itre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190" name="Espace réservé de la date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C41C04-1B32-4CCC-A0A3-DB423E53A4A7}" type="datetime4">
              <a:rPr kumimoji="0" lang="fr-F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10 octobre 2023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Espace réservé du pied de page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grand oral</a:t>
            </a:r>
            <a:endParaRPr lang="fr" sz="1200" b="1" i="0" u="none" strike="noStrike" kern="1200" cap="all" spc="100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2" name="Espace réservé du numéro de diapositive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891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re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5" name="Espace réservé d’image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sp>
        <p:nvSpPr>
          <p:cNvPr id="298" name="Espace réservé du contenu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 rtlCol="0">
            <a:normAutofit/>
          </a:bodyPr>
          <a:lstStyle>
            <a:lvl1pPr>
              <a:buFontTx/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fr"/>
              <a:t>Cliquer pour ajouter du texte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Ovale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268" name="Ovale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aphique 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</p:grpSp>
        <p:grpSp>
          <p:nvGrpSpPr>
            <p:cNvPr id="264" name="Graphique 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</p:grpSp>
      </p:grpSp>
      <p:sp>
        <p:nvSpPr>
          <p:cNvPr id="299" name="Espace réservé de la date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300" name="Espace réservé du pied de page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01" name="Espace réservé du numéro de diapositive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459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que 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oupe 25" hidden="1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e libre : Forme 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31" name="Espace réservé de la date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412055-5E94-4A0E-9E02-368FF5C377DC}" type="datetime4">
              <a:rPr kumimoji="0" lang="fr-F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10 octobre 2023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Espace réservé du pied de page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grand oral</a:t>
            </a:r>
            <a:endParaRPr lang="fr" sz="1200" b="1" i="0" u="none" strike="noStrike" kern="1200" cap="all" spc="100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3" name="Espace réservé du numéro de diapositive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497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 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rtlCol="0" anchor="ctr"/>
          <a:lstStyle>
            <a:lvl1pPr algn="ctr">
              <a:lnSpc>
                <a:spcPct val="100000"/>
              </a:lnSpc>
              <a:defRPr/>
            </a:lvl1pPr>
          </a:lstStyle>
          <a:p>
            <a:pPr rtl="0"/>
            <a:endParaRPr lang="en-US" dirty="0"/>
          </a:p>
        </p:txBody>
      </p:sp>
      <p:sp>
        <p:nvSpPr>
          <p:cNvPr id="36" name="Espace réservé du texte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 rtlCol="0"/>
          <a:lstStyle>
            <a:lvl1pPr algn="ctr">
              <a:buFontTx/>
              <a:buNone/>
              <a:defRPr/>
            </a:lvl1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orme libre : Forme 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Espace réservé de la date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930F3-26EB-4698-B413-7C0DB58925C1}" type="datetime4">
              <a:rPr kumimoji="0" lang="fr-F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10 octobre 2023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Espace réservé du pied de page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grand oral</a:t>
            </a:r>
            <a:endParaRPr lang="fr" sz="1200" b="1" i="0" u="none" strike="noStrike" kern="1200" cap="all" spc="100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8" name="Graphique 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orme libre : Forme 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e libre : Forme 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orme libre : Forme 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orme libre : Forme 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Espace réservé du numéro de diapositive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97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re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endParaRPr 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orme libre : Forme 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orme libre : Forme 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60" name="Ovale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Espace réservé de la date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C5B4A-8EFE-4F0E-980C-DBE4215C8CFC}" type="datetime4">
              <a:rPr kumimoji="0" lang="fr-F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10 octobre 2023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Espace réservé du pied de page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grand oral</a:t>
            </a:r>
            <a:endParaRPr lang="fr" sz="1200" b="1" i="0" u="none" strike="noStrike" kern="1200" cap="all" spc="100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3" name="Espace réservé du numéro de diapositive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39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Graphique 4" hidden="1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5" name="Espace réservé d’image 11">
            <a:extLst>
              <a:ext uri="{FF2B5EF4-FFF2-40B4-BE49-F238E27FC236}">
                <a16:creationId xmlns:a16="http://schemas.microsoft.com/office/drawing/2014/main" id="{D0363784-2970-4EEC-A27D-C144838C79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213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endParaRPr lang="en-US"/>
          </a:p>
        </p:txBody>
      </p:sp>
      <p:sp>
        <p:nvSpPr>
          <p:cNvPr id="26" name="Espace réservé d’image 11">
            <a:extLst>
              <a:ext uri="{FF2B5EF4-FFF2-40B4-BE49-F238E27FC236}">
                <a16:creationId xmlns:a16="http://schemas.microsoft.com/office/drawing/2014/main" id="{A5F161F4-CB8E-480F-8499-D1BD68C8BB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1776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endParaRPr lang="en-US"/>
          </a:p>
        </p:txBody>
      </p:sp>
      <p:sp>
        <p:nvSpPr>
          <p:cNvPr id="27" name="Espace réservé d’image 11">
            <a:extLst>
              <a:ext uri="{FF2B5EF4-FFF2-40B4-BE49-F238E27FC236}">
                <a16:creationId xmlns:a16="http://schemas.microsoft.com/office/drawing/2014/main" id="{FA25DBB0-929B-4EA3-AF0A-D34760BBAB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58339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endParaRPr lang="en-US"/>
          </a:p>
        </p:txBody>
      </p:sp>
      <p:sp>
        <p:nvSpPr>
          <p:cNvPr id="28" name="Espace réservé d’image 11">
            <a:extLst>
              <a:ext uri="{FF2B5EF4-FFF2-40B4-BE49-F238E27FC236}">
                <a16:creationId xmlns:a16="http://schemas.microsoft.com/office/drawing/2014/main" id="{2166858A-D674-4111-9862-D873590010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4901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endParaRPr lang="en-US"/>
          </a:p>
        </p:txBody>
      </p:sp>
      <p:sp>
        <p:nvSpPr>
          <p:cNvPr id="29" name="Espace réservé du texte 20">
            <a:extLst>
              <a:ext uri="{FF2B5EF4-FFF2-40B4-BE49-F238E27FC236}">
                <a16:creationId xmlns:a16="http://schemas.microsoft.com/office/drawing/2014/main" id="{0A21E468-9819-48EA-9CFE-D8A100CF2F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417646"/>
            <a:ext cx="2286000" cy="365125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Nom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2AA605BC-184B-485A-B68D-27607D4AAB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  <p:sp>
        <p:nvSpPr>
          <p:cNvPr id="31" name="Espace réservé du texte 20">
            <a:extLst>
              <a:ext uri="{FF2B5EF4-FFF2-40B4-BE49-F238E27FC236}">
                <a16:creationId xmlns:a16="http://schemas.microsoft.com/office/drawing/2014/main" id="{5E1DA376-8DFF-42EB-AC05-624D4CC170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67" y="441764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fr"/>
              <a:t>Nom</a:t>
            </a:r>
          </a:p>
        </p:txBody>
      </p:sp>
      <p:sp>
        <p:nvSpPr>
          <p:cNvPr id="32" name="Espace réservé du texte 22">
            <a:extLst>
              <a:ext uri="{FF2B5EF4-FFF2-40B4-BE49-F238E27FC236}">
                <a16:creationId xmlns:a16="http://schemas.microsoft.com/office/drawing/2014/main" id="{88EA8545-B741-4E15-8054-C79F086093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2967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  <p:sp>
        <p:nvSpPr>
          <p:cNvPr id="33" name="Espace réservé du texte 20">
            <a:extLst>
              <a:ext uri="{FF2B5EF4-FFF2-40B4-BE49-F238E27FC236}">
                <a16:creationId xmlns:a16="http://schemas.microsoft.com/office/drawing/2014/main" id="{C5DDD12B-8AD2-4194-9011-B8AE495CE8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934" y="441764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fr"/>
              <a:t>Nom</a:t>
            </a:r>
          </a:p>
        </p:txBody>
      </p:sp>
      <p:sp>
        <p:nvSpPr>
          <p:cNvPr id="34" name="Espace réservé du texte 22">
            <a:extLst>
              <a:ext uri="{FF2B5EF4-FFF2-40B4-BE49-F238E27FC236}">
                <a16:creationId xmlns:a16="http://schemas.microsoft.com/office/drawing/2014/main" id="{E1E9CE9A-B335-4B09-A6DC-9FDAE1A854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3934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  <p:sp>
        <p:nvSpPr>
          <p:cNvPr id="35" name="Espace réservé du texte 20">
            <a:extLst>
              <a:ext uri="{FF2B5EF4-FFF2-40B4-BE49-F238E27FC236}">
                <a16:creationId xmlns:a16="http://schemas.microsoft.com/office/drawing/2014/main" id="{05755812-FA39-400E-9830-518115B16F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4901" y="441764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fr"/>
              <a:t>Nom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B0C99DAB-BC75-4032-B8DE-82896B4388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4901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54659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que 4" hidden="1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itre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9" name="Espace réservé de la date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DEE229-36D0-4C2B-86A3-8405AC41B3B7}" type="datetime4">
              <a:rPr kumimoji="0" lang="fr-F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10 octobre 2023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Espace réservé du pied de page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grand oral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1" name="Espace réservé du numéro de diapositive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187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 hidden="1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itre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27" name="Espace réservé du texte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28" name="Espace réservé du texte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20" name="Espace réservé de la date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1F390B-88E3-43D7-BF13-945F8A2D6427}" type="datetime4">
              <a:rPr kumimoji="0" lang="fr-F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10 octobre 2023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Espace réservé du pied de page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grand oral</a:t>
            </a:r>
            <a:endParaRPr lang="fr" sz="1200" b="1" i="0" u="none" strike="noStrike" kern="1200" cap="all" spc="100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2" name="Espace réservé du numéro de diapositive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que 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e libre : Forme 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1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 hidden="1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itre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29" name="Espace réservé du texte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30" name="Espace réservé du texte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31" name="Espace réservé du texte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32" name="Espace réservé du texte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33" name="Espace réservé du texte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34" name="Espace réservé du texte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20" name="Espace réservé de la date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098C7B-D877-4411-9423-798158F5CAF6}" type="datetime4">
              <a:rPr kumimoji="0" lang="fr-F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10 octobre 2023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Espace réservé du pied de page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grand oral</a:t>
            </a:r>
            <a:endParaRPr lang="fr" sz="1200" b="1" i="0" u="none" strike="noStrike" kern="1200" cap="all" spc="100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2" name="Espace réservé du numéro de diapositive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que 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e libre : Forme 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27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orme libre : Forme 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orme libre : Forme 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orme libre : Forme 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rtlCol="0" anchor="b"/>
          <a:lstStyle/>
          <a:p>
            <a:pPr rtl="0"/>
            <a:endParaRPr 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fr"/>
              <a:t>Contenu</a:t>
            </a:r>
          </a:p>
        </p:txBody>
      </p:sp>
      <p:sp>
        <p:nvSpPr>
          <p:cNvPr id="11" name="Espace réservé de la date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E8A9A0-2826-4805-91C2-0713A8751247}" type="datetime4">
              <a:rPr kumimoji="0" lang="fr-F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10 octobre 2023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en-US"/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en-US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orme libre : Forme 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orme libre : Forme 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en-US"/>
          </a:p>
        </p:txBody>
      </p:sp>
      <p:sp>
        <p:nvSpPr>
          <p:cNvPr id="21" name="Espace réservé du pied de page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grand oral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2" name="Espace réservé du numéro de diapositive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676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 rtlCol="0">
            <a:normAutofit/>
          </a:bodyPr>
          <a:lstStyle>
            <a:lvl1pPr algn="ctr">
              <a:defRPr sz="6000" b="1" spc="1500" baseline="0"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 rtlCol="0"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pPr rtl="0"/>
            <a:r>
              <a:rPr lang="fr"/>
              <a:t>CLIQUEZ POUR AJOUTER UN SOUS-TITRE</a:t>
            </a:r>
          </a:p>
        </p:txBody>
      </p:sp>
      <p:sp>
        <p:nvSpPr>
          <p:cNvPr id="27" name="Espace réservé d’image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grpSp>
        <p:nvGrpSpPr>
          <p:cNvPr id="18" name="Graphique 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orme libre : Forme 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orme libre : Forme 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orme libre : Forme 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Espace réservé de la date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C86A7-3B39-4ABF-A2E8-3C3F6685DFBA}" type="datetime4">
              <a:rPr kumimoji="0" lang="fr-F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10 octobre 2023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Espace réservé du pied de page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grand oral</a:t>
            </a:r>
            <a:endParaRPr lang="fr" sz="1200" b="1" i="0" u="none" strike="noStrike" kern="1200" cap="all" spc="100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4" name="Espace réservé du numéro de diapositive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e libre : Forme 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401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9C972-4FD3-4BAB-B900-1EF9AF188B30}" type="datetime4">
              <a:rPr lang="fr-FR" noProof="0" smtClean="0"/>
              <a:t>10 octobre 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800"/>
            </a:lvl1pPr>
          </a:lstStyle>
          <a:p>
            <a:r>
              <a:rPr lang="fr-FR" dirty="0"/>
              <a:t>grand oral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14217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rtlCol="0" anchor="b">
            <a:normAutofit/>
          </a:bodyPr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fr"/>
              <a:t>Cliquer pour ajouter du texte</a:t>
            </a:r>
          </a:p>
        </p:txBody>
      </p:sp>
      <p:sp>
        <p:nvSpPr>
          <p:cNvPr id="368" name="Espace réservé d’image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sp>
        <p:nvSpPr>
          <p:cNvPr id="369" name="Espace réservé d’image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sp>
        <p:nvSpPr>
          <p:cNvPr id="385" name="Espace réservé de la date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00EE138-CD1C-42CF-BF78-E7D527A30CE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386" name="Espace réservé du pied de page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387" name="Espace réservé du numéro de diapositive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  <p:grpSp>
        <p:nvGrpSpPr>
          <p:cNvPr id="9" name="Graphique 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orme libre : Forme 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orme libre : Forme 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aphique 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aphique 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oupe 14" hidden="1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aphique 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aphique 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119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rme libre : Forme 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orme libre : Forme 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orme libre : Forme 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orme libre : Forme 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orme libre : Forme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fr"/>
              <a:t>CLIQUEZ</a:t>
            </a:r>
            <a:br>
              <a:rPr lang="en-US" dirty="0"/>
            </a:br>
            <a:r>
              <a:rPr lang="fr"/>
              <a:t>POUR AJOUTER UN TITRE</a:t>
            </a:r>
          </a:p>
        </p:txBody>
      </p:sp>
      <p:sp>
        <p:nvSpPr>
          <p:cNvPr id="44" name="Sous-titre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 rtlCol="0"/>
          <a:lstStyle>
            <a:lvl1pPr algn="ctr">
              <a:buFontTx/>
              <a:buNone/>
              <a:defRPr sz="2400" spc="400" baseline="0"/>
            </a:lvl1pPr>
          </a:lstStyle>
          <a:p>
            <a:pPr rtl="0"/>
            <a:r>
              <a:rPr lang="fr"/>
              <a:t>CLIQUEZ POUR AJOUTER UN SOUS-TITRE</a:t>
            </a:r>
          </a:p>
        </p:txBody>
      </p:sp>
      <p:sp>
        <p:nvSpPr>
          <p:cNvPr id="45" name="Graphique 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aphique 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Espace réservé d’image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rtl="0"/>
            <a:r>
              <a:rPr lang="fr-FR"/>
              <a:t>Cliquez sur l'icône pour ajouter une image</a:t>
            </a:r>
            <a:endParaRPr lang="fr"/>
          </a:p>
        </p:txBody>
      </p:sp>
      <p:grpSp>
        <p:nvGrpSpPr>
          <p:cNvPr id="15" name="Graphique 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orme libre : Forme 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508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e 174" hidden="1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e libre : Forme 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aphique 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itre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190" name="Espace réservé de la date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191" name="Espace réservé du pied de page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192" name="Espace réservé du numéro de diapositive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737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que 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oupe 25" hidden="1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e libre : Forme 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31" name="Espace réservé de la date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32" name="Espace réservé du pied de page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3" name="Espace réservé du numéro de diapositive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064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 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rtlCol="0" anchor="ctr"/>
          <a:lstStyle>
            <a:lvl1pPr algn="ctr">
              <a:lnSpc>
                <a:spcPct val="100000"/>
              </a:lnSpc>
              <a:defRPr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6" name="Espace réservé du texte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 rtlCol="0"/>
          <a:lstStyle>
            <a:lvl1pPr algn="ctr">
              <a:buFontTx/>
              <a:buNone/>
              <a:defRPr/>
            </a:lvl1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orme libre : Forme 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Espace réservé de la date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27" name="Espace réservé du pied de page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grpSp>
        <p:nvGrpSpPr>
          <p:cNvPr id="28" name="Graphique 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orme libre : Forme 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e libre : Forme 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orme libre : Forme 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orme libre : Forme 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Espace réservé du numéro de diapositive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257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re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orme libre : Forme 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orme libre : Forme 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60" name="Ovale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Espace réservé de la date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62" name="Espace réservé du pied de page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63" name="Espace réservé du numéro de diapositive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39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Graphique 4" hidden="1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5" name="Espace réservé d’image 11">
            <a:extLst>
              <a:ext uri="{FF2B5EF4-FFF2-40B4-BE49-F238E27FC236}">
                <a16:creationId xmlns:a16="http://schemas.microsoft.com/office/drawing/2014/main" id="{D0363784-2970-4EEC-A27D-C144838C79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213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6" name="Espace réservé d’image 11">
            <a:extLst>
              <a:ext uri="{FF2B5EF4-FFF2-40B4-BE49-F238E27FC236}">
                <a16:creationId xmlns:a16="http://schemas.microsoft.com/office/drawing/2014/main" id="{A5F161F4-CB8E-480F-8499-D1BD68C8BB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1776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Espace réservé d’image 11">
            <a:extLst>
              <a:ext uri="{FF2B5EF4-FFF2-40B4-BE49-F238E27FC236}">
                <a16:creationId xmlns:a16="http://schemas.microsoft.com/office/drawing/2014/main" id="{FA25DBB0-929B-4EA3-AF0A-D34760BBAB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58339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8" name="Espace réservé d’image 11">
            <a:extLst>
              <a:ext uri="{FF2B5EF4-FFF2-40B4-BE49-F238E27FC236}">
                <a16:creationId xmlns:a16="http://schemas.microsoft.com/office/drawing/2014/main" id="{2166858A-D674-4111-9862-D873590010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4901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9" name="Espace réservé du texte 20">
            <a:extLst>
              <a:ext uri="{FF2B5EF4-FFF2-40B4-BE49-F238E27FC236}">
                <a16:creationId xmlns:a16="http://schemas.microsoft.com/office/drawing/2014/main" id="{0A21E468-9819-48EA-9CFE-D8A100CF2F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417646"/>
            <a:ext cx="2286000" cy="365125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Nom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2AA605BC-184B-485A-B68D-27607D4AAB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  <p:sp>
        <p:nvSpPr>
          <p:cNvPr id="31" name="Espace réservé du texte 20">
            <a:extLst>
              <a:ext uri="{FF2B5EF4-FFF2-40B4-BE49-F238E27FC236}">
                <a16:creationId xmlns:a16="http://schemas.microsoft.com/office/drawing/2014/main" id="{5E1DA376-8DFF-42EB-AC05-624D4CC170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67" y="441764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fr"/>
              <a:t>Nom</a:t>
            </a:r>
          </a:p>
        </p:txBody>
      </p:sp>
      <p:sp>
        <p:nvSpPr>
          <p:cNvPr id="32" name="Espace réservé du texte 22">
            <a:extLst>
              <a:ext uri="{FF2B5EF4-FFF2-40B4-BE49-F238E27FC236}">
                <a16:creationId xmlns:a16="http://schemas.microsoft.com/office/drawing/2014/main" id="{88EA8545-B741-4E15-8054-C79F086093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2967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  <p:sp>
        <p:nvSpPr>
          <p:cNvPr id="33" name="Espace réservé du texte 20">
            <a:extLst>
              <a:ext uri="{FF2B5EF4-FFF2-40B4-BE49-F238E27FC236}">
                <a16:creationId xmlns:a16="http://schemas.microsoft.com/office/drawing/2014/main" id="{C5DDD12B-8AD2-4194-9011-B8AE495CE8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934" y="441764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fr"/>
              <a:t>Nom</a:t>
            </a:r>
          </a:p>
        </p:txBody>
      </p:sp>
      <p:sp>
        <p:nvSpPr>
          <p:cNvPr id="34" name="Espace réservé du texte 22">
            <a:extLst>
              <a:ext uri="{FF2B5EF4-FFF2-40B4-BE49-F238E27FC236}">
                <a16:creationId xmlns:a16="http://schemas.microsoft.com/office/drawing/2014/main" id="{E1E9CE9A-B335-4B09-A6DC-9FDAE1A854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3934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  <p:sp>
        <p:nvSpPr>
          <p:cNvPr id="35" name="Espace réservé du texte 20">
            <a:extLst>
              <a:ext uri="{FF2B5EF4-FFF2-40B4-BE49-F238E27FC236}">
                <a16:creationId xmlns:a16="http://schemas.microsoft.com/office/drawing/2014/main" id="{05755812-FA39-400E-9830-518115B16F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4901" y="441764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fr"/>
              <a:t>Nom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B0C99DAB-BC75-4032-B8DE-82896B4388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4901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612490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que 4" hidden="1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itre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9" name="Espace réservé de la date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0" name="Espace réservé du pied de page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51" name="Espace réservé du numéro de diapositive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51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400EE138-CD1C-42CF-BF78-E7D527A30CE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7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fld id="{FDEB7E21-EC4A-4D3E-80C6-633DA9E28D54}" type="datetime4">
              <a:rPr lang="fr-FR" smtClean="0"/>
              <a:t>10 octobre 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n-US"/>
              <a:t>grand oral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fld id="{5EA792F7-1D9E-4C7E-A103-E8EDFDC269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8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5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2BA04E7-C414-F75A-0FB9-9D75B0E59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69" y="799275"/>
            <a:ext cx="4579668" cy="3028072"/>
          </a:xfrm>
        </p:spPr>
        <p:txBody>
          <a:bodyPr anchor="ctr">
            <a:normAutofit/>
          </a:bodyPr>
          <a:lstStyle/>
          <a:p>
            <a:r>
              <a:rPr lang="fr-FR" sz="4200" spc="0"/>
              <a:t>Mise en place d’une base de données démographique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AEA90DC-3C1B-4D72-51EC-F2C342F18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269" y="3919422"/>
            <a:ext cx="4579668" cy="1166797"/>
          </a:xfrm>
        </p:spPr>
        <p:txBody>
          <a:bodyPr>
            <a:normAutofit/>
          </a:bodyPr>
          <a:lstStyle/>
          <a:p>
            <a:r>
              <a:rPr lang="fr-FR" sz="1900" spc="300" dirty="0"/>
              <a:t>Soutenance de stage</a:t>
            </a:r>
          </a:p>
          <a:p>
            <a:r>
              <a:rPr lang="fr-FR" sz="1900" spc="300" dirty="0"/>
              <a:t>Thibaud Ritzenthaler</a:t>
            </a:r>
          </a:p>
          <a:p>
            <a:fld id="{5A768ADA-1A70-4008-ADB5-124EA33D5FBC}" type="datetime4">
              <a:rPr lang="fr-FR" sz="1900" spc="300" smtClean="0"/>
              <a:pPr/>
              <a:t>10 octobre 2023</a:t>
            </a:fld>
            <a:endParaRPr lang="fr-FR" sz="1900" spc="300" dirty="0"/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E7E3429-95DC-1E2F-748D-D0AA9E5B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418" y="2025625"/>
            <a:ext cx="4207947" cy="40711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1543C4-EC92-707F-4155-3DABC4FC7FA2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-2682680" y="3098702"/>
            <a:ext cx="6472935" cy="660595"/>
            <a:chOff x="1996667" y="5770224"/>
            <a:chExt cx="7759003" cy="791845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F9D62485-2863-8F75-800D-2F42C8ACE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56299" y="5770224"/>
              <a:ext cx="3199371" cy="7918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6032EC22-2E21-7D6A-877F-AAABD8098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96667" y="5770224"/>
              <a:ext cx="1971098" cy="7918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Image 18" descr="Une image contenant texte, Police, Graphique, logo&#10;&#10;Description générée automatiquement">
              <a:extLst>
                <a:ext uri="{FF2B5EF4-FFF2-40B4-BE49-F238E27FC236}">
                  <a16:creationId xmlns:a16="http://schemas.microsoft.com/office/drawing/2014/main" id="{0FB0A06C-E2CD-5DCB-97E4-1F0786FB8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757" y="5770224"/>
              <a:ext cx="1352550" cy="791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5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A2F74-5FA6-8B50-2769-0C0757BE8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cap="all" spc="300" baseline="0" noProof="0" dirty="0"/>
              <a:t>Les missions </a:t>
            </a:r>
            <a:r>
              <a:rPr lang="fr-FR" sz="3200" b="1" kern="1200" cap="all" spc="300" baseline="0" dirty="0"/>
              <a:t>effectuées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1DF0DCAD-A9DB-3714-59DF-2ECE55135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5" name="Espace réservé pour une image  14" descr="Une image contenant texte, capture d’écran, nombre, Parallèle&#10;&#10;Description générée automatiquement">
            <a:extLst>
              <a:ext uri="{FF2B5EF4-FFF2-40B4-BE49-F238E27FC236}">
                <a16:creationId xmlns:a16="http://schemas.microsoft.com/office/drawing/2014/main" id="{9BCC102B-EBF4-CED3-89A3-58F846919CF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" r="2466"/>
          <a:stretch>
            <a:fillRect/>
          </a:stretch>
        </p:blipFill>
        <p:spPr/>
      </p:pic>
      <p:sp>
        <p:nvSpPr>
          <p:cNvPr id="4" name="Espace réservé du numéro de diapositive 3" hidden="1">
            <a:extLst>
              <a:ext uri="{FF2B5EF4-FFF2-40B4-BE49-F238E27FC236}">
                <a16:creationId xmlns:a16="http://schemas.microsoft.com/office/drawing/2014/main" id="{422B2C26-29F5-5283-3DF7-7419571365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noProof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noProof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24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Appropriation des outils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Appropriation de </a:t>
            </a:r>
            <a:r>
              <a:rPr lang="fr-FR" dirty="0" err="1"/>
              <a:t>PxWeb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Analyse des API de PxWeb et de R</a:t>
            </a:r>
          </a:p>
          <a:p>
            <a:pPr marL="342900" indent="-342900">
              <a:buFontTx/>
              <a:buChar char="-"/>
            </a:pPr>
            <a:r>
              <a:rPr lang="fr-FR" dirty="0"/>
              <a:t>Appropriation de PxEdit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49E7CDCD-34CB-826F-37AD-98E66B4591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" t="-12" r="23672" b="12"/>
          <a:stretch/>
        </p:blipFill>
        <p:spPr>
          <a:xfrm>
            <a:off x="1526293" y="1554582"/>
            <a:ext cx="3555043" cy="3217333"/>
          </a:xfrm>
          <a:prstGeom prst="rect">
            <a:avLst/>
          </a:prstGeom>
        </p:spPr>
      </p:pic>
      <p:pic>
        <p:nvPicPr>
          <p:cNvPr id="3" name="Espace réservé pour une image  4">
            <a:extLst>
              <a:ext uri="{FF2B5EF4-FFF2-40B4-BE49-F238E27FC236}">
                <a16:creationId xmlns:a16="http://schemas.microsoft.com/office/drawing/2014/main" id="{B2AF3675-7AA4-3079-67FA-75EF83FC62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3" r="21943"/>
          <a:stretch/>
        </p:blipFill>
        <p:spPr bwMode="auto">
          <a:xfrm>
            <a:off x="1678693" y="1706982"/>
            <a:ext cx="3555043" cy="32173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322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Mise en forme du site web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F68D100-A7BD-031C-7B77-891017AE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sz="2400" dirty="0"/>
              <a:t>Création en </a:t>
            </a:r>
            <a:r>
              <a:rPr lang="fr-FR" sz="2400" dirty="0" err="1"/>
              <a:t>Scss</a:t>
            </a: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Mise en place en respectant les bonnes pratiques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Charte graphique</a:t>
            </a:r>
          </a:p>
        </p:txBody>
      </p:sp>
      <p:pic>
        <p:nvPicPr>
          <p:cNvPr id="9" name="Espace réservé pour une image 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4D4480A-35A8-E357-F1DA-72E53E7B1F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0" r="-315"/>
          <a:stretch/>
        </p:blipFill>
        <p:spPr>
          <a:xfrm>
            <a:off x="7162800" y="322503"/>
            <a:ext cx="4257675" cy="2931037"/>
          </a:xfrm>
        </p:spPr>
      </p:pic>
      <p:pic>
        <p:nvPicPr>
          <p:cNvPr id="11" name="Espace réservé pour une image  10" descr="Une image contenant texte, Appareils électroniques, capture d’écran, nombre&#10;&#10;Description générée automatiquement">
            <a:extLst>
              <a:ext uri="{FF2B5EF4-FFF2-40B4-BE49-F238E27FC236}">
                <a16:creationId xmlns:a16="http://schemas.microsoft.com/office/drawing/2014/main" id="{DB1B635E-962A-2200-5049-360FC66989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6" b="100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5220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Recensement des indicateurs démographiques  </a:t>
            </a:r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781BB6-812C-72D8-3699-B35DAE4CB4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- 8 thèmes</a:t>
            </a:r>
          </a:p>
          <a:p>
            <a:r>
              <a:rPr lang="fr-FR" dirty="0"/>
              <a:t>-  164 entrées d’indicateurs</a:t>
            </a:r>
          </a:p>
          <a:p>
            <a:r>
              <a:rPr lang="fr-FR" dirty="0"/>
              <a:t>- 89 indicateurs démographiques et socio-démographiques</a:t>
            </a:r>
          </a:p>
          <a:p>
            <a:r>
              <a:rPr lang="fr-FR" dirty="0"/>
              <a:t>- distinctions par années couvertes, couverture géographique, âge, sexe et type d’indicateurs.</a:t>
            </a:r>
          </a:p>
        </p:txBody>
      </p:sp>
    </p:spTree>
    <p:extLst>
      <p:ext uri="{BB962C8B-B14F-4D97-AF65-F5344CB8AC3E}">
        <p14:creationId xmlns:p14="http://schemas.microsoft.com/office/powerpoint/2010/main" val="2981646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Recensement des indicateurs démographiques  </a:t>
            </a:r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781BB6-812C-72D8-3699-B35DAE4CB4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- 8 thèmes</a:t>
            </a:r>
          </a:p>
          <a:p>
            <a:r>
              <a:rPr lang="fr-FR" dirty="0"/>
              <a:t>-  164 entrées d’indicateurs</a:t>
            </a:r>
          </a:p>
          <a:p>
            <a:r>
              <a:rPr lang="fr-FR" dirty="0"/>
              <a:t>- 89 indicateurs démographiques et socio-démographiques</a:t>
            </a:r>
          </a:p>
          <a:p>
            <a:r>
              <a:rPr lang="fr-FR" dirty="0"/>
              <a:t>- distinctions par années couvertes, couverture géographique, âge, sexe et type d’indicateurs.</a:t>
            </a:r>
          </a:p>
        </p:txBody>
      </p:sp>
    </p:spTree>
    <p:extLst>
      <p:ext uri="{BB962C8B-B14F-4D97-AF65-F5344CB8AC3E}">
        <p14:creationId xmlns:p14="http://schemas.microsoft.com/office/powerpoint/2010/main" val="3991672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Recensement des indicateurs démographiques  </a:t>
            </a:r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781BB6-812C-72D8-3699-B35DAE4CB4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- 8 thèmes</a:t>
            </a:r>
          </a:p>
          <a:p>
            <a:r>
              <a:rPr lang="fr-FR" dirty="0"/>
              <a:t>-  164 entrées d’indicateurs</a:t>
            </a:r>
          </a:p>
          <a:p>
            <a:r>
              <a:rPr lang="fr-FR" dirty="0"/>
              <a:t>- 89 indicateurs démographiques et socio-démographiques</a:t>
            </a:r>
          </a:p>
          <a:p>
            <a:r>
              <a:rPr lang="fr-FR" dirty="0"/>
              <a:t>- distinctions par années couvertes, couverture géographique, âge, sexe et type d’indicateurs.</a:t>
            </a:r>
          </a:p>
        </p:txBody>
      </p:sp>
    </p:spTree>
    <p:extLst>
      <p:ext uri="{BB962C8B-B14F-4D97-AF65-F5344CB8AC3E}">
        <p14:creationId xmlns:p14="http://schemas.microsoft.com/office/powerpoint/2010/main" val="393629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Mise en ligne des indicateurs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 err="1"/>
              <a:t>PxEdit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Mise en ligne avec plusieurs indicateurs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4C5FD69D-7D18-51D5-9989-BAF1515DA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3" r="21943"/>
          <a:stretch/>
        </p:blipFill>
        <p:spPr bwMode="auto"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792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75096"/>
            <a:ext cx="5217172" cy="1158857"/>
          </a:xfrm>
        </p:spPr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Stratégies de mise à jour</a:t>
            </a:r>
            <a:endParaRPr lang="fr-FR" dirty="0"/>
          </a:p>
        </p:txBody>
      </p:sp>
      <p:pic>
        <p:nvPicPr>
          <p:cNvPr id="7" name="Espace réservé pour une image  6" descr="Une image contenant texte, Visage humain, habits, veste&#10;&#10;Description générée automatiquement">
            <a:extLst>
              <a:ext uri="{FF2B5EF4-FFF2-40B4-BE49-F238E27FC236}">
                <a16:creationId xmlns:a16="http://schemas.microsoft.com/office/drawing/2014/main" id="{531DAD4F-1C06-9A64-F28C-61683CFA88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9" r="9633"/>
          <a:stretch/>
        </p:blipFill>
        <p:spPr>
          <a:xfrm>
            <a:off x="1238250" y="1554582"/>
            <a:ext cx="4143375" cy="3217333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Tache </a:t>
            </a:r>
            <a:r>
              <a:rPr lang="fr-FR" dirty="0" err="1"/>
              <a:t>conscéquente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Intérêt de Git</a:t>
            </a:r>
          </a:p>
          <a:p>
            <a:pPr marL="342900" indent="-342900">
              <a:buFontTx/>
              <a:buChar char="-"/>
            </a:pPr>
            <a:r>
              <a:rPr lang="fr-FR" dirty="0"/>
              <a:t>Intérêt des API</a:t>
            </a:r>
          </a:p>
        </p:txBody>
      </p:sp>
    </p:spTree>
    <p:extLst>
      <p:ext uri="{BB962C8B-B14F-4D97-AF65-F5344CB8AC3E}">
        <p14:creationId xmlns:p14="http://schemas.microsoft.com/office/powerpoint/2010/main" val="1571277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fr-FR" sz="3700"/>
              <a:t>Évaluation et analyse personnelle</a:t>
            </a:r>
          </a:p>
        </p:txBody>
      </p:sp>
      <p:pic>
        <p:nvPicPr>
          <p:cNvPr id="11" name="Espace réservé pour une image  10" descr="Une image contenant dessin, croquis, Dessin au trait, clipart&#10;&#10;Description générée automatiquement">
            <a:extLst>
              <a:ext uri="{FF2B5EF4-FFF2-40B4-BE49-F238E27FC236}">
                <a16:creationId xmlns:a16="http://schemas.microsoft.com/office/drawing/2014/main" id="{7563961C-0944-7FA7-0844-5FF382A0D9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r="4250"/>
          <a:stretch>
            <a:fillRect/>
          </a:stretch>
        </p:blipFill>
        <p:spPr>
          <a:xfrm>
            <a:off x="1525588" y="1554163"/>
            <a:ext cx="3556000" cy="3217862"/>
          </a:xfrm>
        </p:spPr>
      </p:pic>
      <p:graphicFrame>
        <p:nvGraphicFramePr>
          <p:cNvPr id="7" name="Espace réservé du contenu 3">
            <a:extLst>
              <a:ext uri="{FF2B5EF4-FFF2-40B4-BE49-F238E27FC236}">
                <a16:creationId xmlns:a16="http://schemas.microsoft.com/office/drawing/2014/main" id="{CE410BD7-ABEB-C146-2DF8-A41A796C3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789395"/>
              </p:ext>
            </p:extLst>
          </p:nvPr>
        </p:nvGraphicFramePr>
        <p:xfrm>
          <a:off x="5956783" y="1747592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372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781BB6-812C-72D8-3699-B35DAE4CB4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Gestion des données dans un contexte de recherche</a:t>
            </a:r>
          </a:p>
          <a:p>
            <a:r>
              <a:rPr lang="fr-FR" dirty="0"/>
              <a:t>- Découverte de la science ouverte appliquée</a:t>
            </a:r>
          </a:p>
          <a:p>
            <a:r>
              <a:rPr lang="fr-FR" dirty="0"/>
              <a:t>- Stage à la croisée de mes différentes expériences précédentes</a:t>
            </a:r>
          </a:p>
        </p:txBody>
      </p:sp>
    </p:spTree>
    <p:extLst>
      <p:ext uri="{BB962C8B-B14F-4D97-AF65-F5344CB8AC3E}">
        <p14:creationId xmlns:p14="http://schemas.microsoft.com/office/powerpoint/2010/main" val="1685564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0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D2DE0F-30B2-A060-390C-7B5EDE98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4543DB-DB05-FC09-D6CF-422691DA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fr-FR" b="1" i="0" u="none" strike="noStrike" kern="1200" cap="all" spc="100" normalizeH="0" baseline="0" noProof="0" smtClean="0">
                <a:ln>
                  <a:noFill/>
                </a:ln>
                <a:effectLst/>
                <a:uLnTx/>
                <a:uFillTx/>
                <a:latin typeface="Source Sans Pro"/>
                <a:ea typeface="Source Sans Pro SemiBold" panose="020B0603030403020204" pitchFamily="34" charset="0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b="1" i="0" u="none" strike="noStrike" kern="1200" cap="all" spc="100" normalizeH="0" baseline="0" noProof="0">
              <a:ln>
                <a:noFill/>
              </a:ln>
              <a:effectLst/>
              <a:uLnTx/>
              <a:uFillTx/>
              <a:latin typeface="Source Sans Pro"/>
              <a:ea typeface="Source Sans Pro SemiBold" panose="020B0603030403020204" pitchFamily="34" charset="0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22A4C9F-B777-55D3-3CA6-27DD43599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208455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488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CB7BA8D-9261-37FC-41C7-D3684A07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990" y="1563138"/>
            <a:ext cx="5178019" cy="1865862"/>
          </a:xfrm>
        </p:spPr>
        <p:txBody>
          <a:bodyPr anchor="ctr">
            <a:normAutofit/>
          </a:bodyPr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A8725423-D1F3-1B35-C41A-AC13674E39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6990" y="3429000"/>
            <a:ext cx="5178514" cy="819076"/>
          </a:xfrm>
        </p:spPr>
        <p:txBody>
          <a:bodyPr>
            <a:normAutofit/>
          </a:bodyPr>
          <a:lstStyle/>
          <a:p>
            <a:r>
              <a:rPr lang="fr-FR" dirty="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846091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A2F74-5FA6-8B50-2769-0C0757BE8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sz="3200" b="1" kern="1200" cap="all" spc="300" baseline="0" dirty="0"/>
              <a:t>Présentation du contexte de stage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D272259D-100C-FC81-6146-9459D49D8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7" name="Espace réservé pour une image  16">
            <a:extLst>
              <a:ext uri="{FF2B5EF4-FFF2-40B4-BE49-F238E27FC236}">
                <a16:creationId xmlns:a16="http://schemas.microsoft.com/office/drawing/2014/main" id="{C94352EA-AE85-9694-4DF3-82018EB014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" b="18781"/>
          <a:stretch/>
        </p:blipFill>
        <p:spPr>
          <a:xfrm>
            <a:off x="6601855" y="2313765"/>
            <a:ext cx="4773089" cy="4544235"/>
          </a:xfrm>
        </p:spPr>
      </p:pic>
      <p:sp>
        <p:nvSpPr>
          <p:cNvPr id="4" name="Espace réservé du numéro de diapositive 3" hidden="1">
            <a:extLst>
              <a:ext uri="{FF2B5EF4-FFF2-40B4-BE49-F238E27FC236}">
                <a16:creationId xmlns:a16="http://schemas.microsoft.com/office/drawing/2014/main" id="{422B2C26-29F5-5283-3DF7-7419571365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noProof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noProof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85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87F89-B4E3-887E-E1DD-E29CFCBE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1100" noProof="0" dirty="0"/>
              <a:t>Présentation du contexte de stage</a:t>
            </a:r>
            <a:br>
              <a:rPr lang="fr-FR" sz="1100" noProof="0" dirty="0"/>
            </a:br>
            <a:r>
              <a:rPr lang="fr-FR" sz="2800" dirty="0"/>
              <a:t>L’Institut National d’Études Démographiques</a:t>
            </a:r>
          </a:p>
        </p:txBody>
      </p:sp>
      <p:pic>
        <p:nvPicPr>
          <p:cNvPr id="10" name="Espace réservé pour une image  9" descr="Une image contenant nuage, ciel, plein air, Bâtiment commercial&#10;&#10;Description générée automatiquement">
            <a:extLst>
              <a:ext uri="{FF2B5EF4-FFF2-40B4-BE49-F238E27FC236}">
                <a16:creationId xmlns:a16="http://schemas.microsoft.com/office/drawing/2014/main" id="{9636AAB2-2CAD-B299-763A-8A59D7D9E5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r="8559"/>
          <a:stretch>
            <a:fillRect/>
          </a:stretch>
        </p:blipFill>
        <p:spPr/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060F5A9-79C9-33DA-C451-D29036FB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Fondé après la guerre en 1945</a:t>
            </a:r>
          </a:p>
          <a:p>
            <a:pPr marL="342900" indent="-342900">
              <a:buFontTx/>
              <a:buChar char="-"/>
            </a:pPr>
            <a:r>
              <a:rPr lang="fr-FR" dirty="0"/>
              <a:t>Son premier directeur est Alfred Sauvy</a:t>
            </a:r>
          </a:p>
          <a:p>
            <a:pPr marL="342900" indent="-342900">
              <a:buFontTx/>
              <a:buChar char="-"/>
            </a:pPr>
            <a:r>
              <a:rPr lang="fr-FR" dirty="0"/>
              <a:t>Deviens un Établissement public à caractère scientifique et technologique en 1986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0" indent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EB231-5663-8ABA-147B-664D117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34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87F89-B4E3-887E-E1DD-E29CFCBE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1100" noProof="0" dirty="0"/>
              <a:t>Présentation du contexte de stage</a:t>
            </a:r>
            <a:br>
              <a:rPr lang="fr-FR" sz="1100" noProof="0" dirty="0"/>
            </a:br>
            <a:r>
              <a:rPr lang="fr-FR" sz="2800" dirty="0"/>
              <a:t>L’Institut National d’Études Démographiques</a:t>
            </a:r>
          </a:p>
        </p:txBody>
      </p:sp>
      <p:pic>
        <p:nvPicPr>
          <p:cNvPr id="10" name="Espace réservé pour une image  9" descr="Une image contenant nuage, ciel, plein air, Bâtiment commercial&#10;&#10;Description générée automatiquement">
            <a:extLst>
              <a:ext uri="{FF2B5EF4-FFF2-40B4-BE49-F238E27FC236}">
                <a16:creationId xmlns:a16="http://schemas.microsoft.com/office/drawing/2014/main" id="{9636AAB2-2CAD-B299-763A-8A59D7D9E5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r="8559"/>
          <a:stretch>
            <a:fillRect/>
          </a:stretch>
        </p:blipFill>
        <p:spPr>
          <a:xfrm>
            <a:off x="1526293" y="1575603"/>
            <a:ext cx="3555043" cy="321733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EB231-5663-8ABA-147B-664D117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5</a:t>
            </a:fld>
            <a:endParaRPr lang="fr-FR" noProof="0"/>
          </a:p>
        </p:txBody>
      </p:sp>
      <p:graphicFrame>
        <p:nvGraphicFramePr>
          <p:cNvPr id="14" name="Espace réservé du contenu 13">
            <a:extLst>
              <a:ext uri="{FF2B5EF4-FFF2-40B4-BE49-F238E27FC236}">
                <a16:creationId xmlns:a16="http://schemas.microsoft.com/office/drawing/2014/main" id="{8FCEC67D-9BC1-1144-53D1-82D289B04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599828"/>
              </p:ext>
            </p:extLst>
          </p:nvPr>
        </p:nvGraphicFramePr>
        <p:xfrm>
          <a:off x="5956300" y="1924306"/>
          <a:ext cx="5218113" cy="4174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6F45CD96-D650-1828-A577-19239522234F}"/>
              </a:ext>
            </a:extLst>
          </p:cNvPr>
          <p:cNvSpPr txBox="1"/>
          <p:nvPr/>
        </p:nvSpPr>
        <p:spPr>
          <a:xfrm>
            <a:off x="5940661" y="1554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Ses objectifs sont les suivants :</a:t>
            </a:r>
          </a:p>
        </p:txBody>
      </p:sp>
    </p:spTree>
    <p:extLst>
      <p:ext uri="{BB962C8B-B14F-4D97-AF65-F5344CB8AC3E}">
        <p14:creationId xmlns:p14="http://schemas.microsoft.com/office/powerpoint/2010/main" val="2427440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B9E53D5-C77C-423E-A1DF-D55899F60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dgm id="{0B9E53D5-C77C-423E-A1DF-D55899F60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dgm id="{0B9E53D5-C77C-423E-A1DF-D55899F60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graphicEl>
                                              <a:dgm id="{0B9E53D5-C77C-423E-A1DF-D55899F602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16C7B67-EAE0-4CA5-839F-2D437C6B6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dgm id="{516C7B67-EAE0-4CA5-839F-2D437C6B6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graphicEl>
                                              <a:dgm id="{516C7B67-EAE0-4CA5-839F-2D437C6B6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dgm id="{516C7B67-EAE0-4CA5-839F-2D437C6B6A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4F818AB-A32B-4615-968C-B2BBB44AA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graphicEl>
                                              <a:dgm id="{C4F818AB-A32B-4615-968C-B2BBB44AA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graphicEl>
                                              <a:dgm id="{C4F818AB-A32B-4615-968C-B2BBB44AA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graphicEl>
                                              <a:dgm id="{C4F818AB-A32B-4615-968C-B2BBB44AA9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1300D70-D1B1-4C0C-ACE0-741068A28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graphicEl>
                                              <a:dgm id="{C1300D70-D1B1-4C0C-ACE0-741068A28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graphicEl>
                                              <a:dgm id="{C1300D70-D1B1-4C0C-ACE0-741068A28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graphicEl>
                                              <a:dgm id="{C1300D70-D1B1-4C0C-ACE0-741068A28B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F3DB349-CA59-4BAB-9DA2-DAFE17C23D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graphicEl>
                                              <a:dgm id="{1F3DB349-CA59-4BAB-9DA2-DAFE17C23D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graphicEl>
                                              <a:dgm id="{1F3DB349-CA59-4BAB-9DA2-DAFE17C23D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graphicEl>
                                              <a:dgm id="{1F3DB349-CA59-4BAB-9DA2-DAFE17C23D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980EE5-FF88-4829-BB81-6FBE46605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graphicEl>
                                              <a:dgm id="{F8980EE5-FF88-4829-BB81-6FBE46605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graphicEl>
                                              <a:dgm id="{F8980EE5-FF88-4829-BB81-6FBE46605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graphicEl>
                                              <a:dgm id="{F8980EE5-FF88-4829-BB81-6FBE46605F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87F89-B4E3-887E-E1DD-E29CFCBE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1100" noProof="0" dirty="0"/>
              <a:t>Présentation du contexte de stage</a:t>
            </a:r>
            <a:br>
              <a:rPr lang="fr-FR" sz="1100" noProof="0" dirty="0"/>
            </a:br>
            <a:r>
              <a:rPr lang="fr-FR" sz="2800" dirty="0"/>
              <a:t>DataLab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060F5A9-79C9-33DA-C451-D29036FB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fr-FR" dirty="0"/>
          </a:p>
          <a:p>
            <a:pPr marL="0" indent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EB231-5663-8ABA-147B-664D117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6</a:t>
            </a:fld>
            <a:endParaRPr lang="fr-FR" noProof="0"/>
          </a:p>
        </p:txBody>
      </p:sp>
      <p:pic>
        <p:nvPicPr>
          <p:cNvPr id="11" name="Espace réservé pour une image  10" descr="Une image contenant logo, Police, Graphique, symbole&#10;&#10;Description générée automatiquement">
            <a:extLst>
              <a:ext uri="{FF2B5EF4-FFF2-40B4-BE49-F238E27FC236}">
                <a16:creationId xmlns:a16="http://schemas.microsoft.com/office/drawing/2014/main" id="{ABF32E50-E872-C2A8-9700-AED4F8E00C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" r="1336"/>
          <a:stretch/>
        </p:blipFill>
        <p:spPr>
          <a:xfrm>
            <a:off x="1187669" y="1554582"/>
            <a:ext cx="4219802" cy="3217333"/>
          </a:xfrm>
        </p:spPr>
      </p:pic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7A32B6A4-7024-038D-CBCC-E011094977C8}"/>
              </a:ext>
            </a:extLst>
          </p:cNvPr>
          <p:cNvSpPr txBox="1">
            <a:spLocks/>
          </p:cNvSpPr>
          <p:nvPr/>
        </p:nvSpPr>
        <p:spPr>
          <a:xfrm>
            <a:off x="6317484" y="2666318"/>
            <a:ext cx="4307160" cy="3295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/>
              <a:t>- Mise à disposition des données d’enquêtes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/>
              <a:t>- Développement de bases 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201920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87F89-B4E3-887E-E1DD-E29CFCBE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1100" noProof="0" dirty="0"/>
              <a:t>Présentation du contexte de stage</a:t>
            </a:r>
            <a:br>
              <a:rPr lang="fr-FR" sz="1100" noProof="0" dirty="0"/>
            </a:br>
            <a:r>
              <a:rPr lang="fr-FR" sz="2800" dirty="0"/>
              <a:t>Refonte du site web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060F5A9-79C9-33DA-C451-D29036FBF4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fr-FR" dirty="0"/>
          </a:p>
          <a:p>
            <a:pPr marL="0" indent="0"/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2A3B5D2-D2A5-D680-9FC4-94CD25D4FB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- Partie très consultée</a:t>
            </a:r>
          </a:p>
          <a:p>
            <a:pPr marL="0" indent="0">
              <a:buNone/>
            </a:pPr>
            <a:r>
              <a:rPr lang="fr-FR" sz="2400" dirty="0"/>
              <a:t>- Affichage limité</a:t>
            </a:r>
          </a:p>
          <a:p>
            <a:pPr marL="0" indent="0">
              <a:buNone/>
            </a:pPr>
            <a:r>
              <a:rPr lang="fr-FR" sz="2400" dirty="0"/>
              <a:t>- Mise à jour laborieuse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EB231-5663-8ABA-147B-664D117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7</a:t>
            </a:fld>
            <a:endParaRPr lang="fr-FR" noProof="0"/>
          </a:p>
        </p:txBody>
      </p:sp>
      <p:pic>
        <p:nvPicPr>
          <p:cNvPr id="12" name="Espace réservé pour une image  10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7D3D23DE-BF8C-BF09-E902-59BB53AA12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-25" r="7935" b="25"/>
          <a:stretch/>
        </p:blipFill>
        <p:spPr>
          <a:xfrm>
            <a:off x="823985" y="1582738"/>
            <a:ext cx="3556000" cy="32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96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87F89-B4E3-887E-E1DD-E29CFCBE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1100" noProof="0" dirty="0"/>
              <a:t>Présentation du contexte de stage</a:t>
            </a:r>
            <a:br>
              <a:rPr lang="fr-FR" sz="1100" noProof="0" dirty="0"/>
            </a:br>
            <a:r>
              <a:rPr lang="fr-FR" sz="2800" dirty="0"/>
              <a:t>Science ouverte et FAIR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060F5A9-79C9-33DA-C451-D29036FBF4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fr-FR" dirty="0"/>
          </a:p>
          <a:p>
            <a:pPr marL="0" indent="0"/>
            <a:endParaRPr lang="fr-FR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CD142618-21AA-F1C8-C2C4-FF59EB9E8B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- Rendre les connaissances scientifiques accessibles à tous de manière gratuite et réutilisable</a:t>
            </a:r>
          </a:p>
          <a:p>
            <a:pPr marL="0" indent="0">
              <a:buNone/>
            </a:pPr>
            <a:r>
              <a:rPr lang="fr-FR" sz="2400" dirty="0"/>
              <a:t>- Objectifs : diffuser les connaissances et favoriser le dialogue et la collaboration scientifique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EB231-5663-8ABA-147B-664D117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8</a:t>
            </a:fld>
            <a:endParaRPr lang="fr-FR" noProof="0"/>
          </a:p>
        </p:txBody>
      </p:sp>
      <p:graphicFrame>
        <p:nvGraphicFramePr>
          <p:cNvPr id="20" name="Diagramme 19">
            <a:extLst>
              <a:ext uri="{FF2B5EF4-FFF2-40B4-BE49-F238E27FC236}">
                <a16:creationId xmlns:a16="http://schemas.microsoft.com/office/drawing/2014/main" id="{7F665606-EF73-F9FD-3F83-A0B70AC86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5170830"/>
              </p:ext>
            </p:extLst>
          </p:nvPr>
        </p:nvGraphicFramePr>
        <p:xfrm>
          <a:off x="662667" y="1428750"/>
          <a:ext cx="5530850" cy="4723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1361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87F89-B4E3-887E-E1DD-E29CFCBE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790574"/>
            <a:ext cx="4150804" cy="999039"/>
          </a:xfrm>
        </p:spPr>
        <p:txBody>
          <a:bodyPr>
            <a:noAutofit/>
          </a:bodyPr>
          <a:lstStyle/>
          <a:p>
            <a:r>
              <a:rPr lang="fr-FR" sz="1100" noProof="0" dirty="0"/>
              <a:t>Présentation du contexte de stage</a:t>
            </a:r>
            <a:br>
              <a:rPr lang="fr-FR" sz="1100" noProof="0" dirty="0"/>
            </a:br>
            <a:r>
              <a:rPr lang="fr-FR" sz="2800" dirty="0"/>
              <a:t>Projet interservices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EB231-5663-8ABA-147B-664D117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9</a:t>
            </a:fld>
            <a:endParaRPr lang="fr-FR" noProof="0"/>
          </a:p>
        </p:txBody>
      </p:sp>
      <p:graphicFrame>
        <p:nvGraphicFramePr>
          <p:cNvPr id="34" name="Diagramme 33">
            <a:extLst>
              <a:ext uri="{FF2B5EF4-FFF2-40B4-BE49-F238E27FC236}">
                <a16:creationId xmlns:a16="http://schemas.microsoft.com/office/drawing/2014/main" id="{42B79573-DC9A-3AE9-B5F9-7E32E80A5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216744"/>
              </p:ext>
            </p:extLst>
          </p:nvPr>
        </p:nvGraphicFramePr>
        <p:xfrm>
          <a:off x="1292868" y="1789613"/>
          <a:ext cx="5614987" cy="4574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2089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Flat">
  <a:themeElements>
    <a:clrScheme name="Ined">
      <a:dk1>
        <a:srgbClr val="222E3B"/>
      </a:dk1>
      <a:lt1>
        <a:sysClr val="window" lastClr="FFFFFF"/>
      </a:lt1>
      <a:dk2>
        <a:srgbClr val="4E5762"/>
      </a:dk2>
      <a:lt2>
        <a:srgbClr val="FFFFFF"/>
      </a:lt2>
      <a:accent1>
        <a:srgbClr val="DE3831"/>
      </a:accent1>
      <a:accent2>
        <a:srgbClr val="F8AA24"/>
      </a:accent2>
      <a:accent3>
        <a:srgbClr val="7E69B4"/>
      </a:accent3>
      <a:accent4>
        <a:srgbClr val="1D875F"/>
      </a:accent4>
      <a:accent5>
        <a:srgbClr val="1CBDC7"/>
      </a:accent5>
      <a:accent6>
        <a:srgbClr val="B39482"/>
      </a:accent6>
      <a:hlink>
        <a:srgbClr val="F8AA24"/>
      </a:hlink>
      <a:folHlink>
        <a:srgbClr val="B39482"/>
      </a:folHlink>
    </a:clrScheme>
    <a:fontScheme name="Academique document">
      <a:majorFont>
        <a:latin typeface="Univers"/>
        <a:ea typeface=""/>
        <a:cs typeface=""/>
      </a:majorFont>
      <a:minorFont>
        <a:latin typeface="Bri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Flat" id="{709B9B7F-86D2-4B51-B6AE-68682C1DD135}" vid="{469D5EA1-5AD0-4090-9DFB-71F81737F17E}"/>
    </a:ext>
  </a:extLst>
</a:theme>
</file>

<file path=ppt/theme/theme2.xml><?xml version="1.0" encoding="utf-8"?>
<a:theme xmlns:a="http://schemas.openxmlformats.org/drawingml/2006/main" name="1_FunkyShapesVTI">
  <a:themeElements>
    <a:clrScheme name="Personnalisé 2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C359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Runivers">
      <a:majorFont>
        <a:latin typeface="Rubik Medium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ThemeFlat</Template>
  <TotalTime>0</TotalTime>
  <Words>747</Words>
  <Application>Microsoft Office PowerPoint</Application>
  <PresentationFormat>Grand écran</PresentationFormat>
  <Paragraphs>133</Paragraphs>
  <Slides>20</Slides>
  <Notes>13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Brill</vt:lpstr>
      <vt:lpstr>Calibri</vt:lpstr>
      <vt:lpstr>Rubik Medium</vt:lpstr>
      <vt:lpstr>Source Sans Pro</vt:lpstr>
      <vt:lpstr>Univers</vt:lpstr>
      <vt:lpstr>ThemeFlat</vt:lpstr>
      <vt:lpstr>1_FunkyShapesVTI</vt:lpstr>
      <vt:lpstr>Mise en place d’une base de données démographique</vt:lpstr>
      <vt:lpstr>Sommaire</vt:lpstr>
      <vt:lpstr>Présentation du contexte de stage</vt:lpstr>
      <vt:lpstr>Présentation du contexte de stage L’Institut National d’Études Démographiques</vt:lpstr>
      <vt:lpstr>Présentation du contexte de stage L’Institut National d’Études Démographiques</vt:lpstr>
      <vt:lpstr>Présentation du contexte de stage DataLab</vt:lpstr>
      <vt:lpstr>Présentation du contexte de stage Refonte du site web</vt:lpstr>
      <vt:lpstr>Présentation du contexte de stage Science ouverte et FAIR</vt:lpstr>
      <vt:lpstr>Présentation du contexte de stage Projet interservices</vt:lpstr>
      <vt:lpstr>Les missions effectuées</vt:lpstr>
      <vt:lpstr>Les missions effectuées Appropriation des outils</vt:lpstr>
      <vt:lpstr>Les missions effectuées Mise en forme du site web</vt:lpstr>
      <vt:lpstr>Les missions effectuées Recensement des indicateurs démographiques  </vt:lpstr>
      <vt:lpstr>Les missions effectuées Recensement des indicateurs démographiques  </vt:lpstr>
      <vt:lpstr>Les missions effectuées Recensement des indicateurs démographiques  </vt:lpstr>
      <vt:lpstr>Les missions effectuées Mise en ligne des indicateurs</vt:lpstr>
      <vt:lpstr>Les missions effectuées Stratégies de mise à jour</vt:lpstr>
      <vt:lpstr>Évaluation et analyse personnelle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travail des sénior</dc:title>
  <dc:creator>Thibaud Ritzenthaler</dc:creator>
  <cp:lastModifiedBy>Thibaud Ritzenthaler</cp:lastModifiedBy>
  <cp:revision>29</cp:revision>
  <dcterms:created xsi:type="dcterms:W3CDTF">2023-04-09T10:20:54Z</dcterms:created>
  <dcterms:modified xsi:type="dcterms:W3CDTF">2023-10-10T09:29:31Z</dcterms:modified>
</cp:coreProperties>
</file>