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9" r:id="rId6"/>
    <p:sldId id="25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2C351-0905-4A06-9CEA-CF6FF61F53B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304C5CC-AEC0-449C-AAB6-74A682250F18}">
      <dgm:prSet phldrT="[Texte]"/>
      <dgm:spPr/>
      <dgm:t>
        <a:bodyPr/>
        <a:lstStyle/>
        <a:p>
          <a:r>
            <a:rPr lang="fr-BE" b="1" dirty="0" smtClean="0"/>
            <a:t> </a:t>
          </a:r>
        </a:p>
      </dgm:t>
    </dgm:pt>
    <dgm:pt modelId="{9D64B670-9BD1-488E-AD9D-EE9F7D25D1EF}" type="parTrans" cxnId="{43E9DCC2-4B38-41CC-99B7-2F06FA7527D6}">
      <dgm:prSet/>
      <dgm:spPr/>
      <dgm:t>
        <a:bodyPr/>
        <a:lstStyle/>
        <a:p>
          <a:endParaRPr lang="fr-BE"/>
        </a:p>
      </dgm:t>
    </dgm:pt>
    <dgm:pt modelId="{293E08AF-E706-4FAA-8343-3A71DB77E4C2}" type="sibTrans" cxnId="{43E9DCC2-4B38-41CC-99B7-2F06FA7527D6}">
      <dgm:prSet/>
      <dgm:spPr/>
      <dgm:t>
        <a:bodyPr/>
        <a:lstStyle/>
        <a:p>
          <a:endParaRPr lang="fr-BE"/>
        </a:p>
      </dgm:t>
    </dgm:pt>
    <dgm:pt modelId="{6A9A3F64-EB74-41EA-AC88-20D080B6A72F}">
      <dgm:prSet phldrT="[Texte]"/>
      <dgm:spPr/>
      <dgm:t>
        <a:bodyPr/>
        <a:lstStyle/>
        <a:p>
          <a:r>
            <a:rPr lang="fr-BE" b="1" dirty="0" smtClean="0"/>
            <a:t> </a:t>
          </a:r>
          <a:endParaRPr lang="fr-BE" b="1" dirty="0"/>
        </a:p>
      </dgm:t>
    </dgm:pt>
    <dgm:pt modelId="{52C6CCB5-9B5A-4E2D-982A-0E3E941FA757}" type="parTrans" cxnId="{741E6C46-493B-44BE-9A32-0A0E3BD795A3}">
      <dgm:prSet/>
      <dgm:spPr/>
      <dgm:t>
        <a:bodyPr/>
        <a:lstStyle/>
        <a:p>
          <a:endParaRPr lang="fr-BE"/>
        </a:p>
      </dgm:t>
    </dgm:pt>
    <dgm:pt modelId="{86175662-0093-4BAB-92D4-8B38A7222C36}" type="sibTrans" cxnId="{741E6C46-493B-44BE-9A32-0A0E3BD795A3}">
      <dgm:prSet/>
      <dgm:spPr/>
      <dgm:t>
        <a:bodyPr/>
        <a:lstStyle/>
        <a:p>
          <a:endParaRPr lang="fr-BE"/>
        </a:p>
      </dgm:t>
    </dgm:pt>
    <dgm:pt modelId="{6C09758B-B519-46C8-A9E5-BE8DBC64AA27}">
      <dgm:prSet phldrT="[Texte]" custT="1"/>
      <dgm:spPr/>
      <dgm:t>
        <a:bodyPr/>
        <a:lstStyle/>
        <a:p>
          <a:r>
            <a:rPr lang="fr-BE" sz="1600" b="1" dirty="0" smtClean="0"/>
            <a:t> </a:t>
          </a:r>
        </a:p>
      </dgm:t>
    </dgm:pt>
    <dgm:pt modelId="{09CA1A78-38A1-464F-A4E0-DFD76D1756BC}" type="sibTrans" cxnId="{3485970D-2AF1-441C-BA38-FAD1FDA2D962}">
      <dgm:prSet/>
      <dgm:spPr/>
      <dgm:t>
        <a:bodyPr/>
        <a:lstStyle/>
        <a:p>
          <a:endParaRPr lang="fr-BE"/>
        </a:p>
      </dgm:t>
    </dgm:pt>
    <dgm:pt modelId="{48BCA677-17F8-48BA-AE35-AC965FD7DFE1}" type="parTrans" cxnId="{3485970D-2AF1-441C-BA38-FAD1FDA2D962}">
      <dgm:prSet/>
      <dgm:spPr/>
      <dgm:t>
        <a:bodyPr/>
        <a:lstStyle/>
        <a:p>
          <a:endParaRPr lang="fr-BE"/>
        </a:p>
      </dgm:t>
    </dgm:pt>
    <dgm:pt modelId="{1DBB57B2-BE0B-4CB5-A1BD-7B8187A3EB11}" type="pres">
      <dgm:prSet presAssocID="{8052C351-0905-4A06-9CEA-CF6FF61F53B7}" presName="arrowDiagram" presStyleCnt="0">
        <dgm:presLayoutVars>
          <dgm:chMax val="5"/>
          <dgm:dir/>
          <dgm:resizeHandles val="exact"/>
        </dgm:presLayoutVars>
      </dgm:prSet>
      <dgm:spPr/>
    </dgm:pt>
    <dgm:pt modelId="{EF94A50A-347A-4015-ACA1-0BE4FCD96420}" type="pres">
      <dgm:prSet presAssocID="{8052C351-0905-4A06-9CEA-CF6FF61F53B7}" presName="arrow" presStyleLbl="bgShp" presStyleIdx="0" presStyleCnt="1" custLinFactNeighborY="10774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8E1D454C-1404-41EC-8C88-633107DCD609}" type="pres">
      <dgm:prSet presAssocID="{8052C351-0905-4A06-9CEA-CF6FF61F53B7}" presName="arrowDiagram3" presStyleCnt="0"/>
      <dgm:spPr/>
    </dgm:pt>
    <dgm:pt modelId="{C3C60659-D3E5-4A55-8BFB-0C16FC295C92}" type="pres">
      <dgm:prSet presAssocID="{6C09758B-B519-46C8-A9E5-BE8DBC64AA27}" presName="bullet3a" presStyleLbl="node1" presStyleIdx="0" presStyleCnt="3" custLinFactY="100000" custLinFactNeighborY="14264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99AC2AC4-BD71-499E-9783-D89AE2DA2F4D}" type="pres">
      <dgm:prSet presAssocID="{6C09758B-B519-46C8-A9E5-BE8DBC64AA27}" presName="textBox3a" presStyleLbl="revTx" presStyleIdx="0" presStyleCnt="3" custAng="0" custScaleX="101716" custScaleY="266420" custLinFactNeighborX="11184" custLinFactNeighborY="-55868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E5E4B5B-9D67-45AE-B97C-FC93D1EDF0F9}" type="pres">
      <dgm:prSet presAssocID="{8304C5CC-AEC0-449C-AAB6-74A682250F18}" presName="bullet3b" presStyleLbl="node1" presStyleIdx="1" presStyleCnt="3" custLinFactY="51780" custLinFactNeighborY="100000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9C459FAD-386E-4A2A-B94F-47CC26009623}" type="pres">
      <dgm:prSet presAssocID="{8304C5CC-AEC0-449C-AAB6-74A682250F18}" presName="textBox3b" presStyleLbl="revTx" presStyleIdx="1" presStyleCnt="3" custScaleX="104167" custScaleY="87690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7C37376F-8229-4DFB-84EF-E628F452A604}" type="pres">
      <dgm:prSet presAssocID="{6A9A3F64-EB74-41EA-AC88-20D080B6A72F}" presName="bullet3c" presStyleLbl="node1" presStyleIdx="2" presStyleCnt="3" custLinFactY="8882" custLinFactNeighborY="100000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B5428917-62C1-4306-8EFF-44353E6F59F2}" type="pres">
      <dgm:prSet presAssocID="{6A9A3F64-EB74-41EA-AC88-20D080B6A72F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8A5150B3-8812-43FE-BD65-4F205C1009D7}" type="presOf" srcId="{8304C5CC-AEC0-449C-AAB6-74A682250F18}" destId="{9C459FAD-386E-4A2A-B94F-47CC26009623}" srcOrd="0" destOrd="0" presId="urn:microsoft.com/office/officeart/2005/8/layout/arrow2"/>
    <dgm:cxn modelId="{4F9B4CD6-092F-4992-B3E2-827AC98C2D9A}" type="presOf" srcId="{6A9A3F64-EB74-41EA-AC88-20D080B6A72F}" destId="{B5428917-62C1-4306-8EFF-44353E6F59F2}" srcOrd="0" destOrd="0" presId="urn:microsoft.com/office/officeart/2005/8/layout/arrow2"/>
    <dgm:cxn modelId="{4B774C08-9A2A-47D5-8A60-F73856801812}" type="presOf" srcId="{8052C351-0905-4A06-9CEA-CF6FF61F53B7}" destId="{1DBB57B2-BE0B-4CB5-A1BD-7B8187A3EB11}" srcOrd="0" destOrd="0" presId="urn:microsoft.com/office/officeart/2005/8/layout/arrow2"/>
    <dgm:cxn modelId="{11081B4E-C158-4448-8278-38CDC9B95E17}" type="presOf" srcId="{6C09758B-B519-46C8-A9E5-BE8DBC64AA27}" destId="{99AC2AC4-BD71-499E-9783-D89AE2DA2F4D}" srcOrd="0" destOrd="0" presId="urn:microsoft.com/office/officeart/2005/8/layout/arrow2"/>
    <dgm:cxn modelId="{741E6C46-493B-44BE-9A32-0A0E3BD795A3}" srcId="{8052C351-0905-4A06-9CEA-CF6FF61F53B7}" destId="{6A9A3F64-EB74-41EA-AC88-20D080B6A72F}" srcOrd="2" destOrd="0" parTransId="{52C6CCB5-9B5A-4E2D-982A-0E3E941FA757}" sibTransId="{86175662-0093-4BAB-92D4-8B38A7222C36}"/>
    <dgm:cxn modelId="{43E9DCC2-4B38-41CC-99B7-2F06FA7527D6}" srcId="{8052C351-0905-4A06-9CEA-CF6FF61F53B7}" destId="{8304C5CC-AEC0-449C-AAB6-74A682250F18}" srcOrd="1" destOrd="0" parTransId="{9D64B670-9BD1-488E-AD9D-EE9F7D25D1EF}" sibTransId="{293E08AF-E706-4FAA-8343-3A71DB77E4C2}"/>
    <dgm:cxn modelId="{3485970D-2AF1-441C-BA38-FAD1FDA2D962}" srcId="{8052C351-0905-4A06-9CEA-CF6FF61F53B7}" destId="{6C09758B-B519-46C8-A9E5-BE8DBC64AA27}" srcOrd="0" destOrd="0" parTransId="{48BCA677-17F8-48BA-AE35-AC965FD7DFE1}" sibTransId="{09CA1A78-38A1-464F-A4E0-DFD76D1756BC}"/>
    <dgm:cxn modelId="{485E503E-D188-4725-9760-573945A83F3D}" type="presParOf" srcId="{1DBB57B2-BE0B-4CB5-A1BD-7B8187A3EB11}" destId="{EF94A50A-347A-4015-ACA1-0BE4FCD96420}" srcOrd="0" destOrd="0" presId="urn:microsoft.com/office/officeart/2005/8/layout/arrow2"/>
    <dgm:cxn modelId="{1892FA9A-8A5E-44E8-A788-04538BA56696}" type="presParOf" srcId="{1DBB57B2-BE0B-4CB5-A1BD-7B8187A3EB11}" destId="{8E1D454C-1404-41EC-8C88-633107DCD609}" srcOrd="1" destOrd="0" presId="urn:microsoft.com/office/officeart/2005/8/layout/arrow2"/>
    <dgm:cxn modelId="{D5FCCB59-F769-4FAE-8B71-043FDDE60A84}" type="presParOf" srcId="{8E1D454C-1404-41EC-8C88-633107DCD609}" destId="{C3C60659-D3E5-4A55-8BFB-0C16FC295C92}" srcOrd="0" destOrd="0" presId="urn:microsoft.com/office/officeart/2005/8/layout/arrow2"/>
    <dgm:cxn modelId="{20AC966B-8145-42A2-ABAF-4164077FA376}" type="presParOf" srcId="{8E1D454C-1404-41EC-8C88-633107DCD609}" destId="{99AC2AC4-BD71-499E-9783-D89AE2DA2F4D}" srcOrd="1" destOrd="0" presId="urn:microsoft.com/office/officeart/2005/8/layout/arrow2"/>
    <dgm:cxn modelId="{197C0130-BD3E-47B0-92A7-5404CD15C8A7}" type="presParOf" srcId="{8E1D454C-1404-41EC-8C88-633107DCD609}" destId="{1E5E4B5B-9D67-45AE-B97C-FC93D1EDF0F9}" srcOrd="2" destOrd="0" presId="urn:microsoft.com/office/officeart/2005/8/layout/arrow2"/>
    <dgm:cxn modelId="{F8384C4B-A34C-41C4-8EAB-3FCCED39B626}" type="presParOf" srcId="{8E1D454C-1404-41EC-8C88-633107DCD609}" destId="{9C459FAD-386E-4A2A-B94F-47CC26009623}" srcOrd="3" destOrd="0" presId="urn:microsoft.com/office/officeart/2005/8/layout/arrow2"/>
    <dgm:cxn modelId="{846D3D6E-B0EF-4324-9563-2845A3663EC6}" type="presParOf" srcId="{8E1D454C-1404-41EC-8C88-633107DCD609}" destId="{7C37376F-8229-4DFB-84EF-E628F452A604}" srcOrd="4" destOrd="0" presId="urn:microsoft.com/office/officeart/2005/8/layout/arrow2"/>
    <dgm:cxn modelId="{C7513A2A-2ADB-4D2C-A267-33CA6FC886C4}" type="presParOf" srcId="{8E1D454C-1404-41EC-8C88-633107DCD609}" destId="{B5428917-62C1-4306-8EFF-44353E6F59F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4A50A-347A-4015-ACA1-0BE4FCD96420}">
      <dsp:nvSpPr>
        <dsp:cNvPr id="0" name=""/>
        <dsp:cNvSpPr/>
      </dsp:nvSpPr>
      <dsp:spPr>
        <a:xfrm>
          <a:off x="0" y="500071"/>
          <a:ext cx="9144000" cy="5715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C3C60659-D3E5-4A55-8BFB-0C16FC295C92}">
      <dsp:nvSpPr>
        <dsp:cNvPr id="0" name=""/>
        <dsp:cNvSpPr/>
      </dsp:nvSpPr>
      <dsp:spPr>
        <a:xfrm>
          <a:off x="1161288" y="4405701"/>
          <a:ext cx="237744" cy="237744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99AC2AC4-BD71-499E-9783-D89AE2DA2F4D}">
      <dsp:nvSpPr>
        <dsp:cNvPr id="0" name=""/>
        <dsp:cNvSpPr/>
      </dsp:nvSpPr>
      <dsp:spPr>
        <a:xfrm>
          <a:off x="1500160" y="1650641"/>
          <a:ext cx="2167112" cy="440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7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/>
            <a:t> </a:t>
          </a:r>
        </a:p>
      </dsp:txBody>
      <dsp:txXfrm>
        <a:off x="1500160" y="1650641"/>
        <a:ext cx="2167112" cy="4400285"/>
      </dsp:txXfrm>
    </dsp:sp>
    <dsp:sp modelId="{1E5E4B5B-9D67-45AE-B97C-FC93D1EDF0F9}">
      <dsp:nvSpPr>
        <dsp:cNvPr id="0" name=""/>
        <dsp:cNvSpPr/>
      </dsp:nvSpPr>
      <dsp:spPr>
        <a:xfrm>
          <a:off x="3259836" y="2927795"/>
          <a:ext cx="429768" cy="429768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9C459FAD-386E-4A2A-B94F-47CC26009623}">
      <dsp:nvSpPr>
        <dsp:cNvPr id="0" name=""/>
        <dsp:cNvSpPr/>
      </dsp:nvSpPr>
      <dsp:spPr>
        <a:xfrm>
          <a:off x="3428996" y="2681733"/>
          <a:ext cx="2286007" cy="272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725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6500" b="1" kern="1200" dirty="0" smtClean="0"/>
            <a:t> </a:t>
          </a:r>
        </a:p>
      </dsp:txBody>
      <dsp:txXfrm>
        <a:off x="3428996" y="2681733"/>
        <a:ext cx="2286007" cy="2726247"/>
      </dsp:txXfrm>
    </dsp:sp>
    <dsp:sp modelId="{7C37376F-8229-4DFB-84EF-E628F452A604}">
      <dsp:nvSpPr>
        <dsp:cNvPr id="0" name=""/>
        <dsp:cNvSpPr/>
      </dsp:nvSpPr>
      <dsp:spPr>
        <a:xfrm>
          <a:off x="5783580" y="1977383"/>
          <a:ext cx="594360" cy="594360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B5428917-62C1-4306-8EFF-44353E6F59F2}">
      <dsp:nvSpPr>
        <dsp:cNvPr id="0" name=""/>
        <dsp:cNvSpPr/>
      </dsp:nvSpPr>
      <dsp:spPr>
        <a:xfrm>
          <a:off x="6080760" y="1627412"/>
          <a:ext cx="2194560" cy="397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939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6500" b="1" kern="1200" dirty="0" smtClean="0"/>
            <a:t> </a:t>
          </a:r>
          <a:endParaRPr lang="fr-BE" sz="6500" b="1" kern="1200" dirty="0"/>
        </a:p>
      </dsp:txBody>
      <dsp:txXfrm>
        <a:off x="6080760" y="1627412"/>
        <a:ext cx="2194560" cy="397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FEE155B-F1B6-4017-AA0F-2721B00183EC}" type="datetimeFigureOut">
              <a:rPr lang="fr-BE" smtClean="0"/>
              <a:pPr/>
              <a:t>9/11/2012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7DF37CD-8261-46EA-BF81-375E185EAB4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71604" y="1487455"/>
            <a:ext cx="6143668" cy="156966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BE" sz="9600" dirty="0" err="1" smtClean="0"/>
              <a:t>WatchUP</a:t>
            </a:r>
            <a:endParaRPr lang="fr-BE" sz="9600" dirty="0"/>
          </a:p>
        </p:txBody>
      </p:sp>
    </p:spTree>
    <p:extLst>
      <p:ext uri="{BB962C8B-B14F-4D97-AF65-F5344CB8AC3E}">
        <p14:creationId xmlns:p14="http://schemas.microsoft.com/office/powerpoint/2010/main" val="26891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05728"/>
            <a:ext cx="727280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BE" sz="3200" b="1" dirty="0" err="1" smtClean="0"/>
              <a:t>WatchUP</a:t>
            </a:r>
            <a:r>
              <a:rPr lang="fr-BE" sz="3200" b="1" dirty="0" smtClean="0"/>
              <a:t>…</a:t>
            </a:r>
          </a:p>
          <a:p>
            <a:pPr fontAlgn="base"/>
            <a:r>
              <a:rPr lang="fr-BE" sz="2400" dirty="0" smtClean="0"/>
              <a:t>… </a:t>
            </a:r>
            <a:r>
              <a:rPr lang="fr-BE" sz="2400" dirty="0"/>
              <a:t>est un </a:t>
            </a:r>
            <a:r>
              <a:rPr lang="fr-BE" sz="2800" b="1" dirty="0"/>
              <a:t>service</a:t>
            </a:r>
            <a:r>
              <a:rPr lang="fr-BE" sz="2800" dirty="0"/>
              <a:t> </a:t>
            </a:r>
            <a:r>
              <a:rPr lang="fr-BE" sz="2400" dirty="0"/>
              <a:t>de </a:t>
            </a:r>
            <a:r>
              <a:rPr lang="fr-BE" sz="2800" b="1" dirty="0"/>
              <a:t>vidéo</a:t>
            </a:r>
            <a:r>
              <a:rPr lang="fr-BE" sz="2800" dirty="0"/>
              <a:t> </a:t>
            </a:r>
            <a:r>
              <a:rPr lang="fr-BE" sz="2400" dirty="0"/>
              <a:t>à la demande sur internet </a:t>
            </a:r>
            <a:r>
              <a:rPr lang="fr-BE" sz="2800" b="1" dirty="0"/>
              <a:t>unique</a:t>
            </a:r>
            <a:r>
              <a:rPr lang="fr-BE" sz="2800" dirty="0"/>
              <a:t> </a:t>
            </a:r>
            <a:r>
              <a:rPr lang="fr-BE" sz="2400" dirty="0"/>
              <a:t>en Belgique qui propose </a:t>
            </a:r>
            <a:r>
              <a:rPr lang="fr-BE" sz="2400" dirty="0" smtClean="0"/>
              <a:t>:</a:t>
            </a:r>
          </a:p>
          <a:p>
            <a:pPr fontAlgn="base"/>
            <a:endParaRPr lang="fr-BE" sz="2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 smtClean="0"/>
              <a:t>un </a:t>
            </a:r>
            <a:r>
              <a:rPr lang="fr-BE" sz="2400" dirty="0"/>
              <a:t>accès </a:t>
            </a:r>
            <a:r>
              <a:rPr lang="fr-BE" sz="2800" b="1" dirty="0"/>
              <a:t>illimité</a:t>
            </a:r>
            <a:r>
              <a:rPr lang="fr-BE" sz="2400" dirty="0"/>
              <a:t>, partout et sur n’importe quel écran sans </a:t>
            </a:r>
            <a:r>
              <a:rPr lang="fr-BE" sz="2400" dirty="0" smtClean="0"/>
              <a:t>engagement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 smtClean="0"/>
              <a:t>du contenu en </a:t>
            </a:r>
            <a:r>
              <a:rPr lang="fr-BE" sz="2800" b="1" dirty="0" smtClean="0"/>
              <a:t>haute définition</a:t>
            </a:r>
            <a:r>
              <a:rPr lang="fr-BE" sz="2400" dirty="0" smtClean="0"/>
              <a:t> 720p</a:t>
            </a:r>
            <a:endParaRPr lang="fr-BE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/>
              <a:t>de </a:t>
            </a:r>
            <a:r>
              <a:rPr lang="fr-BE" sz="2400" dirty="0" smtClean="0"/>
              <a:t>commenter et </a:t>
            </a:r>
            <a:r>
              <a:rPr lang="fr-BE" sz="2800" b="1" dirty="0" smtClean="0"/>
              <a:t>partager </a:t>
            </a:r>
            <a:r>
              <a:rPr lang="fr-BE" sz="2400" dirty="0" smtClean="0"/>
              <a:t>ce que l’on regarde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 smtClean="0"/>
              <a:t> de </a:t>
            </a:r>
            <a:r>
              <a:rPr lang="fr-BE" sz="2400" dirty="0"/>
              <a:t>consulter des </a:t>
            </a:r>
            <a:r>
              <a:rPr lang="fr-BE" sz="2800" b="1" dirty="0"/>
              <a:t>critiques</a:t>
            </a:r>
            <a:r>
              <a:rPr lang="fr-BE" sz="2800" dirty="0"/>
              <a:t> </a:t>
            </a:r>
            <a:r>
              <a:rPr lang="fr-BE" sz="2400" dirty="0"/>
              <a:t>reconnues tels que IMDB, </a:t>
            </a:r>
            <a:r>
              <a:rPr lang="fr-BE" sz="2400" dirty="0" err="1" smtClean="0"/>
              <a:t>Allociné</a:t>
            </a:r>
            <a:endParaRPr lang="fr-BE" sz="2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 smtClean="0"/>
              <a:t>le </a:t>
            </a:r>
            <a:r>
              <a:rPr lang="fr-BE" sz="2400" dirty="0"/>
              <a:t>choix de la </a:t>
            </a:r>
            <a:r>
              <a:rPr lang="fr-BE" sz="2800" b="1" dirty="0"/>
              <a:t>langue</a:t>
            </a:r>
            <a:r>
              <a:rPr lang="fr-BE" sz="2800" dirty="0"/>
              <a:t> </a:t>
            </a:r>
            <a:r>
              <a:rPr lang="fr-BE" sz="2400" dirty="0"/>
              <a:t>et des </a:t>
            </a:r>
            <a:r>
              <a:rPr lang="fr-BE" sz="2400" b="1" dirty="0" smtClean="0"/>
              <a:t>sous titres </a:t>
            </a:r>
            <a:r>
              <a:rPr lang="fr-BE" sz="2400" dirty="0"/>
              <a:t>de manière </a:t>
            </a:r>
            <a:r>
              <a:rPr lang="fr-BE" sz="2800" b="1" dirty="0"/>
              <a:t>dynamique</a:t>
            </a:r>
            <a:endParaRPr lang="fr-BE" sz="2400" b="1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fr-BE" sz="2400" dirty="0"/>
              <a:t>de </a:t>
            </a:r>
            <a:r>
              <a:rPr lang="fr-BE" sz="2400" b="1" dirty="0"/>
              <a:t>rechercher</a:t>
            </a:r>
            <a:r>
              <a:rPr lang="fr-BE" sz="2400" dirty="0"/>
              <a:t> une vidéo par </a:t>
            </a:r>
            <a:r>
              <a:rPr lang="fr-BE" sz="2800" b="1" dirty="0"/>
              <a:t>envie</a:t>
            </a:r>
            <a:r>
              <a:rPr lang="fr-BE" sz="2400" dirty="0"/>
              <a:t>, genre et mots clés</a:t>
            </a:r>
          </a:p>
          <a:p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35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0" y="190500"/>
          <a:ext cx="9144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10739598" imgH="7607538" progId="Visio.Drawing.11">
                  <p:embed/>
                </p:oleObj>
              </mc:Choice>
              <mc:Fallback>
                <p:oleObj name="Visio" r:id="rId3" imgW="10739598" imgH="7607538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"/>
                        <a:ext cx="9144000" cy="647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77763"/>
              </p:ext>
            </p:extLst>
          </p:nvPr>
        </p:nvGraphicFramePr>
        <p:xfrm>
          <a:off x="899592" y="1196752"/>
          <a:ext cx="7488832" cy="448442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744416"/>
                <a:gridCol w="3744416"/>
              </a:tblGrid>
              <a:tr h="3576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Forces</a:t>
                      </a:r>
                      <a:endParaRPr lang="fr-BE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Faiblesses</a:t>
                      </a:r>
                      <a:endParaRPr lang="fr-BE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02839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 smtClean="0">
                          <a:effectLst/>
                        </a:rPr>
                        <a:t>Equipe de départ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 smtClean="0">
                          <a:effectLst/>
                        </a:rPr>
                        <a:t>Proto déjà en cours</a:t>
                      </a:r>
                    </a:p>
                    <a:p>
                      <a:pPr marL="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Coût de la technologie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Nécessité de savoir-faire différents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Nécessité d’un bon catalogue de départ</a:t>
                      </a:r>
                      <a:endParaRPr lang="fr-BE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6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Opportunités</a:t>
                      </a:r>
                      <a:endParaRPr lang="fr-BE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Menaces</a:t>
                      </a:r>
                      <a:endParaRPr lang="fr-BE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630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Marché en pleine croissance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Belgique accès au haut débit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Politique de l’Union européenne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Nouveaux téléviseurs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Pas de concurrent direct sur le marché belge</a:t>
                      </a:r>
                      <a:endParaRPr lang="fr-BE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Acteurs incontournables (gestionnaire de droits d’auteur)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Arrivé de concurrents importants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Territorialité des droits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Piratage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BE" sz="1600" dirty="0">
                          <a:effectLst/>
                        </a:rPr>
                        <a:t>Habitudes du consommateur belge</a:t>
                      </a:r>
                      <a:endParaRPr lang="fr-BE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hibaud\Desktop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1"/>
            <a:ext cx="9144000" cy="417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947261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00166" y="364331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b="1" dirty="0" smtClean="0"/>
              <a:t>- SVOD </a:t>
            </a:r>
            <a:r>
              <a:rPr lang="fr-BE" b="1" dirty="0" err="1" smtClean="0"/>
              <a:t>everywhere</a:t>
            </a:r>
            <a:endParaRPr lang="fr-BE" b="1" dirty="0" smtClean="0"/>
          </a:p>
          <a:p>
            <a:pPr lvl="0"/>
            <a:r>
              <a:rPr lang="fr-BE" b="1" dirty="0" smtClean="0"/>
              <a:t>- Multi bit rates</a:t>
            </a:r>
          </a:p>
          <a:p>
            <a:pPr lvl="0"/>
            <a:r>
              <a:rPr lang="fr-BE" b="1" dirty="0" smtClean="0"/>
              <a:t>- Multi </a:t>
            </a:r>
            <a:r>
              <a:rPr lang="fr-BE" b="1" dirty="0" err="1" smtClean="0"/>
              <a:t>language</a:t>
            </a:r>
            <a:r>
              <a:rPr lang="fr-BE" b="1" dirty="0" smtClean="0"/>
              <a:t> + </a:t>
            </a:r>
            <a:r>
              <a:rPr lang="fr-BE" b="1" dirty="0" err="1" smtClean="0"/>
              <a:t>subtitles</a:t>
            </a:r>
            <a:endParaRPr lang="fr-BE" b="1" dirty="0" smtClean="0"/>
          </a:p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Keep</a:t>
            </a:r>
            <a:r>
              <a:rPr lang="fr-BE" b="1" dirty="0" smtClean="0"/>
              <a:t> playback position</a:t>
            </a:r>
          </a:p>
          <a:p>
            <a:pPr lvl="0"/>
            <a:r>
              <a:rPr lang="fr-BE" b="1" dirty="0" smtClean="0"/>
              <a:t>- Social </a:t>
            </a:r>
            <a:r>
              <a:rPr lang="fr-BE" b="1" dirty="0" err="1" smtClean="0"/>
              <a:t>integration</a:t>
            </a:r>
            <a:endParaRPr lang="fr-BE" b="1" dirty="0" smtClean="0"/>
          </a:p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Search</a:t>
            </a:r>
            <a:r>
              <a:rPr lang="fr-BE" b="1" dirty="0" smtClean="0"/>
              <a:t> </a:t>
            </a:r>
            <a:r>
              <a:rPr lang="fr-BE" b="1" dirty="0" err="1" smtClean="0"/>
              <a:t>engine</a:t>
            </a:r>
            <a:endParaRPr lang="fr-BE" b="1" dirty="0" smtClean="0"/>
          </a:p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Playlist</a:t>
            </a:r>
            <a:r>
              <a:rPr lang="fr-BE" b="1" dirty="0" smtClean="0"/>
              <a:t> and dissolve</a:t>
            </a:r>
          </a:p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Reviews</a:t>
            </a:r>
            <a:r>
              <a:rPr lang="fr-BE" b="1" dirty="0" smtClean="0"/>
              <a:t> and </a:t>
            </a:r>
            <a:r>
              <a:rPr lang="fr-BE" b="1" dirty="0" err="1" smtClean="0"/>
              <a:t>Ranking</a:t>
            </a:r>
            <a:endParaRPr lang="fr-BE" b="1" dirty="0" smtClean="0"/>
          </a:p>
          <a:p>
            <a:pPr lvl="0"/>
            <a:r>
              <a:rPr lang="fr-BE" b="1" dirty="0" smtClean="0"/>
              <a:t>- Online </a:t>
            </a:r>
            <a:r>
              <a:rPr lang="fr-BE" b="1" dirty="0" err="1" smtClean="0"/>
              <a:t>payment</a:t>
            </a:r>
            <a:endParaRPr lang="fr-BE" b="1" dirty="0" smtClean="0"/>
          </a:p>
          <a:p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43306" y="1785926"/>
            <a:ext cx="2286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b="1" dirty="0" smtClean="0"/>
              <a:t>- Push </a:t>
            </a:r>
            <a:r>
              <a:rPr lang="fr-BE" b="1" dirty="0" err="1" smtClean="0"/>
              <a:t>personalized</a:t>
            </a:r>
            <a:r>
              <a:rPr lang="fr-BE" b="1" dirty="0" smtClean="0"/>
              <a:t> content</a:t>
            </a:r>
          </a:p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External</a:t>
            </a:r>
            <a:r>
              <a:rPr lang="fr-BE" b="1" dirty="0" smtClean="0"/>
              <a:t> </a:t>
            </a:r>
            <a:r>
              <a:rPr lang="fr-BE" b="1" dirty="0" err="1" smtClean="0"/>
              <a:t>Reviews</a:t>
            </a:r>
            <a:r>
              <a:rPr lang="fr-BE" b="1" dirty="0" smtClean="0"/>
              <a:t> and </a:t>
            </a:r>
            <a:r>
              <a:rPr lang="fr-BE" b="1" dirty="0" err="1" smtClean="0"/>
              <a:t>Ranking</a:t>
            </a:r>
            <a:r>
              <a:rPr lang="fr-BE" b="1" dirty="0" smtClean="0"/>
              <a:t> (IMDB, </a:t>
            </a:r>
            <a:r>
              <a:rPr lang="fr-BE" b="1" dirty="0" err="1" smtClean="0"/>
              <a:t>Allocine</a:t>
            </a:r>
            <a:r>
              <a:rPr lang="fr-BE" b="1" dirty="0" smtClean="0"/>
              <a:t>, …)</a:t>
            </a:r>
          </a:p>
          <a:p>
            <a:pPr lvl="0"/>
            <a:r>
              <a:rPr lang="fr-BE" b="1" dirty="0" smtClean="0"/>
              <a:t>- Mobile Application</a:t>
            </a:r>
          </a:p>
          <a:p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6357950" y="1000108"/>
            <a:ext cx="200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b="1" dirty="0" smtClean="0"/>
              <a:t>- </a:t>
            </a:r>
            <a:r>
              <a:rPr lang="fr-BE" b="1" dirty="0" err="1" smtClean="0"/>
              <a:t>Other</a:t>
            </a:r>
            <a:r>
              <a:rPr lang="fr-BE" b="1" dirty="0" smtClean="0"/>
              <a:t> </a:t>
            </a:r>
            <a:r>
              <a:rPr lang="fr-BE" b="1" dirty="0" err="1" smtClean="0"/>
              <a:t>markets</a:t>
            </a:r>
            <a:endParaRPr lang="fr-BE" b="1" dirty="0" smtClean="0"/>
          </a:p>
          <a:p>
            <a:pPr lvl="0">
              <a:buFontTx/>
              <a:buChar char="-"/>
            </a:pPr>
            <a:r>
              <a:rPr lang="fr-BE" b="1" dirty="0" smtClean="0"/>
              <a:t>DLNA support                           - Live support</a:t>
            </a:r>
          </a:p>
          <a:p>
            <a:pPr>
              <a:buFontTx/>
              <a:buChar char="-"/>
            </a:pPr>
            <a:r>
              <a:rPr lang="fr-BE" b="1" dirty="0" smtClean="0"/>
              <a:t> TV application</a:t>
            </a:r>
          </a:p>
          <a:p>
            <a:pPr lvl="0">
              <a:buFontTx/>
              <a:buChar char="-"/>
            </a:pPr>
            <a:endParaRPr lang="fr-BE" b="1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400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192</TotalTime>
  <Words>213</Words>
  <Application>Microsoft Office PowerPoint</Application>
  <PresentationFormat>Affichage à l'écran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Métro</vt:lpstr>
      <vt:lpstr>Visio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Thibaud</cp:lastModifiedBy>
  <cp:revision>32</cp:revision>
  <dcterms:created xsi:type="dcterms:W3CDTF">2012-11-05T21:22:28Z</dcterms:created>
  <dcterms:modified xsi:type="dcterms:W3CDTF">2012-11-09T14:18:43Z</dcterms:modified>
</cp:coreProperties>
</file>