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357" r:id="rId4"/>
    <p:sldId id="358" r:id="rId5"/>
    <p:sldId id="316" r:id="rId6"/>
    <p:sldId id="388" r:id="rId7"/>
    <p:sldId id="389" r:id="rId8"/>
    <p:sldId id="394" r:id="rId9"/>
    <p:sldId id="395" r:id="rId10"/>
    <p:sldId id="390" r:id="rId11"/>
    <p:sldId id="393" r:id="rId12"/>
    <p:sldId id="391" r:id="rId13"/>
    <p:sldId id="392" r:id="rId14"/>
    <p:sldId id="385" r:id="rId15"/>
    <p:sldId id="3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6D-E5E0-7742-BE70-CFF7E7E69D3A}" v="52" dt="2022-02-28T20:34:5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 autoAdjust="0"/>
    <p:restoredTop sz="84568" autoAdjust="0"/>
  </p:normalViewPr>
  <p:slideViewPr>
    <p:cSldViewPr snapToGrid="0">
      <p:cViewPr varScale="1">
        <p:scale>
          <a:sx n="85" d="100"/>
          <a:sy n="85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9B72-4676-49CE-B775-3CB6F175214A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CD39-D32D-466F-83F4-6C74B61A26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8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7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5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53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9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84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0CD39-D32D-466F-83F4-6C74B61A26C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4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4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39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85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79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15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9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3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0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7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63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6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0962-0500-4BBF-BD79-A41A09726610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C2C7-EC44-49A0-8EFF-150285408C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485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A560-BEE0-40F2-A929-1B8A69A2F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Catégorisez</a:t>
            </a:r>
            <a:r>
              <a:rPr lang="en-GB" b="1" dirty="0"/>
              <a:t> </a:t>
            </a:r>
            <a:r>
              <a:rPr lang="en-GB" b="1" dirty="0" err="1"/>
              <a:t>automatiquement</a:t>
            </a:r>
            <a:r>
              <a:rPr lang="en-GB" b="1" dirty="0"/>
              <a:t> des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833CA-401F-4BF9-B96C-CE478EB63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OpenClassrooms</a:t>
            </a:r>
            <a:r>
              <a:rPr lang="fr-FR" dirty="0"/>
              <a:t> - Ingénieur Machine Learning</a:t>
            </a:r>
          </a:p>
          <a:p>
            <a:r>
              <a:rPr lang="fr-FR" dirty="0"/>
              <a:t>Thibaud GROSJEAN - Février 2022</a:t>
            </a:r>
          </a:p>
        </p:txBody>
      </p:sp>
    </p:spTree>
    <p:extLst>
      <p:ext uri="{BB962C8B-B14F-4D97-AF65-F5344CB8AC3E}">
        <p14:creationId xmlns:p14="http://schemas.microsoft.com/office/powerpoint/2010/main" val="345731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EDD1-6856-4644-BA97-02AEAF8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B0C1-4910-0348-8CBB-4A026D00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840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5B81-4B5C-F941-AC07-691016F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Selection des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9132-7918-6546-AB15-EEBAD886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526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4F6-D2BF-2F4E-AC20-59307C08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Tableau recapitulatif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682F-DB7D-3A48-9683-375C8D1B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405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D8C5-6951-4747-B784-2C465B22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ableau comparatif des resultats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4407-A700-A945-B5B1-3C15FDE9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735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6ED0-E0EE-4447-B92F-83A61AB6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0BB6-30EE-3E4C-AA57-47EE45D1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162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AA73-AFB1-974E-A7CB-AD2ECC26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Echange &amp;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D335-2255-5E4B-B793-DD598220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FR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6201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7CC3-2AC0-4BE1-AB1F-629BE21E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B11F-7285-43FF-A092-25D898C8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82AE-AF80-8647-9343-B7F125D1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Extraction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9CBC-7125-B044-AA72-35EB9E9D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12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B46E51-836E-1047-88FD-8D161DE6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Pretraitement des données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73F7E5-CE90-F342-A076-5A4A533DC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415809"/>
            <a:ext cx="6112382" cy="40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9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2453-29FC-437A-8483-2CD366D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Exploration des données - Corps</a:t>
            </a:r>
          </a:p>
        </p:txBody>
      </p:sp>
      <p:sp>
        <p:nvSpPr>
          <p:cNvPr id="6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DCC379E-EAF0-D140-8EF8-CD81F1880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75254"/>
            <a:ext cx="6112382" cy="3102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52B3-1E75-4EA2-BACF-725E5358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800"/>
              <a:t>Valeurs uniques : 75043</a:t>
            </a:r>
          </a:p>
        </p:txBody>
      </p:sp>
    </p:spTree>
    <p:extLst>
      <p:ext uri="{BB962C8B-B14F-4D97-AF65-F5344CB8AC3E}">
        <p14:creationId xmlns:p14="http://schemas.microsoft.com/office/powerpoint/2010/main" val="16241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5A4DBD-3B2E-2E4C-AF78-BEB6C792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Exploration des données -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D288-CF03-9A48-8682-850C172A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Valeurs uniques : 14149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9EA3290-AB16-D943-A173-17B1C30E0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874239"/>
            <a:ext cx="6112382" cy="31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376-8066-4F4E-979C-DD09DC4F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FR" sz="2800"/>
              <a:t>Traitement des données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8A4A7DC-037D-4040-BAD9-59C7050F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2" y="1137621"/>
            <a:ext cx="5100053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E3FD-D22F-F743-A716-66B71692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FR" sz="1800"/>
          </a:p>
        </p:txBody>
      </p:sp>
    </p:spTree>
    <p:extLst>
      <p:ext uri="{BB962C8B-B14F-4D97-AF65-F5344CB8AC3E}">
        <p14:creationId xmlns:p14="http://schemas.microsoft.com/office/powerpoint/2010/main" val="19339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849-03E6-BB4B-BD7A-EDACCEEE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FR" sz="2800"/>
              <a:t>Reduction dimensionnelle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3034CF-7E6B-BD41-987D-53CC7167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01" y="1137621"/>
            <a:ext cx="5337956" cy="457729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D4BDF6-6973-432A-9DBE-EB88851E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771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850-F20C-524A-8F96-40FBE0E2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Approche non supervisée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5C5C-B00F-254B-9862-57AD322B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028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13827</TotalTime>
  <Words>78</Words>
  <Application>Microsoft Macintosh PowerPoint</Application>
  <PresentationFormat>Widescreen</PresentationFormat>
  <Paragraphs>27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Catégorisez automatiquement des questions</vt:lpstr>
      <vt:lpstr>Présentation du Projet</vt:lpstr>
      <vt:lpstr>Extraction des données</vt:lpstr>
      <vt:lpstr>Pretraitement des données</vt:lpstr>
      <vt:lpstr>Exploration des données - Corps</vt:lpstr>
      <vt:lpstr>Exploration des données - Tags</vt:lpstr>
      <vt:lpstr>Traitement des données</vt:lpstr>
      <vt:lpstr>Reduction dimensionnelle</vt:lpstr>
      <vt:lpstr>Approche non supervisée</vt:lpstr>
      <vt:lpstr>evaluation</vt:lpstr>
      <vt:lpstr>Selection des predictions</vt:lpstr>
      <vt:lpstr>Tableau recapitulatif des performances</vt:lpstr>
      <vt:lpstr>Tableau comparatif des resultats</vt:lpstr>
      <vt:lpstr>Conclusion</vt:lpstr>
      <vt:lpstr>Echange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</dc:title>
  <dc:creator>Thibaud Grosjean</dc:creator>
  <cp:lastModifiedBy>Thibaud Grosjean</cp:lastModifiedBy>
  <cp:revision>443</cp:revision>
  <dcterms:created xsi:type="dcterms:W3CDTF">2021-11-22T13:17:37Z</dcterms:created>
  <dcterms:modified xsi:type="dcterms:W3CDTF">2022-02-28T20:37:48Z</dcterms:modified>
</cp:coreProperties>
</file>