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57" r:id="rId5"/>
    <p:sldId id="265" r:id="rId6"/>
    <p:sldId id="268" r:id="rId7"/>
    <p:sldId id="266" r:id="rId8"/>
    <p:sldId id="267" r:id="rId9"/>
    <p:sldId id="269" r:id="rId10"/>
    <p:sldId id="260" r:id="rId11"/>
    <p:sldId id="261" r:id="rId12"/>
    <p:sldId id="270" r:id="rId13"/>
    <p:sldId id="271" r:id="rId14"/>
    <p:sldId id="272" r:id="rId15"/>
    <p:sldId id="262" r:id="rId16"/>
    <p:sldId id="263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91326E8-BF7F-4491-A989-81A0AC23971F}">
          <p14:sldIdLst>
            <p14:sldId id="256"/>
          </p14:sldIdLst>
        </p14:section>
        <p14:section name="Section sans titre" id="{6D385C05-902A-48B6-9191-77DFF876E295}">
          <p14:sldIdLst>
            <p14:sldId id="259"/>
            <p14:sldId id="264"/>
            <p14:sldId id="257"/>
            <p14:sldId id="265"/>
            <p14:sldId id="268"/>
            <p14:sldId id="266"/>
            <p14:sldId id="267"/>
            <p14:sldId id="269"/>
            <p14:sldId id="260"/>
            <p14:sldId id="261"/>
            <p14:sldId id="270"/>
            <p14:sldId id="271"/>
            <p14:sldId id="272"/>
            <p14:sldId id="262"/>
            <p14:sldId id="263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48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03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1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2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8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2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F9C6622-2779-48AA-85C4-86C2E772BCD0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334174-3723-443A-87E3-C0953635A9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085C-5C18-4D26-AA0A-6BD3FE308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475" y="3429000"/>
            <a:ext cx="10019010" cy="1107831"/>
          </a:xfrm>
        </p:spPr>
        <p:txBody>
          <a:bodyPr>
            <a:normAutofit fontScale="90000"/>
          </a:bodyPr>
          <a:lstStyle/>
          <a:p>
            <a:r>
              <a:rPr lang="fr-FR" dirty="0"/>
              <a:t>Python for Data </a:t>
            </a:r>
            <a:r>
              <a:rPr lang="fr-FR" dirty="0" err="1"/>
              <a:t>Analys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3C28D8-D14C-43DE-ADFE-788E86A4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475" y="5442045"/>
            <a:ext cx="9418320" cy="1691640"/>
          </a:xfrm>
        </p:spPr>
        <p:txBody>
          <a:bodyPr/>
          <a:lstStyle/>
          <a:p>
            <a:r>
              <a:rPr lang="fr-FR" sz="2800" dirty="0"/>
              <a:t>Thibaud Trarieux DIA7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54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9D5375-F719-48E8-8190-DED36A2C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063" y="2103438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58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5A60AC-09B7-4932-848F-402A6D0C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Split of the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D04B0-ACEB-4E05-A441-DD85729D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 err="1"/>
              <a:t>Firstly</a:t>
            </a:r>
            <a:r>
              <a:rPr lang="fr-FR" dirty="0"/>
              <a:t>, </a:t>
            </a:r>
            <a:r>
              <a:rPr lang="en-US" dirty="0"/>
              <a:t>l</a:t>
            </a:r>
            <a:r>
              <a:rPr lang="en-US" b="0" i="0" dirty="0">
                <a:effectLst/>
              </a:rPr>
              <a:t>et's split data into training set and test set. 66% of data will be used to train the model and 33% to test the model.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704F8B-74B3-47AF-B1C9-B68D6041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95575"/>
            <a:ext cx="8985487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A2E733-A416-4784-86A0-1464A7B9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Fitting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C94F3-C86B-4644-B3C5-0A89B898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fit training set to improve the accuracy of our machine learning algorithms.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FBB60A-676A-4A68-BDCF-DB24E4C6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47950"/>
            <a:ext cx="8629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AFDF5-3FF5-4FA9-9737-6F2C7DB7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Algorithms &amp; </a:t>
            </a:r>
            <a:r>
              <a:rPr lang="en-US" dirty="0" err="1"/>
              <a:t>GridSearch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6C881-F966-4C81-9DE3-503ED02B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We will use the following algorithms from </a:t>
            </a:r>
            <a:r>
              <a:rPr lang="en-US" b="0" i="0" dirty="0" err="1">
                <a:effectLst/>
              </a:rPr>
              <a:t>sckit</a:t>
            </a:r>
            <a:r>
              <a:rPr lang="en-US" b="0" i="0" dirty="0">
                <a:effectLst/>
              </a:rPr>
              <a:t>-learn library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Support Vector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Random Forest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KNeighborsClassifier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Gaussian Naive Bayes</a:t>
            </a:r>
          </a:p>
          <a:p>
            <a:pPr algn="l"/>
            <a:r>
              <a:rPr lang="en-US" b="0" i="0" dirty="0">
                <a:effectLst/>
              </a:rPr>
              <a:t>For each model, we firstly use a grid </a:t>
            </a:r>
            <a:r>
              <a:rPr lang="en-US" b="0" i="0" dirty="0" err="1">
                <a:effectLst/>
              </a:rPr>
              <a:t>seach</a:t>
            </a:r>
            <a:r>
              <a:rPr lang="en-US" b="0" i="0" dirty="0">
                <a:effectLst/>
              </a:rPr>
              <a:t> to find the best hyperparameters. Then, we run each model with the best hyperparameters found. Finally, we add to </a:t>
            </a:r>
            <a:r>
              <a:rPr lang="en-US" b="0" i="0" dirty="0" err="1">
                <a:effectLst/>
              </a:rPr>
              <a:t>score_models</a:t>
            </a:r>
            <a:r>
              <a:rPr lang="en-US" b="0" i="0" dirty="0">
                <a:effectLst/>
              </a:rPr>
              <a:t> the score of each model.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30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835373-B3D0-42BF-8D95-0EDCC902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Results of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88A599-EBF5-4227-AE8C-DB41F334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063" y="1929285"/>
            <a:ext cx="3117080" cy="234537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B69AD4-B025-48E4-9CEB-82C1C2E77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08" y="1752975"/>
            <a:ext cx="3943799" cy="45523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B0B27D-94EA-4708-8317-3FB3399787CB}"/>
              </a:ext>
            </a:extLst>
          </p:cNvPr>
          <p:cNvSpPr txBox="1"/>
          <p:nvPr/>
        </p:nvSpPr>
        <p:spPr>
          <a:xfrm>
            <a:off x="6452536" y="4579367"/>
            <a:ext cx="4141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3 models hit a really good score ( SVC, Random Forest and Logistic Regression). The best model seems to be SVC with 0.959828 of accuracy.</a:t>
            </a:r>
          </a:p>
        </p:txBody>
      </p:sp>
    </p:spTree>
    <p:extLst>
      <p:ext uri="{BB962C8B-B14F-4D97-AF65-F5344CB8AC3E}">
        <p14:creationId xmlns:p14="http://schemas.microsoft.com/office/powerpoint/2010/main" val="3578281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61F3-9DD3-48CD-99F9-462A6255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26" y="1635001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API Django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47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FF946-60A3-4A41-9919-B95CF6DA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669" y="858129"/>
            <a:ext cx="8595360" cy="4712677"/>
          </a:xfrm>
        </p:spPr>
        <p:txBody>
          <a:bodyPr>
            <a:normAutofit/>
          </a:bodyPr>
          <a:lstStyle/>
          <a:p>
            <a:r>
              <a:rPr lang="fr-FR" dirty="0"/>
              <a:t>I </a:t>
            </a:r>
            <a:r>
              <a:rPr lang="fr-FR" dirty="0" err="1"/>
              <a:t>decided</a:t>
            </a:r>
            <a:r>
              <a:rPr lang="fr-FR" dirty="0"/>
              <a:t> to use Django to </a:t>
            </a:r>
            <a:r>
              <a:rPr lang="fr-FR" dirty="0" err="1"/>
              <a:t>make</a:t>
            </a:r>
            <a:r>
              <a:rPr lang="fr-FR" dirty="0"/>
              <a:t> an API. 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firstly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data the user </a:t>
            </a:r>
            <a:r>
              <a:rPr lang="fr-FR" dirty="0" err="1"/>
              <a:t>will</a:t>
            </a:r>
            <a:r>
              <a:rPr lang="fr-FR" dirty="0"/>
              <a:t> post on the api.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F745E5-C2A3-45BF-B20F-BEDBF281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71" y="1804987"/>
            <a:ext cx="6915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9AA77-CCCD-467A-8C56-9B8EAAA0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661182"/>
            <a:ext cx="8595360" cy="5518955"/>
          </a:xfrm>
        </p:spPr>
        <p:txBody>
          <a:bodyPr>
            <a:normAutofit/>
          </a:bodyPr>
          <a:lstStyle/>
          <a:p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call the best model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notebook. (SCV)</a:t>
            </a:r>
          </a:p>
          <a:p>
            <a:r>
              <a:rPr lang="fr-FR" dirty="0"/>
              <a:t>And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predictions</a:t>
            </a:r>
            <a:r>
              <a:rPr lang="fr-FR" dirty="0"/>
              <a:t> on the test set.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6C51EC-DCD7-4060-8032-205CAEC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38" y="1824843"/>
            <a:ext cx="6467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07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2E92A-EE16-416D-98FA-3D2AFB48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7626"/>
            <a:ext cx="8595360" cy="5842512"/>
          </a:xfrm>
        </p:spPr>
        <p:txBody>
          <a:bodyPr>
            <a:normAutofit/>
          </a:bodyPr>
          <a:lstStyle/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must do 2 html pages. One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user to enter data(index.html and one to show the </a:t>
            </a:r>
            <a:r>
              <a:rPr lang="fr-FR" dirty="0" err="1"/>
              <a:t>results</a:t>
            </a:r>
            <a:r>
              <a:rPr lang="fr-FR" dirty="0"/>
              <a:t> (prediction.html).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style.css file to </a:t>
            </a:r>
            <a:r>
              <a:rPr lang="fr-FR" dirty="0" err="1"/>
              <a:t>make</a:t>
            </a:r>
            <a:r>
              <a:rPr lang="fr-FR" dirty="0"/>
              <a:t> the web page look </a:t>
            </a:r>
            <a:r>
              <a:rPr lang="fr-FR" dirty="0" err="1"/>
              <a:t>nicer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CA5368-2C90-441F-B675-4AEB2948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52550"/>
            <a:ext cx="6505575" cy="2076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C86ED5-D257-4093-A961-FC1C4739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66626"/>
            <a:ext cx="6915150" cy="5048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B44771-300F-4F88-8B15-63F5CD4CB7F5}"/>
              </a:ext>
            </a:extLst>
          </p:cNvPr>
          <p:cNvSpPr txBox="1"/>
          <p:nvPr/>
        </p:nvSpPr>
        <p:spPr>
          <a:xfrm>
            <a:off x="7989981" y="2021443"/>
            <a:ext cx="286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Piece of index.html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D4D7B-0266-4541-BC4E-95BCCE853D59}"/>
              </a:ext>
            </a:extLst>
          </p:cNvPr>
          <p:cNvSpPr txBox="1"/>
          <p:nvPr/>
        </p:nvSpPr>
        <p:spPr>
          <a:xfrm>
            <a:off x="8651631" y="3868615"/>
            <a:ext cx="246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Prediction.html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9FCE561-B64E-4D2D-AF03-DAEB48B1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112459"/>
            <a:ext cx="3305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DC311F-7F2A-4653-B546-C222D281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Webpage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C2D0C731-79D4-4659-A05F-F9BDE4FE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3D7E26C-8F55-49F2-A7E1-A5766566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83" y="1921998"/>
            <a:ext cx="7443201" cy="41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8F56E-321E-4AF4-965F-18C2E9A2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263" y="68931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err="1"/>
              <a:t>Summary</a:t>
            </a:r>
            <a:r>
              <a:rPr lang="fr-FR" sz="3200" dirty="0"/>
              <a:t> :</a:t>
            </a:r>
          </a:p>
          <a:p>
            <a:r>
              <a:rPr lang="fr-FR" sz="3200" dirty="0"/>
              <a:t>- </a:t>
            </a:r>
            <a:r>
              <a:rPr lang="fr-FR" sz="3200" dirty="0" err="1"/>
              <a:t>Dataset</a:t>
            </a:r>
            <a:r>
              <a:rPr lang="fr-FR" sz="3200" dirty="0"/>
              <a:t> </a:t>
            </a:r>
            <a:r>
              <a:rPr lang="fr-FR" sz="3200" dirty="0" err="1"/>
              <a:t>presentation</a:t>
            </a:r>
            <a:r>
              <a:rPr lang="fr-FR" sz="3200" dirty="0"/>
              <a:t> and </a:t>
            </a:r>
            <a:r>
              <a:rPr lang="fr-FR" sz="3200" dirty="0" err="1"/>
              <a:t>problematic</a:t>
            </a:r>
            <a:endParaRPr lang="fr-FR" sz="3200" dirty="0"/>
          </a:p>
          <a:p>
            <a:r>
              <a:rPr lang="fr-FR" sz="3200" dirty="0"/>
              <a:t>- </a:t>
            </a:r>
            <a:r>
              <a:rPr lang="fr-FR" sz="3200" dirty="0" err="1"/>
              <a:t>Treatment</a:t>
            </a:r>
            <a:r>
              <a:rPr lang="fr-FR" sz="3200" dirty="0"/>
              <a:t> of data</a:t>
            </a:r>
          </a:p>
          <a:p>
            <a:r>
              <a:rPr lang="fr-FR" sz="3200" dirty="0"/>
              <a:t>- Machine </a:t>
            </a:r>
            <a:r>
              <a:rPr lang="fr-FR" sz="3200" dirty="0" err="1"/>
              <a:t>learning</a:t>
            </a:r>
            <a:endParaRPr lang="fr-FR" sz="3200" dirty="0"/>
          </a:p>
          <a:p>
            <a:r>
              <a:rPr lang="fr-FR" sz="3200" dirty="0"/>
              <a:t>- Django API</a:t>
            </a:r>
          </a:p>
          <a:p>
            <a:r>
              <a:rPr lang="fr-FR" sz="3200" dirty="0"/>
              <a:t>- Conclusion</a:t>
            </a:r>
          </a:p>
          <a:p>
            <a:endParaRPr lang="fr-FR" sz="3200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633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BAC240-56E7-4FE9-B3C0-4677902B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Webpage</a:t>
            </a:r>
            <a:r>
              <a:rPr lang="fr-FR" dirty="0"/>
              <a:t> 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2395CD8-EFF7-4E9D-A8A8-8FA129DC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375" y="2675731"/>
            <a:ext cx="8420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3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89D203-D4D4-41A2-83FB-BAF45324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53FEE-108A-465D-A117-E8B62D60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fr-FR" dirty="0" err="1"/>
              <a:t>Finally</a:t>
            </a:r>
            <a:r>
              <a:rPr lang="fr-FR" dirty="0"/>
              <a:t>, the best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someone’s</a:t>
            </a:r>
            <a:r>
              <a:rPr lang="fr-FR" dirty="0"/>
              <a:t> </a:t>
            </a:r>
            <a:r>
              <a:rPr lang="fr-FR" dirty="0" err="1"/>
              <a:t>obesity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SVC, </a:t>
            </a:r>
            <a:r>
              <a:rPr lang="en-US" dirty="0"/>
              <a:t>with 0.959828 of accuracy.</a:t>
            </a:r>
            <a:r>
              <a:rPr lang="fr-FR" dirty="0"/>
              <a:t> </a:t>
            </a:r>
          </a:p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,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and </a:t>
            </a:r>
            <a:r>
              <a:rPr lang="fr-FR" dirty="0" err="1"/>
              <a:t>Knn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 </a:t>
            </a:r>
            <a:r>
              <a:rPr lang="fr-FR" dirty="0" err="1"/>
              <a:t>great</a:t>
            </a:r>
            <a:r>
              <a:rPr lang="fr-FR" dirty="0"/>
              <a:t> score.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not performant, </a:t>
            </a:r>
            <a:r>
              <a:rPr lang="fr-FR" dirty="0" err="1"/>
              <a:t>with</a:t>
            </a:r>
            <a:r>
              <a:rPr lang="fr-FR" dirty="0"/>
              <a:t> 0.576758 of </a:t>
            </a:r>
            <a:r>
              <a:rPr lang="fr-FR" dirty="0" err="1"/>
              <a:t>accuracy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07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114929-BFC5-4299-BB9C-B705C740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F5697-014A-4E14-A7D4-D7E11E19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contains 17 attributes and 2111 records, the records are labeled with the class variable </a:t>
            </a:r>
            <a:r>
              <a:rPr lang="en-US" dirty="0" err="1"/>
              <a:t>Obesity_lvl</a:t>
            </a:r>
            <a:r>
              <a:rPr lang="en-US" dirty="0"/>
              <a:t>, which can have the following values :</a:t>
            </a:r>
          </a:p>
          <a:p>
            <a:r>
              <a:rPr lang="en-US" dirty="0"/>
              <a:t> - Insufficient Weight </a:t>
            </a:r>
          </a:p>
          <a:p>
            <a:r>
              <a:rPr lang="en-US" dirty="0"/>
              <a:t>- Normal Weight</a:t>
            </a:r>
          </a:p>
          <a:p>
            <a:r>
              <a:rPr lang="en-US" dirty="0"/>
              <a:t>- Overweight Level I</a:t>
            </a:r>
          </a:p>
          <a:p>
            <a:r>
              <a:rPr lang="en-US" dirty="0"/>
              <a:t>- Overweight Level II</a:t>
            </a:r>
          </a:p>
          <a:p>
            <a:r>
              <a:rPr lang="en-US" dirty="0"/>
              <a:t>- Obesity Type I</a:t>
            </a:r>
          </a:p>
          <a:p>
            <a:r>
              <a:rPr lang="en-US" dirty="0"/>
              <a:t>- Obesity Type II</a:t>
            </a:r>
          </a:p>
          <a:p>
            <a:r>
              <a:rPr lang="en-US" dirty="0"/>
              <a:t>-Obesity Type III.</a:t>
            </a:r>
            <a:endParaRPr lang="fr-FR" dirty="0"/>
          </a:p>
          <a:p>
            <a:r>
              <a:rPr lang="en-US" sz="3200" dirty="0"/>
              <a:t>Problematic : </a:t>
            </a:r>
            <a:r>
              <a:rPr lang="en-US" sz="1900" dirty="0"/>
              <a:t>Can we predict someone’s obesity level using the dataset ?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45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7B7B84-686C-402E-BA11-4E345D0D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736" y="2103438"/>
            <a:ext cx="9692640" cy="1325562"/>
          </a:xfrm>
        </p:spPr>
        <p:txBody>
          <a:bodyPr>
            <a:normAutofit/>
          </a:bodyPr>
          <a:lstStyle/>
          <a:p>
            <a:r>
              <a:rPr lang="fr-FR" dirty="0" err="1"/>
              <a:t>Treatment</a:t>
            </a:r>
            <a:r>
              <a:rPr lang="fr-FR" dirty="0"/>
              <a:t> of data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52CE0-6AF6-4F35-9A21-576894FF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7982"/>
            <a:ext cx="8595360" cy="4351337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40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/>
              <a:t>Rename </a:t>
            </a:r>
            <a:r>
              <a:rPr lang="fr-FR" sz="3200" dirty="0" err="1"/>
              <a:t>columns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Firstly, let’s rename columns with clearer names.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D81CF-0C6F-4626-BE1F-9859359E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8" y="2433637"/>
            <a:ext cx="55721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1619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 err="1"/>
              <a:t>Changing</a:t>
            </a:r>
            <a:r>
              <a:rPr lang="fr-FR" sz="3200" dirty="0"/>
              <a:t> data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33084"/>
            <a:ext cx="8595360" cy="4481113"/>
          </a:xfrm>
        </p:spPr>
        <p:txBody>
          <a:bodyPr>
            <a:normAutofit/>
          </a:bodyPr>
          <a:lstStyle/>
          <a:p>
            <a:r>
              <a:rPr lang="en-US" dirty="0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set all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as </a:t>
            </a:r>
            <a:r>
              <a:rPr lang="fr-FR" dirty="0" err="1"/>
              <a:t>int</a:t>
            </a:r>
            <a:r>
              <a:rPr lang="fr-FR" dirty="0"/>
              <a:t> type </a:t>
            </a:r>
            <a:r>
              <a:rPr lang="fr-FR" dirty="0" err="1"/>
              <a:t>columns</a:t>
            </a:r>
            <a:r>
              <a:rPr lang="fr-FR" dirty="0"/>
              <a:t> and all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as </a:t>
            </a:r>
            <a:r>
              <a:rPr lang="fr-FR" dirty="0" err="1"/>
              <a:t>category</a:t>
            </a:r>
            <a:r>
              <a:rPr lang="fr-FR" dirty="0"/>
              <a:t> type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93E161-8131-43A0-A8DF-BCA878C7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57425"/>
            <a:ext cx="9486900" cy="11715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52BED2-EFBF-4F50-B693-1A90F77B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89" y="3562944"/>
            <a:ext cx="4437265" cy="285377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94AE88-2265-4A8B-92CB-5B936F560F82}"/>
              </a:ext>
            </a:extLst>
          </p:cNvPr>
          <p:cNvSpPr txBox="1"/>
          <p:nvPr/>
        </p:nvSpPr>
        <p:spPr>
          <a:xfrm>
            <a:off x="5847156" y="4114519"/>
            <a:ext cx="433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type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first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en-US" dirty="0"/>
              <a:t>visualizations in the notebook.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7902FE-5373-4DED-A104-49A91AA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1619"/>
            <a:ext cx="9692640" cy="1325562"/>
          </a:xfrm>
        </p:spPr>
        <p:txBody>
          <a:bodyPr>
            <a:normAutofit/>
          </a:bodyPr>
          <a:lstStyle/>
          <a:p>
            <a:r>
              <a:rPr lang="fr-FR" sz="3200" dirty="0" err="1"/>
              <a:t>Changing</a:t>
            </a:r>
            <a:r>
              <a:rPr lang="fr-FR" sz="3200" dirty="0"/>
              <a:t> </a:t>
            </a:r>
            <a:r>
              <a:rPr lang="fr-FR" sz="3200" dirty="0" err="1"/>
              <a:t>categorical</a:t>
            </a:r>
            <a:r>
              <a:rPr lang="fr-FR" sz="3200" dirty="0"/>
              <a:t> data </a:t>
            </a:r>
            <a:r>
              <a:rPr lang="fr-FR" sz="3200" dirty="0" err="1"/>
              <a:t>into</a:t>
            </a:r>
            <a:r>
              <a:rPr lang="fr-FR" sz="3200" dirty="0"/>
              <a:t> </a:t>
            </a:r>
            <a:r>
              <a:rPr lang="fr-FR" sz="3200" dirty="0" err="1"/>
              <a:t>numerical</a:t>
            </a:r>
            <a:r>
              <a:rPr lang="fr-FR" sz="3200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190423" cy="4351337"/>
          </a:xfrm>
        </p:spPr>
        <p:txBody>
          <a:bodyPr>
            <a:normAutofit/>
          </a:bodyPr>
          <a:lstStyle/>
          <a:p>
            <a:r>
              <a:rPr lang="en-US" dirty="0"/>
              <a:t>Once we are done with visualizations, we can change categorical data into numerical data.</a:t>
            </a:r>
          </a:p>
          <a:p>
            <a:r>
              <a:rPr lang="en-US" dirty="0"/>
              <a:t>Firstly, we set an order for categorical columns using ‘.</a:t>
            </a:r>
            <a:r>
              <a:rPr lang="en-US" dirty="0" err="1"/>
              <a:t>cat.reorder_categories</a:t>
            </a:r>
            <a:r>
              <a:rPr lang="en-US" dirty="0"/>
              <a:t>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values of each categorical column are ordered, we can change it into numeric 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3108CF-F226-4F8E-B114-6B1D1AC0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62" y="5296808"/>
            <a:ext cx="7582275" cy="4662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208FB7-86FB-481A-83A4-C43BE572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6" y="2927861"/>
            <a:ext cx="9458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EDA7-77E9-438A-8151-E034A8296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167619"/>
            <a:ext cx="8595360" cy="4890282"/>
          </a:xfrm>
        </p:spPr>
        <p:txBody>
          <a:bodyPr>
            <a:normAutofit/>
          </a:bodyPr>
          <a:lstStyle/>
          <a:p>
            <a:r>
              <a:rPr lang="fr-FR" dirty="0" err="1"/>
              <a:t>Now</a:t>
            </a:r>
            <a:r>
              <a:rPr lang="fr-FR" dirty="0"/>
              <a:t>, all the variables are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except</a:t>
            </a:r>
            <a:r>
              <a:rPr lang="fr-FR" dirty="0"/>
              <a:t> the </a:t>
            </a:r>
            <a:r>
              <a:rPr lang="fr-FR" dirty="0" err="1"/>
              <a:t>Transport_means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deal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48A373-9AA2-4D95-9030-0F262E0B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1828801"/>
            <a:ext cx="5686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4EFD45-BC14-4009-A8D3-FA6BA87F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dirty="0" err="1"/>
              <a:t>Transport_means</a:t>
            </a:r>
            <a:r>
              <a:rPr lang="en-US" sz="3200" dirty="0"/>
              <a:t> column &amp; Creation of new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185F1-1BEE-4D53-B157-747CDE0F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Values of </a:t>
            </a:r>
            <a:r>
              <a:rPr lang="en-US" dirty="0" err="1"/>
              <a:t>Transport_means</a:t>
            </a:r>
            <a:r>
              <a:rPr lang="en-US" dirty="0"/>
              <a:t> columns were not orderable. So, I modified the structure of data and create new columns using ‘</a:t>
            </a:r>
            <a:r>
              <a:rPr lang="en-US" dirty="0" err="1"/>
              <a:t>pd.get_dummies</a:t>
            </a:r>
            <a:r>
              <a:rPr lang="en-US" dirty="0"/>
              <a:t>’.</a:t>
            </a:r>
          </a:p>
          <a:p>
            <a:r>
              <a:rPr lang="en-US" dirty="0"/>
              <a:t>Then, we can drop </a:t>
            </a:r>
            <a:r>
              <a:rPr lang="en-US" dirty="0" err="1"/>
              <a:t>Transport_means</a:t>
            </a:r>
            <a:r>
              <a:rPr lang="en-US" dirty="0"/>
              <a:t> column without loosing any information.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now 4 new columns : Bike, Motorbike, </a:t>
            </a:r>
            <a:r>
              <a:rPr lang="en-US" dirty="0" err="1"/>
              <a:t>Public_Transportation</a:t>
            </a:r>
            <a:r>
              <a:rPr lang="en-US" dirty="0"/>
              <a:t>, Walking.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8EE88-AD10-40EA-8791-6E997194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1" y="3173432"/>
            <a:ext cx="9065427" cy="10531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0156C4-21CC-46AC-A664-40026601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821909"/>
            <a:ext cx="92326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8832</TotalTime>
  <Words>625</Words>
  <Application>Microsoft Office PowerPoint</Application>
  <PresentationFormat>Grand écran</PresentationFormat>
  <Paragraphs>88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Vue</vt:lpstr>
      <vt:lpstr>Python for Data Analys  </vt:lpstr>
      <vt:lpstr>Présentation PowerPoint</vt:lpstr>
      <vt:lpstr>Dataset presentation</vt:lpstr>
      <vt:lpstr>Treatment of data </vt:lpstr>
      <vt:lpstr>Rename columns</vt:lpstr>
      <vt:lpstr>Changing data type</vt:lpstr>
      <vt:lpstr>Changing categorical data into numerical data</vt:lpstr>
      <vt:lpstr>Présentation PowerPoint</vt:lpstr>
      <vt:lpstr>Transport_means column &amp; Creation of new variables</vt:lpstr>
      <vt:lpstr>Machine learning</vt:lpstr>
      <vt:lpstr>Split of the dataset</vt:lpstr>
      <vt:lpstr>Fitting data</vt:lpstr>
      <vt:lpstr>Algorithms &amp; GridSearch</vt:lpstr>
      <vt:lpstr>Results of </vt:lpstr>
      <vt:lpstr>API Django</vt:lpstr>
      <vt:lpstr>Présentation PowerPoint</vt:lpstr>
      <vt:lpstr>Présentation PowerPoint</vt:lpstr>
      <vt:lpstr>Présentation PowerPoint</vt:lpstr>
      <vt:lpstr>Webpage 1</vt:lpstr>
      <vt:lpstr>Webpage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  Obesity Dataset</dc:title>
  <dc:creator>thibaud trarieux</dc:creator>
  <cp:lastModifiedBy>thibaud trarieux</cp:lastModifiedBy>
  <cp:revision>5</cp:revision>
  <dcterms:created xsi:type="dcterms:W3CDTF">2021-12-28T15:43:58Z</dcterms:created>
  <dcterms:modified xsi:type="dcterms:W3CDTF">2022-01-05T23:19:45Z</dcterms:modified>
</cp:coreProperties>
</file>