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98" d="100"/>
          <a:sy n="98" d="100"/>
        </p:scale>
        <p:origin x="10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106-28BC-4D74-B6CE-489ED505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2E3A9-C074-40C1-9D7C-3C932A44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F34EB-54A1-40E6-A6FD-6E4577A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0482D-4F89-4E83-BA52-38B784C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F8BC-09C2-4060-8FAC-85FA034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1744-2AFA-4A96-A135-1902F86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CF2C58-DE85-426A-971C-AAA903FB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07257-3129-4810-A420-F724EA5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E68F3-C016-42BC-B517-09E6F5F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DD67-60AF-4CB8-838C-6FB1344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DBDB8-00B9-4E6F-934E-30328EA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3D3C9-9980-4ECC-85FB-B4CA4906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E1D3-4789-4E07-AF20-2A974B3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E1F5-EE72-4A38-B8FA-B733131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89CE2-D159-4E88-A8E6-96B4088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49E77-1D81-4F51-9384-F565255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5F9C1-3E2A-48E9-9A1F-7144BF5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1C6EA-98E2-486A-B433-7CCCE1A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5262-A386-4FCD-BC5C-9FB9772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3988A-2190-4831-8927-4B17C8A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41D-ADB1-4DA6-A735-95C7B1A7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DF9D5-B080-4617-B600-17FFAD44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4FDF9-9E92-403A-9032-97B2E163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D1121-1713-4FD0-91A4-D56CDC0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98D1B-8A67-47CF-AB3A-35432B8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49FD-17C9-4E42-A293-0A65FB2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D1A94-930F-4F16-8C39-02BD0B7C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05249-B713-4C2C-B8F2-301BA94B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6C111-B7C1-4DE1-9E80-BF7BFC0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BD42E-D7DD-47F9-98D6-7888A88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7BB6-A412-4BD7-9F9F-79EBF07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88353-DC87-43EB-A813-21F6DFC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0477-1A7F-4C99-9FF9-507CC51B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3D2A-C8C3-46C7-8CAF-601D371A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550B4-4AE0-4951-82DC-FC6D2623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994A6A-FCF1-49A1-B93E-2C047091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57744B-6DA7-402C-B4BE-C5440A1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17024-4A05-4615-ADF6-F2BC08F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685F0-FCE7-4FEE-93B5-5051263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DF369-D87A-4FA1-AB2C-76AEF2F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8C36AC-7678-4474-84F6-670DE9C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E5AFF-8C40-4895-985B-9D67B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92F2F-89F8-43B7-9390-E730E15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46F54-3017-4C70-85BB-A3ACDB3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1D9F-6471-4836-98B0-33DA46F8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DD87A-9FF9-4D97-94A6-9AAE6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DF9FA-B251-4F81-A427-54184A6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17C1-2170-47C9-AD6D-BE0C77B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FD0E3-BC3A-4F4F-BEFC-FE37EE41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92200-BD85-4FF1-B0C9-99813AA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627FE-2320-4021-A84B-4A3505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7C85C-4F2C-4F1D-9712-9E6E97F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53A-48C9-43A8-A5E4-6FC3646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5B8E31-8B31-46FD-B0AB-AF507E8B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45639-7C0E-48E4-A26E-DB274EB8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2990A-7F71-41F3-BBE2-0AAF994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4E39-68B4-49BB-AF35-3BA9B8D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E0515-5500-47D2-9A75-CCCB209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596A0-12D1-496B-9A5F-7A2322D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DA5FF-2CA6-4A2C-9D05-6408E4A1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B85-1C7D-4F9C-8279-95A9E1C6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B9A-38C2-40F8-BF0C-E69FC542A6B2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C56B-728E-45E0-87CC-8DF54CDD4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9E63-E601-4384-B634-9DC509FF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Tokens basic properties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1651"/>
              </p:ext>
            </p:extLst>
          </p:nvPr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3736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 basic functions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/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20483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7502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Events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outside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world.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propagated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once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made (and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back).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details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might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triggering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encapsulated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own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Though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minimal set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able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/trigger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D0985C-1106-2D44-B10D-5FB53713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44" y="2189843"/>
            <a:ext cx="5448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296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Base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basic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Because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module,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cannot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base class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inherit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behaviors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belong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module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user: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signature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accept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front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arguments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391DF9F-7611-224D-890C-9E457EEA18EE}"/>
              </a:ext>
            </a:extLst>
          </p:cNvPr>
          <p:cNvGrpSpPr/>
          <p:nvPr/>
        </p:nvGrpSpPr>
        <p:grpSpPr>
          <a:xfrm>
            <a:off x="1129121" y="2945805"/>
            <a:ext cx="6695060" cy="1065852"/>
            <a:chOff x="1031845" y="2786900"/>
            <a:chExt cx="6695060" cy="1065852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778E978-B80A-3548-989E-EBC2B9B3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5" y="3154252"/>
              <a:ext cx="6502400" cy="69850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0E06EE4-0369-B54F-BB0A-731270F0F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-2941"/>
            <a:stretch/>
          </p:blipFill>
          <p:spPr>
            <a:xfrm>
              <a:off x="1031845" y="2786900"/>
              <a:ext cx="6695060" cy="38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7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837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Context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8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information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needs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easiest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« 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sender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invoked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Forcing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additional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painful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impossible to tell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heavy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first argument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seems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reasonable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However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typed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c.f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Smart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definition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excluded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simplest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separate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This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smooth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does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impact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code.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possible.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D4D8D66-ACF6-4540-AD02-F2B66D5261C5}"/>
              </a:ext>
            </a:extLst>
          </p:cNvPr>
          <p:cNvGrpSpPr/>
          <p:nvPr/>
        </p:nvGrpSpPr>
        <p:grpSpPr>
          <a:xfrm>
            <a:off x="1031844" y="4276956"/>
            <a:ext cx="6184900" cy="1954852"/>
            <a:chOff x="1031844" y="4276956"/>
            <a:chExt cx="6184900" cy="195485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32B5D1A-15FC-D14E-91D3-02C0DD05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4" y="4644308"/>
              <a:ext cx="6184900" cy="15875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E7B582-6FF6-014E-82B5-E8BE6F2CC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4847" b="-51331"/>
            <a:stretch/>
          </p:blipFill>
          <p:spPr>
            <a:xfrm>
              <a:off x="1031844" y="4276956"/>
              <a:ext cx="6184900" cy="556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0394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Minimal Example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432B0A8-81FA-984A-A770-6931C7224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67"/>
          <a:stretch/>
        </p:blipFill>
        <p:spPr>
          <a:xfrm>
            <a:off x="377844" y="1345473"/>
            <a:ext cx="5535512" cy="41278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AD65DF-E5F3-F043-A525-75F16D271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35"/>
          <a:stretch/>
        </p:blipFill>
        <p:spPr>
          <a:xfrm>
            <a:off x="6017858" y="1345473"/>
            <a:ext cx="5751775" cy="38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552</Words>
  <Application>Microsoft Macintosh PowerPoint</Application>
  <PresentationFormat>Grand écran</PresentationFormat>
  <Paragraphs>105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Ink Free</vt:lpstr>
      <vt:lpstr>MinionPro-Regular</vt:lpstr>
      <vt:lpstr>MS Mincho</vt:lpstr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Jorick Lartigau</dc:creator>
  <cp:lastModifiedBy>Thibault Drevon</cp:lastModifiedBy>
  <cp:revision>17</cp:revision>
  <dcterms:created xsi:type="dcterms:W3CDTF">2018-07-13T14:48:51Z</dcterms:created>
  <dcterms:modified xsi:type="dcterms:W3CDTF">2018-09-12T20:41:06Z</dcterms:modified>
</cp:coreProperties>
</file>