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33106-28BC-4D74-B6CE-489ED505D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82E3A9-C074-40C1-9D7C-3C932A44C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9F34EB-54A1-40E6-A6FD-6E4577A1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11/09/2018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30482D-4F89-4E83-BA52-38B784C1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FF8BC-09C2-4060-8FAC-85FA0346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75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31744-2AFA-4A96-A135-1902F867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CF2C58-DE85-426A-971C-AAA903FB5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F07257-3129-4810-A420-F724EA5C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11/09/2018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1E68F3-C016-42BC-B517-09E6F5F8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77DD67-60AF-4CB8-838C-6FB13443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51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5DBDB8-00B9-4E6F-934E-30328EA9E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93D3C9-9980-4ECC-85FB-B4CA4906A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46E1D3-4789-4E07-AF20-2A974B38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11/09/2018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39E1F5-EE72-4A38-B8FA-B733131E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789CE2-D159-4E88-A8E6-96B40882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57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49E77-1D81-4F51-9384-F5652557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D5F9C1-3E2A-48E9-9A1F-7144BF5A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21C6EA-98E2-486A-B433-7CCCE1A1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11/09/2018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D05262-A386-4FCD-BC5C-9FB97723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13988A-2190-4831-8927-4B17C8AB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83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AD41D-ADB1-4DA6-A735-95C7B1A7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0DF9D5-B080-4617-B600-17FFAD44C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04FDF9-9E92-403A-9032-97B2E163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11/09/2018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1D1121-1713-4FD0-91A4-D56CDC00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998D1B-8A67-47CF-AB3A-35432B8C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9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649FD-17C9-4E42-A293-0A65FB2B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8D1A94-930F-4F16-8C39-02BD0B7C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B05249-B713-4C2C-B8F2-301BA94B5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26C111-B7C1-4DE1-9E80-BF7BFC0F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11/09/2018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5BD42E-D7DD-47F9-98D6-7888A883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F97BB6-A412-4BD7-9F9F-79EBF071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74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88353-DC87-43EB-A813-21F6DFCC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260477-1A7F-4C99-9FF9-507CC51B9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943D2A-C8C3-46C7-8CAF-601D371A7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F550B4-4AE0-4951-82DC-FC6D2623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994A6A-FCF1-49A1-B93E-2C0470910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57744B-6DA7-402C-B4BE-C5440A19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11/09/2018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317024-4A05-4615-ADF6-F2BC08F2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8685F0-FCE7-4FEE-93B5-5051263A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1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DF369-D87A-4FA1-AB2C-76AEF2FE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98C36AC-7678-4474-84F6-670DE9C8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11/09/2018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EE5AFF-8C40-4895-985B-9D67BE41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892F2F-89F8-43B7-9390-E730E150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41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446F54-3017-4C70-85BB-A3ACDB34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11/09/2018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BD1D9F-6471-4836-98B0-33DA46F8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CDD87A-9FF9-4D97-94A6-9AAE67A6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72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DF9FA-B251-4F81-A427-54184A62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117C1-2170-47C9-AD6D-BE0C77B4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8FD0E3-BC3A-4F4F-BEFC-FE37EE418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292200-BD85-4FF1-B0C9-99813AA8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11/09/2018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1627FE-2320-4021-A84B-4A3505D5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C7C85C-4F2C-4F1D-9712-9E6E97F6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48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2853A-48C9-43A8-A5E4-6FC36462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5B8E31-8B31-46FD-B0AB-AF507E8B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345639-7C0E-48E4-A26E-DB274EB85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52990A-7F71-41F3-BBE2-0AAF9945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11/09/2018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14E39-68B4-49BB-AF35-3BA9B8DF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3E0515-5500-47D2-9A75-CCCB2098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96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3596A0-12D1-496B-9A5F-7A2322D3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1DA5FF-2CA6-4A2C-9D05-6408E4A10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5ABB85-1C7D-4F9C-8279-95A9E1C66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7B9A-38C2-40F8-BF0C-E69FC542A6B2}" type="datetimeFigureOut">
              <a:rPr lang="fr-FR" smtClean="0"/>
              <a:t>11/09/2018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BC56B-728E-45E0-87CC-8DF54CDD4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A79E63-E601-4384-B634-9DC509FF7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94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6288901" cy="626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</a:t>
            </a: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Tokens basic properties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569B25-7A4B-9A43-B993-8340BE546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51651"/>
              </p:ext>
            </p:extLst>
          </p:nvPr>
        </p:nvGraphicFramePr>
        <p:xfrm>
          <a:off x="368569" y="1347965"/>
          <a:ext cx="11404536" cy="4449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235">
                  <a:extLst>
                    <a:ext uri="{9D8B030D-6E8A-4147-A177-3AD203B41FA5}">
                      <a16:colId xmlns:a16="http://schemas.microsoft.com/office/drawing/2014/main" val="1534207695"/>
                    </a:ext>
                  </a:extLst>
                </a:gridCol>
                <a:gridCol w="1848256">
                  <a:extLst>
                    <a:ext uri="{9D8B030D-6E8A-4147-A177-3AD203B41FA5}">
                      <a16:colId xmlns:a16="http://schemas.microsoft.com/office/drawing/2014/main" val="1443592641"/>
                    </a:ext>
                  </a:extLst>
                </a:gridCol>
                <a:gridCol w="2276272">
                  <a:extLst>
                    <a:ext uri="{9D8B030D-6E8A-4147-A177-3AD203B41FA5}">
                      <a16:colId xmlns:a16="http://schemas.microsoft.com/office/drawing/2014/main" val="4060353780"/>
                    </a:ext>
                  </a:extLst>
                </a:gridCol>
                <a:gridCol w="5712773">
                  <a:extLst>
                    <a:ext uri="{9D8B030D-6E8A-4147-A177-3AD203B41FA5}">
                      <a16:colId xmlns:a16="http://schemas.microsoft.com/office/drawing/2014/main" val="446176425"/>
                    </a:ext>
                  </a:extLst>
                </a:gridCol>
              </a:tblGrid>
              <a:tr h="520332">
                <a:tc>
                  <a:txBody>
                    <a:bodyPr/>
                    <a:lstStyle/>
                    <a:p>
                      <a:r>
                        <a:rPr lang="en-GB" sz="2500" dirty="0"/>
                        <a:t>Name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Type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Initial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Description</a:t>
                      </a:r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1320144218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name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str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''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friendly name of the token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489551142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symbol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str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''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symbol of the token currency. Should be 3 or 4 characters long.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2460819398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decimals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MAX_TOKEN_DECIMALS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number of decimals to express an amount of the token.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75187694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initial_supply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initial amount of the token on the market.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260865013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total_supply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current amount of the token on the market, in case some has been minted or burnt.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953124865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balance_of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str,int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{}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Maps customers addresses to their current balance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486988402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Allowance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str,dict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str,int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]]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{}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 for each customer a map to the amount spenders are allowed to spend on their behalf.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4280429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E1262AC-CB9D-C449-B104-BE6500E36BEC}"/>
              </a:ext>
            </a:extLst>
          </p:cNvPr>
          <p:cNvSpPr txBox="1"/>
          <p:nvPr/>
        </p:nvSpPr>
        <p:spPr>
          <a:xfrm>
            <a:off x="368569" y="5972783"/>
            <a:ext cx="11534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According to Smart Contract definition, these properties have to be at the root of the module to be saved in the storage </a:t>
            </a:r>
            <a:br>
              <a:rPr lang="en-GB" dirty="0"/>
            </a:br>
            <a:r>
              <a:rPr lang="en-GB" dirty="0"/>
              <a:t>between each call.</a:t>
            </a:r>
          </a:p>
        </p:txBody>
      </p:sp>
    </p:spTree>
    <p:extLst>
      <p:ext uri="{BB962C8B-B14F-4D97-AF65-F5344CB8AC3E}">
        <p14:creationId xmlns:p14="http://schemas.microsoft.com/office/powerpoint/2010/main" val="3736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6288901" cy="626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 basic functions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569B25-7A4B-9A43-B993-8340BE546653}"/>
              </a:ext>
            </a:extLst>
          </p:cNvPr>
          <p:cNvGraphicFramePr>
            <a:graphicFrameLocks noGrp="1"/>
          </p:cNvGraphicFramePr>
          <p:nvPr/>
        </p:nvGraphicFramePr>
        <p:xfrm>
          <a:off x="368569" y="1347965"/>
          <a:ext cx="11404536" cy="4449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235">
                  <a:extLst>
                    <a:ext uri="{9D8B030D-6E8A-4147-A177-3AD203B41FA5}">
                      <a16:colId xmlns:a16="http://schemas.microsoft.com/office/drawing/2014/main" val="1534207695"/>
                    </a:ext>
                  </a:extLst>
                </a:gridCol>
                <a:gridCol w="1848256">
                  <a:extLst>
                    <a:ext uri="{9D8B030D-6E8A-4147-A177-3AD203B41FA5}">
                      <a16:colId xmlns:a16="http://schemas.microsoft.com/office/drawing/2014/main" val="1443592641"/>
                    </a:ext>
                  </a:extLst>
                </a:gridCol>
                <a:gridCol w="2276272">
                  <a:extLst>
                    <a:ext uri="{9D8B030D-6E8A-4147-A177-3AD203B41FA5}">
                      <a16:colId xmlns:a16="http://schemas.microsoft.com/office/drawing/2014/main" val="4060353780"/>
                    </a:ext>
                  </a:extLst>
                </a:gridCol>
                <a:gridCol w="5712773">
                  <a:extLst>
                    <a:ext uri="{9D8B030D-6E8A-4147-A177-3AD203B41FA5}">
                      <a16:colId xmlns:a16="http://schemas.microsoft.com/office/drawing/2014/main" val="446176425"/>
                    </a:ext>
                  </a:extLst>
                </a:gridCol>
              </a:tblGrid>
              <a:tr h="520332">
                <a:tc>
                  <a:txBody>
                    <a:bodyPr/>
                    <a:lstStyle/>
                    <a:p>
                      <a:r>
                        <a:rPr lang="en-GB" sz="2500" dirty="0"/>
                        <a:t>Name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Type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Initial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Description</a:t>
                      </a:r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1320144218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name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str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''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friendly name of the token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489551142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symbol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str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''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symbol of the token currency. Should be 3 or 4 characters long.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2460819398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decimals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MAX_TOKEN_DECIMALS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number of decimals to express an amount of the token.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75187694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initial_supply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initial amount of the token on the market.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260865013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total_supply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current amount of the token on the market, in case some has been minted or burnt.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953124865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balance_of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str,int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{}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Maps customers addresses to their current balance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486988402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Allowance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str,dict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str,int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]]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{}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 for each customer a map to the amount spenders are allowed to spend on their behalf.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4280429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E1262AC-CB9D-C449-B104-BE6500E36BEC}"/>
              </a:ext>
            </a:extLst>
          </p:cNvPr>
          <p:cNvSpPr txBox="1"/>
          <p:nvPr/>
        </p:nvSpPr>
        <p:spPr>
          <a:xfrm>
            <a:off x="368569" y="5972783"/>
            <a:ext cx="11534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According to Smart Contract definition, these properties have to be at the root of the module to be saved in the storage </a:t>
            </a:r>
            <a:br>
              <a:rPr lang="en-GB" dirty="0"/>
            </a:br>
            <a:r>
              <a:rPr lang="en-GB" dirty="0"/>
              <a:t>between each call.</a:t>
            </a:r>
          </a:p>
        </p:txBody>
      </p:sp>
    </p:spTree>
    <p:extLst>
      <p:ext uri="{BB962C8B-B14F-4D97-AF65-F5344CB8AC3E}">
        <p14:creationId xmlns:p14="http://schemas.microsoft.com/office/powerpoint/2010/main" val="204832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5873724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Smart contract v2 Roadmap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45" y="1363424"/>
            <a:ext cx="7306812" cy="197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Merge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PoU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Set a new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node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i.e.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PikcioNode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issuing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certificate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Implement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whole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submission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/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processing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flow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Set up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VMs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testnet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demonstrator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b="1" dirty="0">
              <a:solidFill>
                <a:srgbClr val="00C000"/>
              </a:solidFill>
              <a:latin typeface="Ink Free" panose="03080402000500000000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37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367</Words>
  <Application>Microsoft Macintosh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MS Mincho</vt:lpstr>
      <vt:lpstr>Arial</vt:lpstr>
      <vt:lpstr>Calibri</vt:lpstr>
      <vt:lpstr>Calibri Light</vt:lpstr>
      <vt:lpstr>Century Gothic</vt:lpstr>
      <vt:lpstr>Ink Free</vt:lpstr>
      <vt:lpstr>MinionPro-Regular</vt:lpstr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Jorick Lartigau</dc:creator>
  <cp:lastModifiedBy>Thibault Drevon</cp:lastModifiedBy>
  <cp:revision>12</cp:revision>
  <dcterms:created xsi:type="dcterms:W3CDTF">2018-07-13T14:48:51Z</dcterms:created>
  <dcterms:modified xsi:type="dcterms:W3CDTF">2018-09-11T08:21:22Z</dcterms:modified>
</cp:coreProperties>
</file>