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635"/>
    <a:srgbClr val="343535"/>
    <a:srgbClr val="C6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3D6E-1EE1-4FB1-920C-EFA6D3E44179}" type="datetimeFigureOut">
              <a:rPr lang="fr-FR" smtClean="0"/>
              <a:t>21/05/2016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5D8C-774A-446C-AA31-75CFAF349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3D6E-1EE1-4FB1-920C-EFA6D3E44179}" type="datetimeFigureOut">
              <a:rPr lang="fr-FR" smtClean="0"/>
              <a:t>21/05/2016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5D8C-774A-446C-AA31-75CFAF349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36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3D6E-1EE1-4FB1-920C-EFA6D3E44179}" type="datetimeFigureOut">
              <a:rPr lang="fr-FR" smtClean="0"/>
              <a:t>21/05/2016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5D8C-774A-446C-AA31-75CFAF349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97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3D6E-1EE1-4FB1-920C-EFA6D3E44179}" type="datetimeFigureOut">
              <a:rPr lang="fr-FR" smtClean="0"/>
              <a:t>21/05/2016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5D8C-774A-446C-AA31-75CFAF349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225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3D6E-1EE1-4FB1-920C-EFA6D3E44179}" type="datetimeFigureOut">
              <a:rPr lang="fr-FR" smtClean="0"/>
              <a:t>21/05/2016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5D8C-774A-446C-AA31-75CFAF349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2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3D6E-1EE1-4FB1-920C-EFA6D3E44179}" type="datetimeFigureOut">
              <a:rPr lang="fr-FR" smtClean="0"/>
              <a:t>21/05/2016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5D8C-774A-446C-AA31-75CFAF349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63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3D6E-1EE1-4FB1-920C-EFA6D3E44179}" type="datetimeFigureOut">
              <a:rPr lang="fr-FR" smtClean="0"/>
              <a:t>21/05/2016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5D8C-774A-446C-AA31-75CFAF349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33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3D6E-1EE1-4FB1-920C-EFA6D3E44179}" type="datetimeFigureOut">
              <a:rPr lang="fr-FR" smtClean="0"/>
              <a:t>21/05/2016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5D8C-774A-446C-AA31-75CFAF349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52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3D6E-1EE1-4FB1-920C-EFA6D3E44179}" type="datetimeFigureOut">
              <a:rPr lang="fr-FR" smtClean="0"/>
              <a:t>21/05/2016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5D8C-774A-446C-AA31-75CFAF349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19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3D6E-1EE1-4FB1-920C-EFA6D3E44179}" type="datetimeFigureOut">
              <a:rPr lang="fr-FR" smtClean="0"/>
              <a:t>21/05/2016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5D8C-774A-446C-AA31-75CFAF349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34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3D6E-1EE1-4FB1-920C-EFA6D3E44179}" type="datetimeFigureOut">
              <a:rPr lang="fr-FR" smtClean="0"/>
              <a:t>21/05/2016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5D8C-774A-446C-AA31-75CFAF349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77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D3D6E-1EE1-4FB1-920C-EFA6D3E44179}" type="datetimeFigureOut">
              <a:rPr lang="fr-FR" smtClean="0"/>
              <a:t>21/05/2016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B5D8C-774A-446C-AA31-75CFAF349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72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0" y="290237"/>
            <a:ext cx="5499290" cy="628490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56254" y="4893972"/>
            <a:ext cx="37802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dirty="0" smtClean="0">
                <a:solidFill>
                  <a:srgbClr val="C60001"/>
                </a:solidFill>
                <a:latin typeface="Bauhaus 93" panose="04030905020B02020C02" pitchFamily="82" charset="0"/>
              </a:rPr>
              <a:t>BDEVENT</a:t>
            </a:r>
            <a:endParaRPr lang="fr-FR" sz="7200" dirty="0">
              <a:solidFill>
                <a:srgbClr val="C60001"/>
              </a:solidFill>
              <a:latin typeface="Bauhaus 93" panose="04030905020B02020C02" pitchFamily="82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897318" y="1416097"/>
            <a:ext cx="608003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solidFill>
                  <a:srgbClr val="C60001"/>
                </a:solidFill>
                <a:latin typeface="Bauhaus 93" panose="04030905020B02020C02" pitchFamily="82" charset="0"/>
              </a:rPr>
              <a:t>Sommaire:</a:t>
            </a:r>
          </a:p>
          <a:p>
            <a:endParaRPr lang="fr-FR" sz="4400" dirty="0" smtClean="0">
              <a:solidFill>
                <a:srgbClr val="C60001"/>
              </a:solidFill>
              <a:latin typeface="Bauhaus 93" panose="04030905020B02020C02" pitchFamily="82" charset="0"/>
            </a:endParaRPr>
          </a:p>
          <a:p>
            <a:r>
              <a:rPr lang="fr-FR" sz="4400" dirty="0" smtClean="0">
                <a:solidFill>
                  <a:srgbClr val="C60001"/>
                </a:solidFill>
                <a:latin typeface="Bauhaus 93" panose="04030905020B02020C02" pitchFamily="82" charset="0"/>
              </a:rPr>
              <a:t>1] </a:t>
            </a:r>
            <a:r>
              <a:rPr lang="fr-FR" sz="4400" dirty="0" smtClean="0">
                <a:solidFill>
                  <a:srgbClr val="343635"/>
                </a:solidFill>
                <a:latin typeface="Bauhaus 93" panose="04030905020B02020C02" pitchFamily="82" charset="0"/>
              </a:rPr>
              <a:t>Les différents acteurs</a:t>
            </a:r>
          </a:p>
          <a:p>
            <a:endParaRPr lang="fr-FR" sz="4400" dirty="0" smtClean="0">
              <a:solidFill>
                <a:srgbClr val="343635"/>
              </a:solidFill>
              <a:latin typeface="Bauhaus 93" panose="04030905020B02020C02" pitchFamily="82" charset="0"/>
            </a:endParaRPr>
          </a:p>
          <a:p>
            <a:r>
              <a:rPr lang="fr-FR" sz="4400" dirty="0" smtClean="0">
                <a:solidFill>
                  <a:srgbClr val="C60001"/>
                </a:solidFill>
                <a:latin typeface="Bauhaus 93" panose="04030905020B02020C02" pitchFamily="82" charset="0"/>
              </a:rPr>
              <a:t>II] </a:t>
            </a:r>
            <a:r>
              <a:rPr lang="fr-FR" sz="4400" dirty="0" smtClean="0">
                <a:solidFill>
                  <a:srgbClr val="343535"/>
                </a:solidFill>
                <a:latin typeface="Bauhaus 93" panose="04030905020B02020C02" pitchFamily="82" charset="0"/>
              </a:rPr>
              <a:t>Les cas d’utilisations</a:t>
            </a:r>
          </a:p>
        </p:txBody>
      </p:sp>
    </p:spTree>
    <p:extLst>
      <p:ext uri="{BB962C8B-B14F-4D97-AF65-F5344CB8AC3E}">
        <p14:creationId xmlns:p14="http://schemas.microsoft.com/office/powerpoint/2010/main" val="286445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639" y="1635617"/>
            <a:ext cx="8104640" cy="4553816"/>
          </a:xfrm>
        </p:spPr>
      </p:pic>
      <p:sp>
        <p:nvSpPr>
          <p:cNvPr id="5" name="ZoneTexte 4"/>
          <p:cNvSpPr txBox="1"/>
          <p:nvPr/>
        </p:nvSpPr>
        <p:spPr>
          <a:xfrm>
            <a:off x="1562639" y="334852"/>
            <a:ext cx="66068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rgbClr val="C60001"/>
                </a:solidFill>
                <a:latin typeface="Bauhaus 93" panose="04030905020B02020C02" pitchFamily="82" charset="0"/>
              </a:rPr>
              <a:t>1] </a:t>
            </a:r>
            <a:r>
              <a:rPr lang="fr-FR" sz="4400" dirty="0" smtClean="0">
                <a:solidFill>
                  <a:srgbClr val="343635"/>
                </a:solidFill>
                <a:latin typeface="Bauhaus 93" panose="04030905020B02020C02" pitchFamily="82" charset="0"/>
              </a:rPr>
              <a:t>Les différents acteurs</a:t>
            </a:r>
          </a:p>
          <a:p>
            <a:endParaRPr lang="fr-FR" sz="4400" dirty="0" smtClean="0">
              <a:solidFill>
                <a:srgbClr val="343635"/>
              </a:solidFill>
              <a:latin typeface="Bauhaus 93" panose="04030905020B02020C02" pitchFamily="82" charset="0"/>
            </a:endParaRPr>
          </a:p>
          <a:p>
            <a:endParaRPr lang="fr-FR" sz="4400" dirty="0">
              <a:solidFill>
                <a:srgbClr val="343535"/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832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58" y="193634"/>
            <a:ext cx="9697792" cy="6266663"/>
          </a:xfrm>
        </p:spPr>
      </p:pic>
    </p:spTree>
    <p:extLst>
      <p:ext uri="{BB962C8B-B14F-4D97-AF65-F5344CB8AC3E}">
        <p14:creationId xmlns:p14="http://schemas.microsoft.com/office/powerpoint/2010/main" val="382728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562639" y="334852"/>
            <a:ext cx="66068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rgbClr val="C60001"/>
                </a:solidFill>
                <a:latin typeface="Bauhaus 93" panose="04030905020B02020C02" pitchFamily="82" charset="0"/>
              </a:rPr>
              <a:t>1I] </a:t>
            </a:r>
            <a:r>
              <a:rPr lang="fr-FR" sz="4400" dirty="0" smtClean="0">
                <a:solidFill>
                  <a:srgbClr val="343635"/>
                </a:solidFill>
                <a:latin typeface="Bauhaus 93" panose="04030905020B02020C02" pitchFamily="82" charset="0"/>
              </a:rPr>
              <a:t>Les cas d’utilisation</a:t>
            </a:r>
          </a:p>
          <a:p>
            <a:endParaRPr lang="fr-FR" sz="4400" dirty="0" smtClean="0">
              <a:solidFill>
                <a:srgbClr val="343635"/>
              </a:solidFill>
              <a:latin typeface="Bauhaus 93" panose="04030905020B02020C02" pitchFamily="82" charset="0"/>
            </a:endParaRPr>
          </a:p>
          <a:p>
            <a:endParaRPr lang="fr-FR" sz="4400" dirty="0">
              <a:solidFill>
                <a:srgbClr val="343535"/>
              </a:solidFill>
              <a:latin typeface="Bauhaus 93" panose="04030905020B02020C02" pitchFamily="82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777" y="1245749"/>
            <a:ext cx="7422015" cy="547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9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85" y="1584101"/>
            <a:ext cx="7787081" cy="4360765"/>
          </a:xfrm>
        </p:spPr>
      </p:pic>
    </p:spTree>
    <p:extLst>
      <p:ext uri="{BB962C8B-B14F-4D97-AF65-F5344CB8AC3E}">
        <p14:creationId xmlns:p14="http://schemas.microsoft.com/office/powerpoint/2010/main" val="197536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90" y="1690688"/>
            <a:ext cx="10951010" cy="3620085"/>
          </a:xfrm>
        </p:spPr>
      </p:pic>
    </p:spTree>
    <p:extLst>
      <p:ext uri="{BB962C8B-B14F-4D97-AF65-F5344CB8AC3E}">
        <p14:creationId xmlns:p14="http://schemas.microsoft.com/office/powerpoint/2010/main" val="9325881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</Words>
  <Application>Microsoft Office PowerPoint</Application>
  <PresentationFormat>Grand écran</PresentationFormat>
  <Paragraphs>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Bauhaus 93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Thibault Godard</dc:creator>
  <cp:lastModifiedBy>Thibault Godard</cp:lastModifiedBy>
  <cp:revision>6</cp:revision>
  <dcterms:created xsi:type="dcterms:W3CDTF">2016-05-21T18:59:51Z</dcterms:created>
  <dcterms:modified xsi:type="dcterms:W3CDTF">2016-05-21T19:07:14Z</dcterms:modified>
</cp:coreProperties>
</file>