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4" r:id="rId5"/>
  </p:sldMasterIdLst>
  <p:notesMasterIdLst>
    <p:notesMasterId r:id="rId18"/>
  </p:notesMasterIdLst>
  <p:handoutMasterIdLst>
    <p:handoutMasterId r:id="rId19"/>
  </p:handoutMasterIdLst>
  <p:sldIdLst>
    <p:sldId id="261" r:id="rId6"/>
    <p:sldId id="269" r:id="rId7"/>
    <p:sldId id="270" r:id="rId8"/>
    <p:sldId id="271" r:id="rId9"/>
    <p:sldId id="272" r:id="rId10"/>
    <p:sldId id="263" r:id="rId11"/>
    <p:sldId id="273" r:id="rId12"/>
    <p:sldId id="274" r:id="rId13"/>
    <p:sldId id="266" r:id="rId14"/>
    <p:sldId id="275" r:id="rId15"/>
    <p:sldId id="267" r:id="rId16"/>
    <p:sldId id="268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25B5F-8019-422D-B071-79A2C42732E8}" v="700" dt="2024-12-10T18:29:19.207"/>
    <p1510:client id="{3CFB5987-6FAC-7395-6797-F822D4450A1C}" v="486" dt="2024-12-11T12:44:01.572"/>
    <p1510:client id="{4015CDCD-0617-EBE8-567B-8E924BEEC3FB}" v="791" dt="2024-12-11T16:52:25.657"/>
    <p1510:client id="{6BE924FE-18FC-FACA-0381-A67E6A3CE014}" v="1695" dt="2024-12-11T16:55:51.657"/>
    <p1510:client id="{BBFCD56B-0761-C1CE-905D-B321F54E142F}" v="13" dt="2024-12-11T09:33:26.170"/>
    <p1510:client id="{D48A2EA8-986F-B729-404F-2843F204211C}" v="36" dt="2024-12-11T14:23:32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11-12-2024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11-12-2024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647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250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360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60000" y="399216"/>
            <a:ext cx="2530452" cy="8044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11/12/2024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11/12/2024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F125-8D2F-407C-A946-0B214A077F46}" type="datetime1">
              <a:rPr lang="nl-BE" smtClean="0"/>
              <a:t>11/12/2024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779-A426-4C6E-B33F-12BA9B572EC4}" type="datetime1">
              <a:rPr lang="nl-BE" smtClean="0"/>
              <a:t>11/12/2024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61B-1080-4D20-8EAC-F5AC55182461}" type="datetime1">
              <a:rPr lang="nl-BE" smtClean="0"/>
              <a:t>11/12/2024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625-24B7-4F40-98BC-AFA043082CE9}" type="datetime1">
              <a:rPr lang="nl-BE" smtClean="0"/>
              <a:t>11/12/2024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42B6-1303-46D4-9581-5E95FC0B22E4}" type="datetime1">
              <a:rPr lang="nl-BE" smtClean="0"/>
              <a:t>11/12/2024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3976-FDFC-4D8C-ACD3-BCE6A597C36A}" type="datetime1">
              <a:rPr lang="nl-BE" smtClean="0"/>
              <a:t>11/12/2024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A79-DE61-4EF0-8C65-B83CEE2687EB}" type="datetime1">
              <a:rPr lang="nl-BE" smtClean="0"/>
              <a:t>11/12/2024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C5B9-2DE2-43DC-AAE2-5679419BAC4A}" type="datetime1">
              <a:rPr lang="nl-BE" smtClean="0"/>
              <a:t>11/12/2024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/>
          <a:srcRect/>
          <a:stretch/>
        </p:blipFill>
        <p:spPr>
          <a:xfrm>
            <a:off x="11041200" y="6373728"/>
            <a:ext cx="1008305" cy="320541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B46EC33-4D1A-4426-91DF-270C2E654CCE}" type="datetime1">
              <a:rPr lang="nl-BE" smtClean="0"/>
              <a:t>11/12/2024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3" name="Tijdelijke aanduiding voor voettekst 4"/>
          <p:cNvSpPr txBox="1">
            <a:spLocks/>
          </p:cNvSpPr>
          <p:nvPr userDrawn="1"/>
        </p:nvSpPr>
        <p:spPr>
          <a:xfrm>
            <a:off x="5222400" y="6192000"/>
            <a:ext cx="5818800" cy="666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400" spc="30"/>
              <a:t>KU Leuven - Gent</a:t>
            </a:r>
          </a:p>
          <a:p>
            <a:r>
              <a:rPr lang="nl-NL" sz="900" b="0"/>
              <a:t>Faculteit</a:t>
            </a:r>
            <a:r>
              <a:rPr lang="nl-NL" sz="900" b="0" baseline="0"/>
              <a:t> Industriële Ingenieurswetenschappen</a:t>
            </a:r>
            <a:endParaRPr lang="nl-NL" sz="900" b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11/12/2024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" name="Tijdelijke aanduiding voor voettekst 4"/>
          <p:cNvSpPr txBox="1">
            <a:spLocks/>
          </p:cNvSpPr>
          <p:nvPr userDrawn="1"/>
        </p:nvSpPr>
        <p:spPr>
          <a:xfrm>
            <a:off x="5222400" y="6192000"/>
            <a:ext cx="5818800" cy="666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400" spc="30"/>
              <a:t>Technologiecampus Gent</a:t>
            </a:r>
          </a:p>
          <a:p>
            <a:r>
              <a:rPr lang="nl-NL" sz="900" b="0"/>
              <a:t>Faculteit</a:t>
            </a:r>
            <a:r>
              <a:rPr lang="nl-NL" sz="900" b="0" baseline="0"/>
              <a:t> Industriële Ingenieurswetenschappen</a:t>
            </a:r>
            <a:endParaRPr lang="nl-NL" sz="900" b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574675" y="1707507"/>
            <a:ext cx="5029724" cy="2331053"/>
          </a:xfrm>
        </p:spPr>
        <p:txBody>
          <a:bodyPr/>
          <a:lstStyle/>
          <a:p>
            <a:r>
              <a:rPr lang="nl-BE">
                <a:latin typeface="Arial"/>
                <a:cs typeface="Arial"/>
              </a:rPr>
              <a:t>Just like Whatsapp, but </a:t>
            </a:r>
            <a:r>
              <a:rPr lang="nl-BE" err="1">
                <a:latin typeface="Arial"/>
                <a:cs typeface="Arial"/>
              </a:rPr>
              <a:t>better</a:t>
            </a:r>
            <a:endParaRPr lang="en-US" err="1"/>
          </a:p>
        </p:txBody>
      </p:sp>
      <p:sp>
        <p:nvSpPr>
          <p:cNvPr id="7" name="Tijdelijke aanduiding voor afbeelding 6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12435-010C-34A9-9722-755A49949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675" y="5262982"/>
            <a:ext cx="6096524" cy="1381753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Arne </a:t>
            </a:r>
            <a:r>
              <a:rPr lang="en-US" err="1">
                <a:latin typeface="Arial"/>
                <a:cs typeface="Arial"/>
              </a:rPr>
              <a:t>Vanmarcke</a:t>
            </a:r>
            <a:endParaRPr lang="en-BE" err="1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Thibault Dekock</a:t>
            </a: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1B5C81-60F6-3856-624A-A5A0DAE7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Supporting recoverability of corrupted states</a:t>
            </a:r>
          </a:p>
          <a:p>
            <a:pPr lvl="1">
              <a:buFont typeface="Courier New,monospace"/>
              <a:buChar char="o"/>
            </a:pPr>
            <a:r>
              <a:rPr lang="en-US">
                <a:latin typeface="Arial"/>
                <a:cs typeface="Arial"/>
              </a:rPr>
              <a:t>Encrypting &amp; storing serialized states as backup</a:t>
            </a:r>
          </a:p>
          <a:p>
            <a:pPr lvl="1">
              <a:buFont typeface="Courier New,monospace"/>
              <a:buChar char="o"/>
            </a:pPr>
            <a:r>
              <a:rPr lang="en-US">
                <a:latin typeface="Arial"/>
                <a:cs typeface="Arial"/>
              </a:rPr>
              <a:t>Encrypted with key only known to the client</a:t>
            </a:r>
          </a:p>
          <a:p>
            <a:r>
              <a:rPr lang="en-US">
                <a:latin typeface="Arial"/>
                <a:cs typeface="Arial"/>
              </a:rPr>
              <a:t>Increasing scalability through partitioning</a:t>
            </a:r>
          </a:p>
          <a:p>
            <a:pPr lvl="1">
              <a:buFont typeface="Courier New"/>
              <a:buChar char="o"/>
            </a:pPr>
            <a:r>
              <a:rPr lang="en-US">
                <a:latin typeface="Arial"/>
                <a:cs typeface="Arial"/>
              </a:rPr>
              <a:t>Dividing bulletin board across multiple servers</a:t>
            </a:r>
          </a:p>
          <a:p>
            <a:pPr lvl="2">
              <a:buFont typeface="Wingdings"/>
              <a:buChar char="§"/>
            </a:pPr>
            <a:r>
              <a:rPr lang="en-US">
                <a:latin typeface="Arial"/>
                <a:cs typeface="Arial"/>
              </a:rPr>
              <a:t>Static with index ranges</a:t>
            </a:r>
            <a:endParaRPr lang="en-US" sz="2400">
              <a:latin typeface="Arial"/>
              <a:cs typeface="Arial"/>
            </a:endParaRPr>
          </a:p>
          <a:p>
            <a:pPr lvl="2">
              <a:buFont typeface="Wingdings"/>
              <a:buChar char="§"/>
            </a:pPr>
            <a:r>
              <a:rPr lang="en-US">
                <a:latin typeface="Arial"/>
                <a:cs typeface="Arial"/>
              </a:rPr>
              <a:t>Dynamic with load monitoring</a:t>
            </a: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2F4488-62C0-9CEA-0E06-9F4E8B55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12ED66-8D6A-E86F-0549-981529AD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Advanced features</a:t>
            </a:r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844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2D6EA0-C285-C882-E6C7-670D5D392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Calibri"/>
              <a:buChar char="-"/>
            </a:pPr>
            <a:r>
              <a:rPr lang="en-US">
                <a:latin typeface="Arial"/>
                <a:cs typeface="Arial"/>
              </a:rPr>
              <a:t>Handling bump files could be improved</a:t>
            </a:r>
            <a:endParaRPr lang="en-US">
              <a:cs typeface="Arial" charset="0"/>
            </a:endParaRPr>
          </a:p>
          <a:p>
            <a:pPr lvl="1">
              <a:buFont typeface="Courier New,monospace"/>
              <a:buChar char="o"/>
            </a:pPr>
            <a:r>
              <a:rPr lang="en-US">
                <a:latin typeface="Arial"/>
                <a:cs typeface="Arial"/>
              </a:rPr>
              <a:t>Causes naming restrictions</a:t>
            </a:r>
            <a:endParaRPr lang="en-US"/>
          </a:p>
          <a:p>
            <a:pPr>
              <a:buFont typeface="Calibri"/>
              <a:buChar char="-"/>
            </a:pPr>
            <a:r>
              <a:rPr lang="en-US">
                <a:latin typeface="Arial"/>
                <a:cs typeface="Arial"/>
              </a:rPr>
              <a:t>No persistent storage for messages </a:t>
            </a:r>
          </a:p>
          <a:p>
            <a:pPr lvl="1">
              <a:buFont typeface="Courier New"/>
              <a:buChar char="o"/>
            </a:pPr>
            <a:r>
              <a:rPr lang="en-US">
                <a:latin typeface="Arial"/>
                <a:cs typeface="Arial"/>
              </a:rPr>
              <a:t>Messages lost upon server restart</a:t>
            </a:r>
          </a:p>
          <a:p>
            <a:pPr>
              <a:buFont typeface="Calibri"/>
              <a:buChar char="-"/>
            </a:pPr>
            <a:r>
              <a:rPr lang="en-US">
                <a:latin typeface="Arial"/>
                <a:cs typeface="Arial"/>
              </a:rPr>
              <a:t>Bulletin board is a single point of failure</a:t>
            </a:r>
          </a:p>
          <a:p>
            <a:pPr>
              <a:buFont typeface="Calibri"/>
              <a:buChar char="-"/>
            </a:pPr>
            <a:endParaRPr lang="en-US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+ No format for messages</a:t>
            </a: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+ PoW:</a:t>
            </a:r>
            <a:endParaRPr lang="en-US"/>
          </a:p>
          <a:p>
            <a:pPr lvl="1">
              <a:buFont typeface="Courier New,monospace"/>
              <a:buChar char="o"/>
            </a:pPr>
            <a:r>
              <a:rPr lang="en-US">
                <a:latin typeface="Arial"/>
                <a:cs typeface="Arial"/>
              </a:rPr>
              <a:t>Allows to spread the incoming messages in time</a:t>
            </a:r>
          </a:p>
          <a:p>
            <a:pPr marL="457200" lvl="1" indent="0">
              <a:buNone/>
            </a:pPr>
            <a:r>
              <a:rPr lang="en-US">
                <a:latin typeface="Arial"/>
                <a:cs typeface="Arial"/>
              </a:rPr>
              <a:t>~ Introduces computational delays for client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CDC168-6E17-5408-CA2D-71D57F8A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F5BE24-504C-7E84-DFC5-C13C5AEB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Reflection 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213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6CAA02-0CFC-939B-4725-01B142D11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Greatness awaits...</a:t>
            </a:r>
            <a:endParaRPr lang="en-US">
              <a:cs typeface="Arial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E4E3BB-4FE3-666C-CB1C-F314BE04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E4D131-4DFE-6DEE-AF0C-0C378920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1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B30876-9B0A-FBA5-3735-795C1DD90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457" y="1656000"/>
            <a:ext cx="7608286" cy="44640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515BFB-6A44-9148-03BF-793ED9B9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80C7A7-033F-1C0B-6AED-1DC3E98AE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Functionality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515BFB-6A44-9148-03BF-793ED9B9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80C7A7-033F-1C0B-6AED-1DC3E98AE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Functionality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D83365-2DFF-3B17-26B9-ECC78D9BB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804" y="1656000"/>
            <a:ext cx="7539591" cy="4464000"/>
          </a:xfrm>
        </p:spPr>
      </p:pic>
    </p:spTree>
    <p:extLst>
      <p:ext uri="{BB962C8B-B14F-4D97-AF65-F5344CB8AC3E}">
        <p14:creationId xmlns:p14="http://schemas.microsoft.com/office/powerpoint/2010/main" val="314209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515BFB-6A44-9148-03BF-793ED9B9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80C7A7-033F-1C0B-6AED-1DC3E98AE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Functionality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0AD3A1-D1BA-1DCB-AC20-AFF8EC18A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1150" y="1656000"/>
            <a:ext cx="7610899" cy="4464000"/>
          </a:xfrm>
        </p:spPr>
      </p:pic>
    </p:spTree>
    <p:extLst>
      <p:ext uri="{BB962C8B-B14F-4D97-AF65-F5344CB8AC3E}">
        <p14:creationId xmlns:p14="http://schemas.microsoft.com/office/powerpoint/2010/main" val="399157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29026B-6392-CF2D-D567-CD2157EAD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315" y="1656000"/>
            <a:ext cx="7560569" cy="44640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11604C-B649-67B8-7249-8FF5E7B8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D098C6-B362-C45F-966D-06AAF8AB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Functionality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5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248383-9D7A-EEED-DE1E-B7793D3D1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Arial"/>
                <a:cs typeface="Arial"/>
              </a:rPr>
              <a:t>Bumpfile</a:t>
            </a:r>
            <a:r>
              <a:rPr lang="en-US">
                <a:latin typeface="Arial"/>
                <a:cs typeface="Arial"/>
              </a:rPr>
              <a:t> mechanism</a:t>
            </a:r>
          </a:p>
          <a:p>
            <a:pPr lvl="1">
              <a:buFont typeface="Courier New"/>
              <a:buChar char="o"/>
            </a:pPr>
            <a:r>
              <a:rPr lang="en-US">
                <a:latin typeface="Arial"/>
                <a:cs typeface="Arial"/>
              </a:rPr>
              <a:t>Created on login</a:t>
            </a:r>
          </a:p>
          <a:p>
            <a:pPr lvl="1">
              <a:buFont typeface="Courier New"/>
              <a:buChar char="o"/>
            </a:pPr>
            <a:r>
              <a:rPr lang="en-US">
                <a:latin typeface="Arial"/>
                <a:cs typeface="Arial"/>
              </a:rPr>
              <a:t>Stores client's public key, index and tag</a:t>
            </a:r>
          </a:p>
          <a:p>
            <a:pPr lvl="1">
              <a:buFont typeface="Courier New"/>
              <a:buChar char="o"/>
            </a:pPr>
            <a:r>
              <a:rPr lang="en-US">
                <a:latin typeface="Arial"/>
                <a:cs typeface="Arial"/>
              </a:rPr>
              <a:t>BASE64 encoded for security</a:t>
            </a:r>
          </a:p>
          <a:p>
            <a:pPr lvl="1">
              <a:buFont typeface="Courier New"/>
              <a:buChar char="o"/>
            </a:pPr>
            <a:r>
              <a:rPr lang="en-US">
                <a:latin typeface="Arial"/>
                <a:cs typeface="Arial"/>
              </a:rPr>
              <a:t>Distinct filenames for identical usernames</a:t>
            </a: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768C0-66F6-2835-9396-11C37F2E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E9083F-F412-1512-037B-EAB7701E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/>
                <a:cs typeface="Arial"/>
              </a:rPr>
              <a:t>Implementation 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552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248383-9D7A-EEED-DE1E-B7793D3D1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Secret key generated using Diffie-Hellman (ECDH)</a:t>
            </a: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buFont typeface="Courier New"/>
              <a:buChar char="o"/>
            </a:pPr>
            <a:r>
              <a:rPr lang="en-US">
                <a:latin typeface="Arial"/>
                <a:cs typeface="Arial"/>
              </a:rPr>
              <a:t>Combining private and public key</a:t>
            </a:r>
          </a:p>
          <a:p>
            <a:pPr lvl="1">
              <a:buFont typeface="Courier New"/>
              <a:buChar char="o"/>
            </a:pPr>
            <a:r>
              <a:rPr lang="en-US">
                <a:latin typeface="Arial"/>
                <a:cs typeface="Arial"/>
              </a:rPr>
              <a:t>Never transmitted </a:t>
            </a:r>
          </a:p>
          <a:p>
            <a:pPr lvl="1">
              <a:buFont typeface="Courier New"/>
              <a:buChar char="o"/>
            </a:pPr>
            <a:r>
              <a:rPr lang="en-US">
                <a:latin typeface="Arial"/>
                <a:cs typeface="Arial"/>
              </a:rPr>
              <a:t>Updated with public key and HMAC (SHA-256)</a:t>
            </a:r>
          </a:p>
          <a:p>
            <a:pPr lvl="1">
              <a:buFont typeface="Courier New"/>
              <a:buChar char="o"/>
            </a:pPr>
            <a:endParaRPr lang="en-US"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768C0-66F6-2835-9396-11C37F2E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E9083F-F412-1512-037B-EAB7701E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/>
                <a:cs typeface="Arial"/>
              </a:rPr>
              <a:t>Implementation 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06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248383-9D7A-EEED-DE1E-B7793D3D1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Messages are sent using a byte buffer</a:t>
            </a:r>
            <a:endParaRPr lang="en-US"/>
          </a:p>
          <a:p>
            <a:pPr lvl="1">
              <a:buFont typeface="Courier New"/>
              <a:buChar char="o"/>
            </a:pPr>
            <a:r>
              <a:rPr lang="en-US">
                <a:latin typeface="Arial"/>
                <a:cs typeface="Arial"/>
              </a:rPr>
              <a:t>Contains message, index, tag</a:t>
            </a:r>
          </a:p>
          <a:p>
            <a:pPr lvl="1">
              <a:buFont typeface="Courier New,monospace"/>
              <a:buChar char="o"/>
            </a:pPr>
            <a:r>
              <a:rPr lang="en-US">
                <a:latin typeface="Arial"/>
                <a:cs typeface="Arial"/>
              </a:rPr>
              <a:t>Encrypted with AES before storage</a:t>
            </a:r>
          </a:p>
          <a:p>
            <a:pPr lvl="1">
              <a:buFont typeface="Courier New,monospace"/>
              <a:buChar char="o"/>
            </a:pPr>
            <a:r>
              <a:rPr lang="en-US">
                <a:latin typeface="Arial"/>
                <a:cs typeface="Arial"/>
              </a:rPr>
              <a:t>Prevents use of delimiters</a:t>
            </a:r>
          </a:p>
          <a:p>
            <a:pPr lvl="2">
              <a:buFont typeface="Wingdings,Sans-Serif"/>
              <a:buChar char="§"/>
            </a:pPr>
            <a:r>
              <a:rPr lang="en-US">
                <a:latin typeface="Arial"/>
                <a:cs typeface="Arial"/>
              </a:rPr>
              <a:t>Prevents simple exploits (injections)</a:t>
            </a:r>
          </a:p>
          <a:p>
            <a:pPr lvl="1">
              <a:buFont typeface="Courier New,monospace"/>
              <a:buChar char="o"/>
            </a:pPr>
            <a:r>
              <a:rPr lang="en-US">
                <a:latin typeface="Arial"/>
                <a:cs typeface="Arial"/>
              </a:rPr>
              <a:t>Tags are hashed using SHA-256 </a:t>
            </a:r>
          </a:p>
          <a:p>
            <a:pPr lvl="2">
              <a:buFont typeface="Wingdings,Sans-Serif"/>
              <a:buChar char="§"/>
            </a:pPr>
            <a:r>
              <a:rPr lang="en-US">
                <a:latin typeface="Arial"/>
                <a:cs typeface="Arial"/>
              </a:rPr>
              <a:t>Ensures integrity and </a:t>
            </a:r>
            <a:r>
              <a:rPr lang="en-US" err="1">
                <a:latin typeface="Arial"/>
                <a:cs typeface="Arial"/>
              </a:rPr>
              <a:t>unlinkability</a:t>
            </a:r>
            <a:r>
              <a:rPr lang="en-US">
                <a:latin typeface="Arial"/>
                <a:cs typeface="Arial"/>
              </a:rPr>
              <a:t> </a:t>
            </a: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768C0-66F6-2835-9396-11C37F2E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E9083F-F412-1512-037B-EAB7701E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/>
                <a:cs typeface="Arial"/>
              </a:rPr>
              <a:t>Implementation 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121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1B5C81-60F6-3856-624A-A5A0DAE7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Tackling Denial-of-Service (DoS) attacks</a:t>
            </a:r>
          </a:p>
          <a:p>
            <a:pPr lvl="1">
              <a:buFont typeface="Courier New"/>
              <a:buChar char="o"/>
            </a:pPr>
            <a:r>
              <a:rPr lang="en-US">
                <a:latin typeface="Arial"/>
                <a:cs typeface="Arial"/>
              </a:rPr>
              <a:t>Rate limiting</a:t>
            </a:r>
          </a:p>
          <a:p>
            <a:pPr lvl="1">
              <a:buFont typeface="Courier New"/>
              <a:buChar char="o"/>
            </a:pPr>
            <a:r>
              <a:rPr lang="en-US">
                <a:latin typeface="Arial"/>
                <a:cs typeface="Arial"/>
              </a:rPr>
              <a:t>Sessions</a:t>
            </a:r>
          </a:p>
          <a:p>
            <a:pPr lvl="1">
              <a:buFont typeface="Courier New"/>
              <a:buChar char="o"/>
            </a:pPr>
            <a:r>
              <a:rPr lang="en-US">
                <a:latin typeface="Arial"/>
                <a:cs typeface="Arial"/>
              </a:rPr>
              <a:t>Proof-of-Work (PoW) - our weapon of choice</a:t>
            </a:r>
          </a:p>
          <a:p>
            <a:pPr lvl="2">
              <a:buFont typeface="Wingdings"/>
              <a:buChar char="§"/>
            </a:pPr>
            <a:r>
              <a:rPr lang="en-US">
                <a:latin typeface="Arial"/>
                <a:cs typeface="Arial"/>
              </a:rPr>
              <a:t>Server generates a challenge</a:t>
            </a:r>
          </a:p>
          <a:p>
            <a:pPr lvl="2">
              <a:buFont typeface="Wingdings"/>
              <a:buChar char="§"/>
            </a:pPr>
            <a:r>
              <a:rPr lang="en-US">
                <a:latin typeface="Arial"/>
                <a:cs typeface="Arial"/>
              </a:rPr>
              <a:t>Clients solves computational puzzle </a:t>
            </a:r>
          </a:p>
          <a:p>
            <a:pPr lvl="2">
              <a:buFont typeface="Wingdings"/>
              <a:buChar char="§"/>
            </a:pPr>
            <a:r>
              <a:rPr lang="en-US">
                <a:latin typeface="Arial"/>
                <a:cs typeface="Arial"/>
              </a:rPr>
              <a:t>Adjustable difficulty </a:t>
            </a:r>
            <a:endParaRPr lang="en-US">
              <a:cs typeface="Arial"/>
            </a:endParaRPr>
          </a:p>
          <a:p>
            <a:pPr lvl="3"/>
            <a:r>
              <a:rPr lang="en-US">
                <a:latin typeface="Arial"/>
                <a:cs typeface="Arial"/>
              </a:rPr>
              <a:t>Static on 3x 0s == [10, 500] ms</a:t>
            </a:r>
          </a:p>
          <a:p>
            <a:pPr lvl="2">
              <a:buFont typeface="Wingdings"/>
              <a:buChar char="§"/>
            </a:pPr>
            <a:endParaRPr lang="en-US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2F4488-62C0-9CEA-0E06-9F4E8B55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12ED66-8D6A-E86F-0549-981529AD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Advanced features</a:t>
            </a:r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7507986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E828DA924D6848AD39BDF7F5A153CD" ma:contentTypeVersion="14" ma:contentTypeDescription="Create a new document." ma:contentTypeScope="" ma:versionID="2a58b2f2ee10ace0d03a91024dbd3d32">
  <xsd:schema xmlns:xsd="http://www.w3.org/2001/XMLSchema" xmlns:xs="http://www.w3.org/2001/XMLSchema" xmlns:p="http://schemas.microsoft.com/office/2006/metadata/properties" xmlns:ns3="255d7261-482a-4a37-b97a-89dac64b0a50" xmlns:ns4="23f345cd-d7b0-455d-9f3e-ce0ed7b40f0c" targetNamespace="http://schemas.microsoft.com/office/2006/metadata/properties" ma:root="true" ma:fieldsID="b0cadade911bf8a9a08b91c3ecd719cc" ns3:_="" ns4:_="">
    <xsd:import namespace="255d7261-482a-4a37-b97a-89dac64b0a50"/>
    <xsd:import namespace="23f345cd-d7b0-455d-9f3e-ce0ed7b40f0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DateTake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d7261-482a-4a37-b97a-89dac64b0a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345cd-d7b0-455d-9f3e-ce0ed7b40f0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55d7261-482a-4a37-b97a-89dac64b0a50" xsi:nil="true"/>
  </documentManagement>
</p:properties>
</file>

<file path=customXml/itemProps1.xml><?xml version="1.0" encoding="utf-8"?>
<ds:datastoreItem xmlns:ds="http://schemas.openxmlformats.org/officeDocument/2006/customXml" ds:itemID="{238C0C41-282C-43D2-A066-E8001E307F36}">
  <ds:schemaRefs>
    <ds:schemaRef ds:uri="23f345cd-d7b0-455d-9f3e-ce0ed7b40f0c"/>
    <ds:schemaRef ds:uri="255d7261-482a-4a37-b97a-89dac64b0a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5A4B555-6DF5-4B12-8292-679DC96591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42CB8C-5E90-4B2A-8717-E758ED4DE410}">
  <ds:schemaRefs>
    <ds:schemaRef ds:uri="23f345cd-d7b0-455d-9f3e-ce0ed7b40f0c"/>
    <ds:schemaRef ds:uri="255d7261-482a-4a37-b97a-89dac64b0a5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249</Words>
  <Application>Microsoft Office PowerPoint</Application>
  <PresentationFormat>Breedbeeld</PresentationFormat>
  <Paragraphs>77</Paragraphs>
  <Slides>12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Courier New,monospace</vt:lpstr>
      <vt:lpstr>Wingdings</vt:lpstr>
      <vt:lpstr>Wingdings,Sans-Serif</vt:lpstr>
      <vt:lpstr>KU Leuven</vt:lpstr>
      <vt:lpstr>KU Leuven Sedes</vt:lpstr>
      <vt:lpstr>Just like Whatsapp, but better</vt:lpstr>
      <vt:lpstr>Functionality</vt:lpstr>
      <vt:lpstr>Functionality</vt:lpstr>
      <vt:lpstr>Functionality</vt:lpstr>
      <vt:lpstr>Functionality</vt:lpstr>
      <vt:lpstr>Implementation </vt:lpstr>
      <vt:lpstr>Implementation </vt:lpstr>
      <vt:lpstr>Implementation </vt:lpstr>
      <vt:lpstr>Advanced features</vt:lpstr>
      <vt:lpstr>Advanced features</vt:lpstr>
      <vt:lpstr>Reflection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2017-09-13T11:47:32Z</dcterms:created>
  <dcterms:modified xsi:type="dcterms:W3CDTF">2024-12-11T17:00:45Z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0x010100FAE828DA924D6848AD39BDF7F5A153CD</vt:lpwstr>
  </property>
</Properties>
</file>