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4"/>
  </p:sldMasterIdLst>
  <p:notesMasterIdLst>
    <p:notesMasterId r:id="rId16"/>
  </p:notesMasterIdLst>
  <p:sldIdLst>
    <p:sldId id="318" r:id="rId5"/>
    <p:sldId id="319" r:id="rId6"/>
    <p:sldId id="320" r:id="rId7"/>
    <p:sldId id="321" r:id="rId8"/>
    <p:sldId id="322" r:id="rId9"/>
    <p:sldId id="324" r:id="rId10"/>
    <p:sldId id="325" r:id="rId11"/>
    <p:sldId id="326" r:id="rId12"/>
    <p:sldId id="328" r:id="rId13"/>
    <p:sldId id="330" r:id="rId14"/>
    <p:sldId id="323" r:id="rId15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srgbClr val="FF0000"/>
    </p:penClr>
  </p:showPr>
  <p:clrMru>
    <a:srgbClr val="FFFF00"/>
    <a:srgbClr val="336699"/>
    <a:srgbClr val="3366CC"/>
    <a:srgbClr val="FF9900"/>
    <a:srgbClr val="E29F1D"/>
    <a:srgbClr val="E66C7D"/>
    <a:srgbClr val="F0AD00"/>
    <a:srgbClr val="003399"/>
    <a:srgbClr val="2DA2B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65" autoAdjust="0"/>
    <p:restoredTop sz="94614" autoAdjust="0"/>
  </p:normalViewPr>
  <p:slideViewPr>
    <p:cSldViewPr>
      <p:cViewPr>
        <p:scale>
          <a:sx n="70" d="100"/>
          <a:sy n="70" d="100"/>
        </p:scale>
        <p:origin x="-185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1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5EC6225D-C1B3-4A2E-BDAD-1A4AB239C66D}" type="datetimeFigureOut">
              <a:rPr lang="fr-FR"/>
              <a:pPr>
                <a:defRPr/>
              </a:pPr>
              <a:t>28/04/2013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AEE71C3C-82B0-485C-B7F2-6F418761052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295400"/>
            <a:ext cx="6981103" cy="3429000"/>
          </a:xfrm>
        </p:spPr>
        <p:txBody>
          <a:bodyPr tIns="0" bIns="0" anchor="b" anchorCtr="0"/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5FD36-6C90-442B-BA74-7687F94B5D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9" name="Image 8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53336"/>
            <a:ext cx="3874016" cy="12039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24759"/>
            <a:ext cx="7258073" cy="886759"/>
          </a:xfrm>
        </p:spPr>
        <p:txBody>
          <a:bodyPr/>
          <a:lstStyle>
            <a:lvl1pPr>
              <a:defRPr sz="4400"/>
            </a:lvl1pPr>
          </a:lstStyle>
          <a:p>
            <a:r>
              <a:rPr lang="fr-FR" dirty="0" smtClean="0"/>
              <a:t>Cliquez pour modifier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1371600"/>
            <a:ext cx="7662864" cy="4984750"/>
          </a:xfrm>
        </p:spPr>
        <p:txBody>
          <a:bodyPr/>
          <a:lstStyle>
            <a:lvl1pPr>
              <a:defRPr sz="3600">
                <a:solidFill>
                  <a:srgbClr val="336699"/>
                </a:solidFill>
              </a:defRPr>
            </a:lvl1pPr>
            <a:lvl2pPr>
              <a:defRPr>
                <a:solidFill>
                  <a:srgbClr val="336699"/>
                </a:solidFill>
              </a:defRPr>
            </a:lvl2pPr>
            <a:lvl3pPr>
              <a:defRPr>
                <a:solidFill>
                  <a:srgbClr val="336699"/>
                </a:solidFill>
              </a:defRPr>
            </a:lvl3pPr>
            <a:lvl4pPr>
              <a:defRPr>
                <a:solidFill>
                  <a:srgbClr val="336699"/>
                </a:solidFill>
              </a:defRPr>
            </a:lvl4pPr>
            <a:lvl5pPr>
              <a:defRPr>
                <a:solidFill>
                  <a:srgbClr val="336699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28/04/2013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7" name="Image 6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6487" y="132774"/>
            <a:ext cx="1366673" cy="42473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24759"/>
            <a:ext cx="6982691" cy="886759"/>
          </a:xfrm>
        </p:spPr>
        <p:txBody>
          <a:bodyPr/>
          <a:lstStyle>
            <a:lvl1pPr>
              <a:defRPr sz="4400"/>
            </a:lvl1pPr>
          </a:lstStyle>
          <a:p>
            <a:r>
              <a:rPr lang="fr-FR" smtClean="0"/>
              <a:t>Cliquez pour modifier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74" y="1371600"/>
            <a:ext cx="5876925" cy="49847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28/04/2013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D6B79-06C6-4C12-B02A-8D323B20033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7" name="Image 6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6487" y="132774"/>
            <a:ext cx="1366673" cy="42473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4" y="2960688"/>
            <a:ext cx="6400800" cy="1362075"/>
          </a:xfrm>
        </p:spPr>
        <p:txBody>
          <a:bodyPr anchor="b" anchorCtr="0"/>
          <a:lstStyle>
            <a:lvl1pPr algn="r">
              <a:defRPr sz="4600" b="0" cap="none" baseline="0">
                <a:solidFill>
                  <a:srgbClr val="336699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6373" y="4322763"/>
            <a:ext cx="5181601" cy="1500187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3600" baseline="0">
                <a:solidFill>
                  <a:srgbClr val="33669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A5FD36-6C90-442B-BA74-7687F94B5D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1" name="Image 10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673" y="91438"/>
            <a:ext cx="3874016" cy="120396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1422400"/>
            <a:ext cx="3767328" cy="4614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1422400"/>
            <a:ext cx="3767328" cy="4614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28/04/2013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87509-539D-4E97-8DA7-C96B5B3842D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9" name="Image 8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6487" y="132774"/>
            <a:ext cx="1366673" cy="424733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25474" y="-101600"/>
            <a:ext cx="81756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pour modifier le style du titre</a:t>
            </a:r>
            <a:endParaRPr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28/04/2013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E34C3-BC26-40F4-9D6E-53DC683BDF00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28/04/2013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4F640-4ECE-403A-8102-22D2006EEC5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D239-0E10-44CD-B26B-BA56AD38BD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214422"/>
            <a:ext cx="8153400" cy="4881578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-32" y="6642120"/>
            <a:ext cx="533400" cy="244475"/>
          </a:xfrm>
          <a:noFill/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D235AC-8EA9-4E3D-A70A-049BD4DFED3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titre 21"/>
          <p:cNvSpPr>
            <a:spLocks noGrp="1"/>
          </p:cNvSpPr>
          <p:nvPr>
            <p:ph type="title"/>
          </p:nvPr>
        </p:nvSpPr>
        <p:spPr bwMode="auto">
          <a:xfrm>
            <a:off x="990600" y="0"/>
            <a:ext cx="8153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  <a:endParaRPr lang="en-US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9774" y="-101600"/>
            <a:ext cx="81756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4" y="1524000"/>
            <a:ext cx="8010525" cy="467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76" y="63579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1999475-DD53-E34B-AD25-38E09DF725A3}" type="datetimeFigureOut">
              <a:rPr lang="fr-FR" smtClean="0"/>
              <a:pPr/>
              <a:t>28/04/2013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5469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96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98A5FD36-6C90-442B-BA74-7687F94B5D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406" y="6215082"/>
            <a:ext cx="861441" cy="55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3" r:id="rId6"/>
    <p:sldLayoutId id="2147484065" r:id="rId7"/>
    <p:sldLayoutId id="2147484068" r:id="rId8"/>
    <p:sldLayoutId id="2147484026" r:id="rId9"/>
  </p:sldLayoutIdLst>
  <p:transition spd="slow">
    <p:cover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80000"/>
        <a:buFont typeface="Webdings" pitchFamily="18" charset="2"/>
        <a:buChar char=""/>
        <a:defRPr sz="3200" kern="1200">
          <a:solidFill>
            <a:srgbClr val="336699"/>
          </a:solidFill>
          <a:latin typeface="Calibri" pitchFamily="34" charset="0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80000"/>
        <a:buFont typeface="Webdings" pitchFamily="18" charset="2"/>
        <a:buChar char=""/>
        <a:defRPr sz="3200" kern="1200">
          <a:solidFill>
            <a:srgbClr val="336699"/>
          </a:solidFill>
          <a:latin typeface="Calibri" pitchFamily="34" charset="0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Webdings" pitchFamily="18" charset="2"/>
        <a:buChar char=""/>
        <a:defRPr sz="2800" kern="1200">
          <a:solidFill>
            <a:srgbClr val="336699"/>
          </a:solidFill>
          <a:latin typeface="Calibri" pitchFamily="34" charset="0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80000"/>
        <a:buFont typeface="Webdings" pitchFamily="18" charset="2"/>
        <a:buChar char=""/>
        <a:defRPr sz="2800" kern="1200">
          <a:solidFill>
            <a:srgbClr val="336699"/>
          </a:solidFill>
          <a:latin typeface="Calibri" pitchFamily="34" charset="0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Webdings" pitchFamily="18" charset="2"/>
        <a:buChar char=""/>
        <a:defRPr sz="2800" kern="1200">
          <a:solidFill>
            <a:srgbClr val="336699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7917207" cy="3429000"/>
          </a:xfrm>
        </p:spPr>
        <p:txBody>
          <a:bodyPr/>
          <a:lstStyle/>
          <a:p>
            <a:pPr algn="ctr"/>
            <a:r>
              <a:rPr lang="fr-FR" sz="4800" dirty="0" smtClean="0"/>
              <a:t>Projet Réalité virtuel</a:t>
            </a:r>
            <a:br>
              <a:rPr lang="fr-FR" sz="4800" dirty="0" smtClean="0"/>
            </a:br>
            <a:r>
              <a:rPr lang="fr-FR" sz="4800" dirty="0" smtClean="0"/>
              <a:t/>
            </a:r>
            <a:br>
              <a:rPr lang="fr-FR" sz="4800" dirty="0" smtClean="0"/>
            </a:br>
            <a:r>
              <a:rPr lang="fr-FR" sz="4800" dirty="0" smtClean="0"/>
              <a:t>« </a:t>
            </a:r>
            <a:r>
              <a:rPr lang="fr-FR" sz="4800" dirty="0" err="1" smtClean="0"/>
              <a:t>BlockBuster</a:t>
            </a:r>
            <a:r>
              <a:rPr lang="fr-FR" sz="4800" dirty="0" smtClean="0"/>
              <a:t>»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5FD36-6C90-442B-BA74-7687F94B5DEB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911752" y="5934670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Etudiant : </a:t>
            </a:r>
          </a:p>
          <a:p>
            <a:r>
              <a:rPr lang="fr-FR" dirty="0" err="1" smtClean="0"/>
              <a:t>Havard</a:t>
            </a:r>
            <a:r>
              <a:rPr lang="fr-FR" dirty="0" smtClean="0"/>
              <a:t> Thibaut</a:t>
            </a:r>
          </a:p>
          <a:p>
            <a:r>
              <a:rPr lang="fr-FR" dirty="0" err="1" smtClean="0"/>
              <a:t>Vandenhove</a:t>
            </a:r>
            <a:r>
              <a:rPr lang="fr-FR" dirty="0" smtClean="0"/>
              <a:t> Pierre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71600" y="648866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29/04/2013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860032" y="5949280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Encadrant : </a:t>
            </a:r>
          </a:p>
          <a:p>
            <a:r>
              <a:rPr lang="fr-FR" dirty="0" smtClean="0"/>
              <a:t>Aupetit </a:t>
            </a:r>
            <a:r>
              <a:rPr lang="fr-FR" dirty="0" err="1" smtClean="0"/>
              <a:t>Sebastien</a:t>
            </a:r>
            <a:endParaRPr lang="fr-FR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place interaction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Picking</a:t>
            </a:r>
            <a:endParaRPr lang="fr-FR" dirty="0" smtClean="0"/>
          </a:p>
          <a:p>
            <a:pPr lvl="1"/>
            <a:r>
              <a:rPr lang="fr-FR" dirty="0" smtClean="0"/>
              <a:t>Mise en place rapide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Lancer de rayon et suppression du premier bloc rencontré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Beaucoup de temps perdu sur la liaison des </a:t>
            </a:r>
            <a:r>
              <a:rPr lang="fr-FR" dirty="0" smtClean="0"/>
              <a:t>blocs</a:t>
            </a:r>
          </a:p>
          <a:p>
            <a:r>
              <a:rPr lang="fr-FR" dirty="0" smtClean="0"/>
              <a:t>Temps perdu sur la mise en place d’animation</a:t>
            </a:r>
            <a:endParaRPr lang="fr-FR" dirty="0" smtClean="0"/>
          </a:p>
          <a:p>
            <a:r>
              <a:rPr lang="fr-FR" dirty="0" smtClean="0"/>
              <a:t>Ralentissement du </a:t>
            </a:r>
            <a:r>
              <a:rPr lang="fr-FR" dirty="0" smtClean="0"/>
              <a:t>jeu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Introduction : présentation du sujet</a:t>
            </a:r>
          </a:p>
          <a:p>
            <a:r>
              <a:rPr lang="fr-FR" dirty="0" smtClean="0"/>
              <a:t>Mise en place des blocs</a:t>
            </a:r>
          </a:p>
          <a:p>
            <a:pPr lvl="1"/>
            <a:r>
              <a:rPr lang="fr-FR" dirty="0" smtClean="0"/>
              <a:t>Construction des blocs</a:t>
            </a:r>
          </a:p>
          <a:p>
            <a:pPr lvl="1"/>
            <a:r>
              <a:rPr lang="fr-FR" dirty="0" smtClean="0"/>
              <a:t>Physique et collisions</a:t>
            </a:r>
          </a:p>
          <a:p>
            <a:r>
              <a:rPr lang="fr-FR" dirty="0" smtClean="0"/>
              <a:t>Mise en place interaction</a:t>
            </a:r>
          </a:p>
          <a:p>
            <a:pPr lvl="1"/>
            <a:r>
              <a:rPr lang="fr-FR" dirty="0" smtClean="0"/>
              <a:t>Pioche</a:t>
            </a:r>
          </a:p>
          <a:p>
            <a:pPr lvl="1"/>
            <a:r>
              <a:rPr lang="fr-FR" dirty="0" smtClean="0"/>
              <a:t>Mouvements</a:t>
            </a:r>
          </a:p>
          <a:p>
            <a:pPr lvl="1"/>
            <a:r>
              <a:rPr lang="fr-FR" dirty="0" err="1" smtClean="0"/>
              <a:t>Picking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 : </a:t>
            </a:r>
          </a:p>
          <a:p>
            <a:pPr lvl="1"/>
            <a:r>
              <a:rPr lang="fr-FR" dirty="0" smtClean="0"/>
              <a:t>Jeu à la </a:t>
            </a:r>
            <a:r>
              <a:rPr lang="fr-FR" dirty="0" err="1" smtClean="0"/>
              <a:t>minecraft</a:t>
            </a:r>
            <a:endParaRPr lang="fr-FR" dirty="0" smtClean="0"/>
          </a:p>
          <a:p>
            <a:pPr lvl="1"/>
            <a:r>
              <a:rPr lang="fr-FR" dirty="0" smtClean="0"/>
              <a:t>Création de bloc composé de plusieurs sous-blocs</a:t>
            </a:r>
          </a:p>
          <a:p>
            <a:pPr lvl="1"/>
            <a:r>
              <a:rPr lang="fr-FR" dirty="0" smtClean="0"/>
              <a:t>Apparition de bloc de forme aléatoire</a:t>
            </a:r>
          </a:p>
          <a:p>
            <a:pPr lvl="1"/>
            <a:r>
              <a:rPr lang="fr-FR" dirty="0" smtClean="0"/>
              <a:t>Interaction avec les blocs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258073" cy="886759"/>
          </a:xfrm>
        </p:spPr>
        <p:txBody>
          <a:bodyPr/>
          <a:lstStyle/>
          <a:p>
            <a:pPr algn="ctr"/>
            <a:r>
              <a:rPr lang="fr-FR" dirty="0" smtClean="0"/>
              <a:t>Mise en place des blocs</a:t>
            </a:r>
            <a:br>
              <a:rPr lang="fr-FR" dirty="0" smtClean="0"/>
            </a:br>
            <a:r>
              <a:rPr lang="fr-FR" dirty="0" smtClean="0"/>
              <a:t>Construction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Blocs composer de sous-blocs</a:t>
            </a:r>
          </a:p>
          <a:p>
            <a:pPr lvl="1"/>
            <a:r>
              <a:rPr lang="fr-FR" dirty="0" smtClean="0"/>
              <a:t>Nœud par bloc</a:t>
            </a:r>
          </a:p>
          <a:p>
            <a:pPr lvl="1"/>
            <a:r>
              <a:rPr lang="fr-FR" dirty="0" smtClean="0"/>
              <a:t>Nœud regroupant les nœuds des blocs</a:t>
            </a:r>
          </a:p>
          <a:p>
            <a:r>
              <a:rPr lang="fr-FR" dirty="0" smtClean="0"/>
              <a:t>Génération aléatoire de blocs</a:t>
            </a:r>
          </a:p>
          <a:p>
            <a:pPr lvl="1"/>
            <a:r>
              <a:rPr lang="fr-FR" dirty="0" smtClean="0"/>
              <a:t>Création d’une cube </a:t>
            </a:r>
          </a:p>
          <a:p>
            <a:pPr lvl="1"/>
            <a:r>
              <a:rPr lang="fr-FR" dirty="0" smtClean="0"/>
              <a:t>Ajout de certain blocs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Physique et Collisions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Physique des blocs </a:t>
            </a:r>
          </a:p>
          <a:p>
            <a:pPr lvl="1"/>
            <a:r>
              <a:rPr lang="fr-FR" dirty="0" smtClean="0"/>
              <a:t>Physique sur le nœud</a:t>
            </a:r>
          </a:p>
          <a:p>
            <a:pPr lvl="2"/>
            <a:r>
              <a:rPr lang="fr-FR" dirty="0" smtClean="0"/>
              <a:t>Problème de collision (centre de gravité)</a:t>
            </a:r>
          </a:p>
          <a:p>
            <a:pPr lvl="1"/>
            <a:r>
              <a:rPr lang="fr-FR" dirty="0" smtClean="0"/>
              <a:t>Physique sur les sous-blocs</a:t>
            </a:r>
          </a:p>
          <a:p>
            <a:pPr lvl="2"/>
            <a:r>
              <a:rPr lang="fr-FR" dirty="0" smtClean="0"/>
              <a:t>Liaisons des sous-blocs (</a:t>
            </a:r>
            <a:r>
              <a:rPr lang="fr-FR" dirty="0" err="1" smtClean="0"/>
              <a:t>HingeJoint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Fonctionne </a:t>
            </a:r>
          </a:p>
          <a:p>
            <a:pPr lvl="2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place interaction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Modèle de Pioche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rcRect l="26692" t="16870" r="23211" b="11992"/>
          <a:stretch>
            <a:fillRect/>
          </a:stretch>
        </p:blipFill>
        <p:spPr bwMode="auto">
          <a:xfrm>
            <a:off x="1691680" y="2276872"/>
            <a:ext cx="24669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place interaction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Animation de la pioche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76872"/>
            <a:ext cx="2393523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place interaction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Animation de la pioche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770485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place interaction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Intégration de la pioche au jeu</a:t>
            </a:r>
          </a:p>
          <a:p>
            <a:pPr lvl="1"/>
            <a:r>
              <a:rPr lang="fr-FR" dirty="0" smtClean="0"/>
              <a:t>Ajout des la pioche au </a:t>
            </a:r>
            <a:r>
              <a:rPr lang="fr-FR" dirty="0" err="1" smtClean="0"/>
              <a:t>rootNode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Calcul des rotations et position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D44DC01BD547408129FA5BDDA50BAB" ma:contentTypeVersion="1" ma:contentTypeDescription="Crée un document." ma:contentTypeScope="" ma:versionID="3a3d02b93b774ab428db4a51b5a82cb3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ee565551e1a1637f9df0223e78db73b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Date de début de planification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Date de fin de planification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882743-5D30-4ADD-B4AF-D2F9280B34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CA07292-0575-4AE1-90BC-5CC1C65F821F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5E2A04F-38EF-4280-A0EA-8D3BBB8106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 Présentation Polytech</Template>
  <TotalTime>11143</TotalTime>
  <Words>215</Words>
  <Application>Microsoft Office PowerPoint</Application>
  <PresentationFormat>Affichage à l'écran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Genèse</vt:lpstr>
      <vt:lpstr>Projet Réalité virtuel  « BlockBuster»</vt:lpstr>
      <vt:lpstr>Sommaire</vt:lpstr>
      <vt:lpstr>Introduction</vt:lpstr>
      <vt:lpstr>Mise en place des blocs Construction </vt:lpstr>
      <vt:lpstr>Physique et Collisions</vt:lpstr>
      <vt:lpstr>Mise en place interaction </vt:lpstr>
      <vt:lpstr>Mise en place interaction </vt:lpstr>
      <vt:lpstr>Mise en place interaction </vt:lpstr>
      <vt:lpstr>Mise en place interaction </vt:lpstr>
      <vt:lpstr>Mise en place interaction </vt:lpstr>
      <vt:lpstr>Conclusion</vt:lpstr>
    </vt:vector>
  </TitlesOfParts>
  <Company>Département Informatique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PolyTech’TOURS  Spécialité Informatique</dc:title>
  <dc:creator>emmanuel.neron</dc:creator>
  <cp:lastModifiedBy>peyo</cp:lastModifiedBy>
  <cp:revision>445</cp:revision>
  <dcterms:created xsi:type="dcterms:W3CDTF">2010-09-06T20:52:27Z</dcterms:created>
  <dcterms:modified xsi:type="dcterms:W3CDTF">2013-04-28T22:33:43Z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0x01010012D44DC01BD547408129FA5BDDA50BAB</vt:lpwstr>
  </property>
</Properties>
</file>