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12"/>
  </p:notesMasterIdLst>
  <p:sldIdLst>
    <p:sldId id="318" r:id="rId5"/>
    <p:sldId id="319" r:id="rId6"/>
    <p:sldId id="320" r:id="rId7"/>
    <p:sldId id="321" r:id="rId8"/>
    <p:sldId id="322" r:id="rId9"/>
    <p:sldId id="324" r:id="rId10"/>
    <p:sldId id="323" r:id="rId1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</p:showPr>
  <p:clrMru>
    <a:srgbClr val="FFFF00"/>
    <a:srgbClr val="336699"/>
    <a:srgbClr val="3366CC"/>
    <a:srgbClr val="FF9900"/>
    <a:srgbClr val="E29F1D"/>
    <a:srgbClr val="E66C7D"/>
    <a:srgbClr val="F0AD00"/>
    <a:srgbClr val="003399"/>
    <a:srgbClr val="2DA2B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5" autoAdjust="0"/>
    <p:restoredTop sz="94614" autoAdjust="0"/>
  </p:normalViewPr>
  <p:slideViewPr>
    <p:cSldViewPr>
      <p:cViewPr>
        <p:scale>
          <a:sx n="70" d="100"/>
          <a:sy n="70" d="100"/>
        </p:scale>
        <p:origin x="-2814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C6225D-C1B3-4A2E-BDAD-1A4AB239C66D}" type="datetimeFigureOut">
              <a:rPr lang="fr-FR"/>
              <a:pPr>
                <a:defRPr/>
              </a:pPr>
              <a:t>28/04/2013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EE71C3C-82B0-485C-B7F2-6F4187610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95400"/>
            <a:ext cx="6981103" cy="3429000"/>
          </a:xfrm>
        </p:spPr>
        <p:txBody>
          <a:bodyPr tIns="0" bIns="0" anchor="b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3336"/>
            <a:ext cx="3874016" cy="1203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7258073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371600"/>
            <a:ext cx="7662864" cy="4984750"/>
          </a:xfrm>
        </p:spPr>
        <p:txBody>
          <a:bodyPr/>
          <a:lstStyle>
            <a:lvl1pPr>
              <a:defRPr sz="3600">
                <a:solidFill>
                  <a:srgbClr val="336699"/>
                </a:solidFill>
              </a:defRPr>
            </a:lvl1pPr>
            <a:lvl2pPr>
              <a:defRPr>
                <a:solidFill>
                  <a:srgbClr val="336699"/>
                </a:solidFill>
              </a:defRPr>
            </a:lvl2pPr>
            <a:lvl3pPr>
              <a:defRPr>
                <a:solidFill>
                  <a:srgbClr val="336699"/>
                </a:solidFill>
              </a:defRPr>
            </a:lvl3pPr>
            <a:lvl4pPr>
              <a:defRPr>
                <a:solidFill>
                  <a:srgbClr val="336699"/>
                </a:solidFill>
              </a:defRPr>
            </a:lvl4pPr>
            <a:lvl5pPr>
              <a:defRPr>
                <a:solidFill>
                  <a:srgbClr val="336699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6982691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4" y="1371600"/>
            <a:ext cx="5876925" cy="4984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6B79-06C6-4C12-B02A-8D323B20033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4" y="2960688"/>
            <a:ext cx="6400800" cy="1362075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3366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73" y="4322763"/>
            <a:ext cx="5181601" cy="150018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3600" baseline="0">
                <a:solidFill>
                  <a:srgbClr val="33669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1" name="Image 10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73" y="91438"/>
            <a:ext cx="3874016" cy="120396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7509-539D-4E97-8DA7-C96B5B3842D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54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E34C3-BC26-40F4-9D6E-53DC683BDF0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4F640-4ECE-403A-8102-22D2006EEC5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D239-0E10-44CD-B26B-BA56AD38BD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14422"/>
            <a:ext cx="8153400" cy="488157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-32" y="6642120"/>
            <a:ext cx="533400" cy="24447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235AC-8EA9-4E3D-A70A-049BD4DFED3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990600" y="0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7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4" y="1524000"/>
            <a:ext cx="8010525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7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46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3" r:id="rId6"/>
    <p:sldLayoutId id="2147484065" r:id="rId7"/>
    <p:sldLayoutId id="2147484068" r:id="rId8"/>
    <p:sldLayoutId id="2147484026" r:id="rId9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917207" cy="3429000"/>
          </a:xfrm>
        </p:spPr>
        <p:txBody>
          <a:bodyPr/>
          <a:lstStyle/>
          <a:p>
            <a:pPr algn="ctr"/>
            <a:r>
              <a:rPr lang="fr-FR" sz="4800" dirty="0" smtClean="0"/>
              <a:t>Projet Réalité virtuel</a:t>
            </a:r>
            <a:r>
              <a:rPr lang="fr-FR" sz="4800" dirty="0" smtClean="0"/>
              <a:t/>
            </a:r>
            <a:br>
              <a:rPr lang="fr-FR" sz="4800" dirty="0" smtClean="0"/>
            </a:br>
            <a:r>
              <a:rPr lang="fr-FR" sz="4800" dirty="0" smtClean="0"/>
              <a:t/>
            </a:r>
            <a:br>
              <a:rPr lang="fr-FR" sz="4800" dirty="0" smtClean="0"/>
            </a:br>
            <a:r>
              <a:rPr lang="fr-FR" sz="4800" dirty="0" smtClean="0"/>
              <a:t>« </a:t>
            </a:r>
            <a:r>
              <a:rPr lang="fr-FR" sz="4800" dirty="0" err="1" smtClean="0"/>
              <a:t>BlockBuster</a:t>
            </a:r>
            <a:r>
              <a:rPr lang="fr-FR" sz="4800" dirty="0" smtClean="0"/>
              <a:t>»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11752" y="593467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: </a:t>
            </a:r>
            <a:endParaRPr lang="fr-FR" dirty="0" smtClean="0"/>
          </a:p>
          <a:p>
            <a:r>
              <a:rPr lang="fr-FR" dirty="0" err="1" smtClean="0"/>
              <a:t>Havard</a:t>
            </a:r>
            <a:r>
              <a:rPr lang="fr-FR" dirty="0" smtClean="0"/>
              <a:t> </a:t>
            </a:r>
            <a:r>
              <a:rPr lang="fr-FR" dirty="0" smtClean="0"/>
              <a:t>Thibaut</a:t>
            </a:r>
          </a:p>
          <a:p>
            <a:r>
              <a:rPr lang="fr-FR" dirty="0" err="1" smtClean="0"/>
              <a:t>Vandenhove</a:t>
            </a:r>
            <a:r>
              <a:rPr lang="fr-FR" dirty="0" smtClean="0"/>
              <a:t> Pierre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71600" y="64886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59492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Encadrant : </a:t>
            </a:r>
          </a:p>
          <a:p>
            <a:r>
              <a:rPr lang="fr-FR" dirty="0" smtClean="0"/>
              <a:t>Aupetit </a:t>
            </a:r>
            <a:r>
              <a:rPr lang="fr-FR" dirty="0" err="1" smtClean="0"/>
              <a:t>Sebastien</a:t>
            </a:r>
            <a:endParaRPr lang="fr-FR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Introduction : présentation du sujet</a:t>
            </a:r>
            <a:endParaRPr lang="fr-FR" dirty="0" smtClean="0"/>
          </a:p>
          <a:p>
            <a:r>
              <a:rPr lang="fr-FR" dirty="0" smtClean="0"/>
              <a:t>Mise en place des blocs</a:t>
            </a:r>
          </a:p>
          <a:p>
            <a:pPr lvl="1"/>
            <a:r>
              <a:rPr lang="fr-FR" dirty="0" smtClean="0"/>
              <a:t>Construction des blocs</a:t>
            </a:r>
          </a:p>
          <a:p>
            <a:pPr lvl="1"/>
            <a:r>
              <a:rPr lang="fr-FR" dirty="0" smtClean="0"/>
              <a:t>Physique et collisions</a:t>
            </a:r>
          </a:p>
          <a:p>
            <a:r>
              <a:rPr lang="fr-FR" dirty="0" smtClean="0"/>
              <a:t>Mise en place interaction</a:t>
            </a:r>
          </a:p>
          <a:p>
            <a:pPr lvl="1"/>
            <a:r>
              <a:rPr lang="fr-FR" dirty="0" smtClean="0"/>
              <a:t>Pioche</a:t>
            </a:r>
          </a:p>
          <a:p>
            <a:pPr lvl="1"/>
            <a:r>
              <a:rPr lang="fr-FR" dirty="0" smtClean="0"/>
              <a:t>Mouvements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</a:t>
            </a:r>
          </a:p>
          <a:p>
            <a:pPr lvl="1"/>
            <a:r>
              <a:rPr lang="fr-FR" dirty="0" smtClean="0"/>
              <a:t>Jeu à la </a:t>
            </a:r>
            <a:r>
              <a:rPr lang="fr-FR" dirty="0" err="1" smtClean="0"/>
              <a:t>minecraft</a:t>
            </a:r>
            <a:endParaRPr lang="fr-FR" dirty="0" smtClean="0"/>
          </a:p>
          <a:p>
            <a:pPr lvl="1"/>
            <a:r>
              <a:rPr lang="fr-FR" dirty="0" smtClean="0"/>
              <a:t>Création de bloc composé de plusieurs sous-blocs</a:t>
            </a:r>
          </a:p>
          <a:p>
            <a:pPr lvl="1"/>
            <a:r>
              <a:rPr lang="fr-FR" dirty="0" smtClean="0"/>
              <a:t>Apparition de bloc de forme aléatoire</a:t>
            </a:r>
          </a:p>
          <a:p>
            <a:pPr lvl="1"/>
            <a:r>
              <a:rPr lang="fr-FR" dirty="0" smtClean="0"/>
              <a:t>Interaction avec les blocs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258073" cy="886759"/>
          </a:xfrm>
        </p:spPr>
        <p:txBody>
          <a:bodyPr/>
          <a:lstStyle/>
          <a:p>
            <a:pPr algn="ctr"/>
            <a:r>
              <a:rPr lang="fr-FR" dirty="0" smtClean="0"/>
              <a:t>Mise en place des blocs</a:t>
            </a:r>
            <a:br>
              <a:rPr lang="fr-FR" dirty="0" smtClean="0"/>
            </a:br>
            <a:r>
              <a:rPr lang="fr-FR" dirty="0" smtClean="0"/>
              <a:t>Construction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Blocs composer de sous-blocs</a:t>
            </a:r>
          </a:p>
          <a:p>
            <a:pPr lvl="1"/>
            <a:r>
              <a:rPr lang="fr-FR" dirty="0" smtClean="0"/>
              <a:t>Nœud par bloc</a:t>
            </a:r>
          </a:p>
          <a:p>
            <a:pPr lvl="1"/>
            <a:r>
              <a:rPr lang="fr-FR" dirty="0" smtClean="0"/>
              <a:t>Nœud regroupant les nœuds des blocs</a:t>
            </a:r>
          </a:p>
          <a:p>
            <a:r>
              <a:rPr lang="fr-FR" dirty="0" smtClean="0"/>
              <a:t>Génération aléatoire de blocs</a:t>
            </a:r>
          </a:p>
          <a:p>
            <a:pPr lvl="1"/>
            <a:r>
              <a:rPr lang="fr-FR" dirty="0" smtClean="0"/>
              <a:t>Création d’une cube </a:t>
            </a:r>
          </a:p>
          <a:p>
            <a:pPr lvl="1"/>
            <a:r>
              <a:rPr lang="fr-FR" dirty="0" smtClean="0"/>
              <a:t>Ajout de certain blocs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Physique et Collisions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Physique des blocs </a:t>
            </a:r>
          </a:p>
          <a:p>
            <a:pPr lvl="1"/>
            <a:r>
              <a:rPr lang="fr-FR" dirty="0" smtClean="0"/>
              <a:t>Physique sur le nœud</a:t>
            </a:r>
          </a:p>
          <a:p>
            <a:pPr lvl="2"/>
            <a:r>
              <a:rPr lang="fr-FR" dirty="0" smtClean="0"/>
              <a:t>Problème de collision (centre de gravité)</a:t>
            </a:r>
            <a:endParaRPr lang="fr-FR" dirty="0" smtClean="0"/>
          </a:p>
          <a:p>
            <a:pPr lvl="1"/>
            <a:r>
              <a:rPr lang="fr-FR" dirty="0" smtClean="0"/>
              <a:t>Physique sur les sous-blocs</a:t>
            </a:r>
          </a:p>
          <a:p>
            <a:pPr lvl="2"/>
            <a:r>
              <a:rPr lang="fr-FR" dirty="0" smtClean="0"/>
              <a:t>Liaisons des sous-blocs (</a:t>
            </a:r>
            <a:r>
              <a:rPr lang="fr-FR" dirty="0" err="1" smtClean="0"/>
              <a:t>HingeJoint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Fonctionne 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??? Je te laisse mettre ce que tu </a:t>
            </a:r>
            <a:r>
              <a:rPr lang="fr-FR" dirty="0" err="1" smtClean="0"/>
              <a:t>ve</a:t>
            </a:r>
            <a:r>
              <a:rPr lang="fr-FR" dirty="0" smtClean="0"/>
              <a:t> ^^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Beaucoup de temps perdu sur la liaison des blocs</a:t>
            </a:r>
          </a:p>
          <a:p>
            <a:r>
              <a:rPr lang="fr-FR" dirty="0" smtClean="0"/>
              <a:t>Ralentissement du jeu</a:t>
            </a:r>
          </a:p>
          <a:p>
            <a:r>
              <a:rPr lang="fr-FR" dirty="0" smtClean="0"/>
              <a:t> </a:t>
            </a:r>
            <a:r>
              <a:rPr lang="fr-FR" dirty="0" smtClean="0"/>
              <a:t>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5E2A04F-38EF-4280-A0EA-8D3BBB8106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A07292-0575-4AE1-90BC-5CC1C65F821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0882743-5D30-4ADD-B4AF-D2F9280B3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Présentation Polytech</Template>
  <TotalTime>11106</TotalTime>
  <Words>156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Genèse</vt:lpstr>
      <vt:lpstr>Projet Réalité virtuel  « BlockBuster»</vt:lpstr>
      <vt:lpstr>Sommaire</vt:lpstr>
      <vt:lpstr>Introduction</vt:lpstr>
      <vt:lpstr>Mise en place des blocs Construction </vt:lpstr>
      <vt:lpstr>Physique et Collisions</vt:lpstr>
      <vt:lpstr>Mise en place interaction </vt:lpstr>
      <vt:lpstr>Conclusion</vt:lpstr>
    </vt:vector>
  </TitlesOfParts>
  <Company>Département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PolyTech’TOURS  Spécialité Informatique</dc:title>
  <dc:creator>emmanuel.neron</dc:creator>
  <cp:lastModifiedBy>Thib</cp:lastModifiedBy>
  <cp:revision>443</cp:revision>
  <dcterms:created xsi:type="dcterms:W3CDTF">2010-09-06T20:52:27Z</dcterms:created>
  <dcterms:modified xsi:type="dcterms:W3CDTF">2013-04-28T20:00:57Z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0x01010012D44DC01BD547408129FA5BDDA50BAB</vt:lpwstr>
  </property>
</Properties>
</file>