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4" r:id="rId8"/>
  </p:sldMasterIdLst>
  <p:notesMasterIdLst>
    <p:notesMasterId r:id="rId1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15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6DE1644-2F2E-4416-9086-35824A35DD61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A4FDFB-6D5F-4C3F-90E6-D1CF2C90E974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C4FEAD-7E1B-4B38-840E-511A63720E3F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4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271F16-AF3D-4BF0-A255-61B2A19EC03E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5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6FA9E1-B251-4F4E-96C8-AF49D6C331E5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6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8BACC8-69DE-41A4-B690-4CDC9C8A1B7E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7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8320"/>
            <a:ext cx="8229240" cy="41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A392A68-2A7A-4DEC-82C7-557B48D65E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8320"/>
            <a:ext cx="8229240" cy="41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2171E0-2980-4802-B461-77CCDB34DB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F40D2D-768E-4380-9299-13AF51A226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F60A26-80CF-40E4-A2D0-122B60FCC2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CAA9F2F-9105-4C2E-945D-6F28317D64A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3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4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096720"/>
            <a:ext cx="5256360" cy="178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" name="Image 6"/>
          <p:cNvPicPr/>
          <p:nvPr/>
        </p:nvPicPr>
        <p:blipFill>
          <a:blip r:embed="rId3"/>
          <a:stretch/>
        </p:blipFill>
        <p:spPr>
          <a:xfrm>
            <a:off x="395640" y="442080"/>
            <a:ext cx="2044080" cy="24379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13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14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2160" y="3501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2160" y="4941000"/>
            <a:ext cx="7772040" cy="68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rPr>
              <a:t>Modifiez les styles du texte du masque</a:t>
            </a:r>
            <a:endParaRPr lang="fr-FR" sz="2000" b="0" strike="noStrike" spc="-1">
              <a:solidFill>
                <a:schemeClr val="dk1"/>
              </a:solidFill>
              <a:latin typeface="Cambria"/>
            </a:endParaRPr>
          </a:p>
        </p:txBody>
      </p:sp>
      <p:pic>
        <p:nvPicPr>
          <p:cNvPr id="17" name="Image 6"/>
          <p:cNvPicPr/>
          <p:nvPr/>
        </p:nvPicPr>
        <p:blipFill>
          <a:blip r:embed="rId3"/>
          <a:stretch/>
        </p:blipFill>
        <p:spPr>
          <a:xfrm>
            <a:off x="861120" y="404640"/>
            <a:ext cx="1022040" cy="12189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21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22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23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43"/>
              <a:buBlip>
                <a:blip r:embed="rId5"/>
              </a:buBlip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—"/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640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1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50C2FD-7B17-4DD4-8390-2E0871FCDA82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2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Rectangle 3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9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30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31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rgbClr val="E7501E"/>
                </a:solidFill>
                <a:latin typeface="Cambria"/>
              </a:rPr>
              <a:t>Modifiez le style du titre</a:t>
            </a:r>
            <a:endParaRPr lang="fr-FR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SzPct val="149942"/>
              <a:buBlip>
                <a:blip r:embed="rId5"/>
              </a:buBlip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—"/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SzPct val="149942"/>
              <a:buBlip>
                <a:blip r:embed="rId5"/>
              </a:buBlip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—"/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3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4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812757-44C1-40BB-9A02-C2BEA09FA275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2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43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44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45" name="Rectangle 1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5678640" y="0"/>
            <a:ext cx="3465000" cy="142236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678640" y="26064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2800" y="26064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SzPct val="149943"/>
              <a:buBlip>
                <a:blip r:embed="rId5"/>
              </a:buBlip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—"/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20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20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678640" y="142272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99D352-A7BC-48D9-80E2-9EA5186E7D9D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2" name="Connecteur droit 13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pic>
        <p:nvPicPr>
          <p:cNvPr id="53" name="Image 14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56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57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58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59" name="Rectangle 10"/>
          <p:cNvSpPr/>
          <p:nvPr/>
        </p:nvSpPr>
        <p:spPr>
          <a:xfrm>
            <a:off x="0" y="0"/>
            <a:ext cx="9143640" cy="321120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0" name="Image 5"/>
          <p:cNvPicPr/>
          <p:nvPr/>
        </p:nvPicPr>
        <p:blipFill>
          <a:blip r:embed="rId3"/>
          <a:stretch/>
        </p:blipFill>
        <p:spPr>
          <a:xfrm>
            <a:off x="8028360" y="5478480"/>
            <a:ext cx="998280" cy="1190520"/>
          </a:xfrm>
          <a:prstGeom prst="rect">
            <a:avLst/>
          </a:prstGeom>
          <a:ln w="0">
            <a:noFill/>
          </a:ln>
        </p:spPr>
      </p:pic>
      <p:sp>
        <p:nvSpPr>
          <p:cNvPr id="61" name="ZoneTexte 1"/>
          <p:cNvSpPr/>
          <p:nvPr/>
        </p:nvSpPr>
        <p:spPr>
          <a:xfrm>
            <a:off x="539640" y="2114280"/>
            <a:ext cx="624636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6600" b="0" strike="noStrike" spc="-1">
                <a:solidFill>
                  <a:schemeClr val="dk1"/>
                </a:solidFill>
                <a:latin typeface="Panzoli"/>
              </a:rPr>
              <a:t>Synthèse</a:t>
            </a:r>
            <a:endParaRPr lang="fr-FR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395640" y="3500280"/>
            <a:ext cx="7488360" cy="316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spcAft>
                <a:spcPts val="1199"/>
              </a:spcAft>
              <a:buSzPct val="149941"/>
              <a:buBlip>
                <a:blip r:embed="rId5"/>
              </a:buBlip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36036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Deuxième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  <a:p>
            <a:pPr marL="80964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Troisième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  <a:p>
            <a:pPr marL="80964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Quatrième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  <a:p>
            <a:pPr marL="80964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Cinquième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5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66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67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68" name="Rectangle 4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9" name="Image 5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ftr" idx="7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8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01D7E5-FC9E-47F9-8B77-DBA88B89DAA3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2" name="Connecteur droit 7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7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0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Rectangle 3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1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92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93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94" name="Rectangle 6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43"/>
              <a:buBlip>
                <a:blip r:embed="rId5"/>
              </a:buBlip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—"/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640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11"/>
          </p:nvPr>
        </p:nvSpPr>
        <p:spPr>
          <a:xfrm>
            <a:off x="1259640" y="6346800"/>
            <a:ext cx="44640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2"/>
          </p:nvPr>
        </p:nvSpPr>
        <p:spPr>
          <a:xfrm>
            <a:off x="179640" y="634680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51305B-56D2-4C74-B07F-3D858FF2ED8D}" type="slidenum">
              <a:rPr lang="fr-FR" sz="24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9" name="Image 8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7"/>
          <p:cNvSpPr/>
          <p:nvPr/>
        </p:nvSpPr>
        <p:spPr>
          <a:xfrm>
            <a:off x="674640" y="1815840"/>
            <a:ext cx="2088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Auto-évaluation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9"/>
          <p:cNvSpPr/>
          <p:nvPr/>
        </p:nvSpPr>
        <p:spPr>
          <a:xfrm>
            <a:off x="261900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Rectangle 14"/>
          <p:cNvSpPr/>
          <p:nvPr/>
        </p:nvSpPr>
        <p:spPr>
          <a:xfrm>
            <a:off x="394380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Rectangle 15"/>
          <p:cNvSpPr/>
          <p:nvPr/>
        </p:nvSpPr>
        <p:spPr>
          <a:xfrm>
            <a:off x="526860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Rectangle 16"/>
          <p:cNvSpPr/>
          <p:nvPr/>
        </p:nvSpPr>
        <p:spPr>
          <a:xfrm>
            <a:off x="659304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ZoneTexte 17"/>
          <p:cNvSpPr/>
          <p:nvPr/>
        </p:nvSpPr>
        <p:spPr>
          <a:xfrm>
            <a:off x="248076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0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ZoneTexte 18"/>
          <p:cNvSpPr/>
          <p:nvPr/>
        </p:nvSpPr>
        <p:spPr>
          <a:xfrm>
            <a:off x="377352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1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ZoneTexte 19"/>
          <p:cNvSpPr/>
          <p:nvPr/>
        </p:nvSpPr>
        <p:spPr>
          <a:xfrm>
            <a:off x="510012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2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ZoneTexte 20"/>
          <p:cNvSpPr/>
          <p:nvPr/>
        </p:nvSpPr>
        <p:spPr>
          <a:xfrm>
            <a:off x="644292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3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ZoneTexte 21"/>
          <p:cNvSpPr/>
          <p:nvPr/>
        </p:nvSpPr>
        <p:spPr>
          <a:xfrm>
            <a:off x="771948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4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1360" y="3096720"/>
            <a:ext cx="5256360" cy="178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Cambria"/>
              </a:rPr>
              <a:t>Soutenance projet TW4</a:t>
            </a:r>
            <a:endParaRPr lang="fr-FR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31360" y="4976640"/>
            <a:ext cx="52563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chemeClr val="dk1">
                    <a:tint val="75000"/>
                  </a:schemeClr>
                </a:solidFill>
                <a:latin typeface="Cambria"/>
              </a:rPr>
              <a:t>T</a:t>
            </a:r>
            <a:r>
              <a:rPr lang="fr-FR" sz="2400" spc="-1" dirty="0" err="1">
                <a:solidFill>
                  <a:schemeClr val="dk1">
                    <a:tint val="75000"/>
                  </a:schemeClr>
                </a:solidFill>
                <a:latin typeface="Cambria"/>
              </a:rPr>
              <a:t>hibault</a:t>
            </a:r>
            <a:r>
              <a:rPr lang="fr-FR" sz="2400" spc="-1" dirty="0">
                <a:solidFill>
                  <a:schemeClr val="dk1">
                    <a:tint val="75000"/>
                  </a:schemeClr>
                </a:solidFill>
                <a:latin typeface="Cambria"/>
              </a:rPr>
              <a:t> MALESPINE</a:t>
            </a: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fr-FR" sz="2400" b="0" strike="noStrike" spc="-1" dirty="0">
                <a:solidFill>
                  <a:schemeClr val="dk1">
                    <a:tint val="75000"/>
                  </a:schemeClr>
                </a:solidFill>
                <a:latin typeface="Cambria"/>
              </a:rPr>
              <a:t>Armand LECOURT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ZoneTexte 3"/>
          <p:cNvSpPr/>
          <p:nvPr/>
        </p:nvSpPr>
        <p:spPr>
          <a:xfrm>
            <a:off x="1599840" y="2133000"/>
            <a:ext cx="54162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FR" sz="3600" b="0" strike="noStrike" spc="-1">
                <a:solidFill>
                  <a:schemeClr val="dk1"/>
                </a:solidFill>
                <a:latin typeface="Cambria"/>
              </a:rPr>
              <a:t>Démo 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fr-FR" sz="3600" b="0" strike="noStrike" spc="-1">
                <a:solidFill>
                  <a:schemeClr val="dk1"/>
                </a:solidFill>
                <a:latin typeface="Cambria"/>
              </a:rPr>
              <a:t>live ou screencast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fr-FR" sz="3600" b="0" strike="noStrike" spc="-1">
                <a:solidFill>
                  <a:schemeClr val="dk1"/>
                </a:solidFill>
                <a:latin typeface="Cambria"/>
              </a:rPr>
              <a:t>(3-4 minutes maximum)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16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Soutenance projet TW3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7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312C15-F07D-4B35-8914-90BE43236517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2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 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Interface claire et lisible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Beaucoup de contraste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Les annonces sont représentées par une grille de cartes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Images présentes sur chaque annonce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Qualité visuelle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Esthétique générale, cohérence visuelle, accessibilité…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2627640" y="1859759"/>
            <a:ext cx="3940308" cy="303119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24" name="Tableau 13"/>
          <p:cNvGraphicFramePr/>
          <p:nvPr>
            <p:extLst>
              <p:ext uri="{D42A27DB-BD31-4B8C-83A1-F6EECF244321}">
                <p14:modId xmlns:p14="http://schemas.microsoft.com/office/powerpoint/2010/main" val="3409841472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B82FCD-2DC0-499F-9E4F-EAD64ADA8412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 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Boutons visibles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Diversité des champs de saisi</a:t>
            </a:r>
            <a:r>
              <a:rPr lang="fr-FR" sz="1600" spc="-1" dirty="0">
                <a:solidFill>
                  <a:schemeClr val="dk1"/>
                </a:solidFill>
                <a:latin typeface="Cambria"/>
              </a:rPr>
              <a:t>es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Cartographie automatique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Interface claire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 dirty="0">
                <a:solidFill>
                  <a:schemeClr val="dk1"/>
                </a:solidFill>
                <a:latin typeface="Cambria"/>
                <a:ea typeface="Noto Sans"/>
              </a:rPr>
              <a:t>Ergonomie</a:t>
            </a:r>
            <a:br>
              <a:rPr sz="4400" dirty="0"/>
            </a:br>
            <a:r>
              <a:rPr lang="fr-FR" sz="1400" b="0" strike="noStrike" spc="-1" dirty="0">
                <a:solidFill>
                  <a:schemeClr val="dk1"/>
                </a:solidFill>
                <a:latin typeface="Cambria"/>
                <a:ea typeface="Noto Sans"/>
              </a:rPr>
              <a:t>Intégration de la saisie, de la cartographie, clarté de l’interface…</a:t>
            </a:r>
            <a:endParaRPr lang="fr-FR" sz="1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Rectangle 8"/>
          <p:cNvSpPr/>
          <p:nvPr/>
        </p:nvSpPr>
        <p:spPr>
          <a:xfrm>
            <a:off x="2627639" y="1859759"/>
            <a:ext cx="5267663" cy="303119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29" name="Tableau 13"/>
          <p:cNvGraphicFramePr/>
          <p:nvPr>
            <p:extLst>
              <p:ext uri="{D42A27DB-BD31-4B8C-83A1-F6EECF244321}">
                <p14:modId xmlns:p14="http://schemas.microsoft.com/office/powerpoint/2010/main" val="1067394452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17F1369-EA02-49D8-AB2B-584299F07F45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Lien de partage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Cartographie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Diversité des filtres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Ajout d’annonce et personnalisation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Compte personnel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Fonctionnalités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Richesse, pertinence, robustesse et intégration des fonctionnalités…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2627639" y="1859760"/>
            <a:ext cx="4628567" cy="303120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34" name="Tableau 13"/>
          <p:cNvGraphicFramePr/>
          <p:nvPr>
            <p:extLst>
              <p:ext uri="{D42A27DB-BD31-4B8C-83A1-F6EECF244321}">
                <p14:modId xmlns:p14="http://schemas.microsoft.com/office/powerpoint/2010/main" val="2035701131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9BCCBC-A155-4A44-AB64-F7F88B0A37CA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516600" y="275814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</a:t>
            </a:r>
          </a:p>
          <a:p>
            <a:pPr marL="809640" lvl="1" indent="-4492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Historique git conséquent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Gestio</a:t>
            </a:r>
            <a:r>
              <a:rPr lang="fr-FR" sz="1600" spc="-1" dirty="0">
                <a:solidFill>
                  <a:schemeClr val="dk1"/>
                </a:solidFill>
                <a:latin typeface="Cambria"/>
              </a:rPr>
              <a:t>n d’erreur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Structure suivant les bonnes pratiques Next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Logique composante et </a:t>
            </a:r>
            <a:r>
              <a:rPr lang="fr-FR" sz="1600" spc="-1" dirty="0">
                <a:solidFill>
                  <a:srgbClr val="10141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fr-FR" sz="1600" b="0" i="0" dirty="0">
                <a:solidFill>
                  <a:srgbClr val="10141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rincipe de responsabilité unique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indent="0" defTabSz="914400">
              <a:lnSpc>
                <a:spcPct val="100000"/>
              </a:lnSpc>
              <a:spcBef>
                <a:spcPts val="320"/>
              </a:spcBef>
              <a:buNone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516600" y="274680"/>
            <a:ext cx="81698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Structure Front-end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Organisation du code, modularité, évolutivité, gestion des erreurs, historique git…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Rectangle 8"/>
          <p:cNvSpPr/>
          <p:nvPr/>
        </p:nvSpPr>
        <p:spPr>
          <a:xfrm>
            <a:off x="2627639" y="1859760"/>
            <a:ext cx="5267663" cy="303120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39" name="Tableau 13"/>
          <p:cNvGraphicFramePr/>
          <p:nvPr>
            <p:extLst>
              <p:ext uri="{D42A27DB-BD31-4B8C-83A1-F6EECF244321}">
                <p14:modId xmlns:p14="http://schemas.microsoft.com/office/powerpoint/2010/main" val="281894702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80%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20%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7A2D3E-D8A3-4AF4-B527-93E4EA771B3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Gestion erreurs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Utilisation Git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Présence de test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Authentification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Opératio</a:t>
            </a:r>
            <a:r>
              <a:rPr lang="fr-FR" sz="1600" spc="-1" dirty="0">
                <a:solidFill>
                  <a:schemeClr val="dk1"/>
                </a:solidFill>
                <a:latin typeface="Cambria"/>
              </a:rPr>
              <a:t>ns CRUD sur les données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411480" y="274680"/>
            <a:ext cx="827496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Structure Backend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Organisation du code, modularité, évolutivité, gestion des erreurs, historique git…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2627639" y="1859760"/>
            <a:ext cx="5257831" cy="303120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44" name="Tableau 13"/>
          <p:cNvGraphicFramePr/>
          <p:nvPr>
            <p:extLst>
              <p:ext uri="{D42A27DB-BD31-4B8C-83A1-F6EECF244321}">
                <p14:modId xmlns:p14="http://schemas.microsoft.com/office/powerpoint/2010/main" val="272450938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AC2A90-C20C-4FFB-9749-EF391C06422D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FOAD</Template>
  <TotalTime>0</TotalTime>
  <Words>282</Words>
  <Application>Microsoft Office PowerPoint</Application>
  <PresentationFormat>On-screen Show (4:3)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Cambria</vt:lpstr>
      <vt:lpstr>Panzoli</vt:lpstr>
      <vt:lpstr>Symbol</vt:lpstr>
      <vt:lpstr>Times New Roman</vt:lpstr>
      <vt:lpstr>Wingdings</vt:lpstr>
      <vt:lpstr>1_Thème Office</vt:lpstr>
      <vt:lpstr>1_Thème Office</vt:lpstr>
      <vt:lpstr>1_Thème Office</vt:lpstr>
      <vt:lpstr>1_Thème Office</vt:lpstr>
      <vt:lpstr>1_Thème Office</vt:lpstr>
      <vt:lpstr>1_Thème Office</vt:lpstr>
      <vt:lpstr>1_Thème Office</vt:lpstr>
      <vt:lpstr>1_Thème Office</vt:lpstr>
      <vt:lpstr>Soutenance projet TW4</vt:lpstr>
      <vt:lpstr>PowerPoint Presentation</vt:lpstr>
      <vt:lpstr>Qualité visuelle Esthétique générale, cohérence visuelle, accessibilité…</vt:lpstr>
      <vt:lpstr>Ergonomie Intégration de la saisie, de la cartographie, clarté de l’interface…</vt:lpstr>
      <vt:lpstr>Fonctionnalités Richesse, pertinence, robustesse et intégration des fonctionnalités…</vt:lpstr>
      <vt:lpstr>Structure Front-end Organisation du code, modularité, évolutivité, gestion des erreurs, historique git…</vt:lpstr>
      <vt:lpstr>Structure Backend Organisation du code, modularité, évolutivité, gestion des erreurs, historique git…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David Panzoli</dc:creator>
  <dc:description/>
  <cp:lastModifiedBy>Thibault Malespine</cp:lastModifiedBy>
  <cp:revision>441</cp:revision>
  <dcterms:created xsi:type="dcterms:W3CDTF">2017-08-21T12:26:02Z</dcterms:created>
  <dcterms:modified xsi:type="dcterms:W3CDTF">2025-05-20T06:32:20Z</dcterms:modified>
  <cp:category>Cours Linfo</cp:category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Affichage à l'écran (4:3)</vt:lpwstr>
  </property>
  <property fmtid="{D5CDD505-2E9C-101B-9397-08002B2CF9AE}" pid="4" name="Slides">
    <vt:i4>8</vt:i4>
  </property>
</Properties>
</file>