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4" r:id="rId8"/>
  </p:sldMasterIdLst>
  <p:notesMasterIdLst>
    <p:notesMasterId r:id="rId16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Cliquez pour déplacer la diapo</a:t>
            </a: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Cliquez pour modifier le format des notes</a:t>
            </a:r>
          </a:p>
        </p:txBody>
      </p:sp>
      <p:sp>
        <p:nvSpPr>
          <p:cNvPr id="1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&lt;en-tête&gt;</a:t>
            </a:r>
          </a:p>
        </p:txBody>
      </p:sp>
      <p:sp>
        <p:nvSpPr>
          <p:cNvPr id="113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114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115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6DE1644-2F2E-4416-9086-35824A35DD61}" type="slidenum"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fr-F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0A4FDFB-6D5F-4C3F-90E6-D1CF2C90E974}" type="slidenum">
              <a:rPr lang="fr-FR" sz="1200" b="0" strike="noStrike" spc="-1">
                <a:solidFill>
                  <a:schemeClr val="dk1"/>
                </a:solidFill>
                <a:latin typeface="+mn-lt"/>
                <a:ea typeface="+mn-ea"/>
              </a:rPr>
              <a:t>3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BC4FEAD-7E1B-4B38-840E-511A63720E3F}" type="slidenum">
              <a:rPr lang="fr-FR" sz="1200" b="0" strike="noStrike" spc="-1">
                <a:solidFill>
                  <a:schemeClr val="dk1"/>
                </a:solidFill>
                <a:latin typeface="+mn-lt"/>
                <a:ea typeface="+mn-ea"/>
              </a:rPr>
              <a:t>4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271F16-AF3D-4BF0-A255-61B2A19EC03E}" type="slidenum">
              <a:rPr lang="fr-FR" sz="1200" b="0" strike="noStrike" spc="-1">
                <a:solidFill>
                  <a:schemeClr val="dk1"/>
                </a:solidFill>
                <a:latin typeface="+mn-lt"/>
                <a:ea typeface="+mn-ea"/>
              </a:rPr>
              <a:t>5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F6FA9E1-B251-4F4E-96C8-AF49D6C331E5}" type="slidenum">
              <a:rPr lang="fr-FR" sz="1200" b="0" strike="noStrike" spc="-1">
                <a:solidFill>
                  <a:schemeClr val="dk1"/>
                </a:solidFill>
                <a:latin typeface="+mn-lt"/>
                <a:ea typeface="+mn-ea"/>
              </a:rPr>
              <a:t>6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58BACC8-69DE-41A4-B690-4CDC9C8A1B7E}" type="slidenum">
              <a:rPr lang="fr-FR" sz="1200" b="0" strike="noStrike" spc="-1">
                <a:solidFill>
                  <a:schemeClr val="dk1"/>
                </a:solidFill>
                <a:latin typeface="+mn-lt"/>
                <a:ea typeface="+mn-ea"/>
              </a:rPr>
              <a:t>7</a:t>
            </a:fld>
            <a:endParaRPr lang="fr-F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58320"/>
            <a:ext cx="8229240" cy="417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A392A68-2A7A-4DEC-82C7-557B48D65E3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58320"/>
            <a:ext cx="8229240" cy="417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chemeClr val="dk1"/>
              </a:solidFill>
              <a:latin typeface="Cambria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chemeClr val="dk1"/>
              </a:solidFill>
              <a:latin typeface="Cambri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92171E0-2980-4802-B461-77CCDB34DBA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CF40D2D-768E-4380-9299-13AF51A226B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AF60A26-80CF-40E4-A2D0-122B60FCC2F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CAA9F2F-9105-4C2E-945D-6F28317D64A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 hidden="1"/>
          <p:cNvSpPr/>
          <p:nvPr/>
        </p:nvSpPr>
        <p:spPr>
          <a:xfrm>
            <a:off x="0" y="0"/>
            <a:ext cx="9143640" cy="141732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3" hidden="1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" name="Image 6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  <p:pic>
        <p:nvPicPr>
          <p:cNvPr id="3" name="Image 11"/>
          <p:cNvPicPr/>
          <p:nvPr/>
        </p:nvPicPr>
        <p:blipFill>
          <a:blip r:embed="rId4"/>
          <a:stretch/>
        </p:blipFill>
        <p:spPr>
          <a:xfrm>
            <a:off x="179640" y="389160"/>
            <a:ext cx="957240" cy="1095120"/>
          </a:xfrm>
          <a:prstGeom prst="rect">
            <a:avLst/>
          </a:prstGeom>
          <a:ln w="0">
            <a:noFill/>
          </a:ln>
        </p:spPr>
      </p:pic>
      <p:cxnSp>
        <p:nvCxnSpPr>
          <p:cNvPr id="4" name="Connecteur droit 8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1360" y="3096720"/>
            <a:ext cx="5256360" cy="178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Cambria"/>
              </a:rPr>
              <a:t>Modifiez le style du titre</a:t>
            </a:r>
            <a:endParaRPr lang="fr-FR" sz="4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6" name="Image 6"/>
          <p:cNvPicPr/>
          <p:nvPr/>
        </p:nvPicPr>
        <p:blipFill>
          <a:blip r:embed="rId3"/>
          <a:stretch/>
        </p:blipFill>
        <p:spPr>
          <a:xfrm>
            <a:off x="395640" y="442080"/>
            <a:ext cx="2044080" cy="243792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chemeClr val="dk1"/>
                </a:solidFill>
                <a:latin typeface="Cambria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100" b="0" strike="noStrike" spc="-1">
                <a:solidFill>
                  <a:schemeClr val="accent4"/>
                </a:solidFill>
                <a:latin typeface="Cambria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100" b="0" i="1" strike="noStrike" spc="-1">
                <a:solidFill>
                  <a:schemeClr val="accent4"/>
                </a:solidFill>
                <a:latin typeface="Cambria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i="1" strike="noStrike" spc="-1">
                <a:solidFill>
                  <a:schemeClr val="accent4"/>
                </a:solidFill>
                <a:latin typeface="Cambria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i="1" strike="noStrike" spc="-1">
                <a:solidFill>
                  <a:schemeClr val="accent4"/>
                </a:solidFill>
                <a:latin typeface="Cambria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i="1" strike="noStrike" spc="-1">
                <a:solidFill>
                  <a:schemeClr val="accent4"/>
                </a:solidFill>
                <a:latin typeface="Cambria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 hidden="1"/>
          <p:cNvSpPr/>
          <p:nvPr/>
        </p:nvSpPr>
        <p:spPr>
          <a:xfrm>
            <a:off x="0" y="0"/>
            <a:ext cx="9143640" cy="141732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Rectangle 3" hidden="1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2" name="Image 6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  <p:pic>
        <p:nvPicPr>
          <p:cNvPr id="13" name="Image 11"/>
          <p:cNvPicPr/>
          <p:nvPr/>
        </p:nvPicPr>
        <p:blipFill>
          <a:blip r:embed="rId4"/>
          <a:stretch/>
        </p:blipFill>
        <p:spPr>
          <a:xfrm>
            <a:off x="179640" y="389160"/>
            <a:ext cx="957240" cy="1095120"/>
          </a:xfrm>
          <a:prstGeom prst="rect">
            <a:avLst/>
          </a:prstGeom>
          <a:ln w="0">
            <a:noFill/>
          </a:ln>
        </p:spPr>
      </p:pic>
      <p:cxnSp>
        <p:nvCxnSpPr>
          <p:cNvPr id="14" name="Connecteur droit 8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2160" y="350100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Cambria"/>
              </a:rPr>
              <a:t>Modifiez le style du titre</a:t>
            </a:r>
            <a:endParaRPr lang="fr-FR" sz="4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2160" y="4941000"/>
            <a:ext cx="7772040" cy="68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strike="noStrike" spc="-1">
                <a:solidFill>
                  <a:schemeClr val="dk1">
                    <a:tint val="75000"/>
                  </a:schemeClr>
                </a:solidFill>
                <a:latin typeface="Cambria"/>
              </a:rPr>
              <a:t>Modifiez les styles du texte du masque</a:t>
            </a:r>
            <a:endParaRPr lang="fr-FR" sz="2000" b="0" strike="noStrike" spc="-1">
              <a:solidFill>
                <a:schemeClr val="dk1"/>
              </a:solidFill>
              <a:latin typeface="Cambria"/>
            </a:endParaRPr>
          </a:p>
        </p:txBody>
      </p:sp>
      <p:pic>
        <p:nvPicPr>
          <p:cNvPr id="17" name="Image 6"/>
          <p:cNvPicPr/>
          <p:nvPr/>
        </p:nvPicPr>
        <p:blipFill>
          <a:blip r:embed="rId3"/>
          <a:stretch/>
        </p:blipFill>
        <p:spPr>
          <a:xfrm>
            <a:off x="861120" y="404640"/>
            <a:ext cx="1022040" cy="12189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/>
          <p:nvPr/>
        </p:nvSpPr>
        <p:spPr>
          <a:xfrm>
            <a:off x="0" y="0"/>
            <a:ext cx="9143640" cy="141732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Rectangle 3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0" name="Image 6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  <p:pic>
        <p:nvPicPr>
          <p:cNvPr id="21" name="Image 11"/>
          <p:cNvPicPr/>
          <p:nvPr/>
        </p:nvPicPr>
        <p:blipFill>
          <a:blip r:embed="rId4"/>
          <a:stretch/>
        </p:blipFill>
        <p:spPr>
          <a:xfrm>
            <a:off x="179640" y="389160"/>
            <a:ext cx="957240" cy="1095120"/>
          </a:xfrm>
          <a:prstGeom prst="rect">
            <a:avLst/>
          </a:prstGeom>
          <a:ln w="0">
            <a:noFill/>
          </a:ln>
        </p:spPr>
      </p:pic>
      <p:cxnSp>
        <p:nvCxnSpPr>
          <p:cNvPr id="22" name="Connecteur droit 8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sp>
        <p:nvSpPr>
          <p:cNvPr id="23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2401"/>
              </a:spcBef>
              <a:buSzPct val="149943"/>
              <a:buBlip>
                <a:blip r:embed="rId5"/>
              </a:buBlip>
            </a:pPr>
            <a:r>
              <a:rPr lang="fr-FR" sz="3200" b="0" strike="noStrike" spc="-1">
                <a:solidFill>
                  <a:schemeClr val="dk1"/>
                </a:solidFill>
                <a:latin typeface="Cambria"/>
              </a:rPr>
              <a:t>Modifiez les styles du texte du masque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—"/>
            </a:pPr>
            <a:r>
              <a:rPr lang="fr-FR" sz="2800" b="0" strike="noStrike" spc="-1">
                <a:solidFill>
                  <a:schemeClr val="dk1"/>
                </a:solidFill>
                <a:latin typeface="Cambria"/>
              </a:rPr>
              <a:t>Deuxième niveau</a:t>
            </a:r>
          </a:p>
          <a:p>
            <a:pPr marL="806400"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Troisième niveau</a:t>
            </a:r>
          </a:p>
          <a:p>
            <a:pPr marL="809640" indent="0" defTabSz="914400">
              <a:lnSpc>
                <a:spcPct val="100000"/>
              </a:lnSpc>
              <a:spcBef>
                <a:spcPts val="221"/>
              </a:spcBef>
              <a:buNone/>
              <a:tabLst>
                <a:tab pos="0" algn="l"/>
              </a:tabLst>
            </a:pPr>
            <a:r>
              <a:rPr lang="fr-FR" sz="1100" b="0" strike="noStrike" spc="-1">
                <a:solidFill>
                  <a:schemeClr val="accent4"/>
                </a:solidFill>
                <a:latin typeface="Cambria"/>
              </a:rPr>
              <a:t>Quatrième niveau</a:t>
            </a:r>
            <a:endParaRPr lang="fr-FR" sz="1100" b="0" strike="noStrike" spc="-1">
              <a:solidFill>
                <a:schemeClr val="dk1"/>
              </a:solidFill>
              <a:latin typeface="Cambria"/>
            </a:endParaRPr>
          </a:p>
          <a:p>
            <a:pPr marL="1828800" indent="-1019160" defTabSz="914400">
              <a:lnSpc>
                <a:spcPct val="100000"/>
              </a:lnSpc>
              <a:spcBef>
                <a:spcPts val="221"/>
              </a:spcBef>
              <a:buNone/>
              <a:tabLst>
                <a:tab pos="0" algn="l"/>
              </a:tabLst>
            </a:pPr>
            <a:r>
              <a:rPr lang="fr-FR" sz="1100" b="0" i="1" strike="noStrike" spc="-1">
                <a:solidFill>
                  <a:schemeClr val="accent4"/>
                </a:solidFill>
                <a:latin typeface="Cambria"/>
              </a:rPr>
              <a:t>Cinquième niveau</a:t>
            </a:r>
            <a:endParaRPr lang="fr-FR" sz="1100" b="0" strike="noStrike" spc="-1">
              <a:solidFill>
                <a:schemeClr val="dk1"/>
              </a:solidFill>
              <a:latin typeface="Cambr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mbria"/>
              </a:rPr>
              <a:t>Modifiez le style du titre</a:t>
            </a:r>
            <a:endParaRPr lang="fr-FR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sldNum" idx="1"/>
          </p:nvPr>
        </p:nvSpPr>
        <p:spPr>
          <a:xfrm>
            <a:off x="179640" y="6347880"/>
            <a:ext cx="791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24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50C2FD-7B17-4DD4-8390-2E0871FCDA82}" type="slidenum">
              <a:rPr lang="fr-FR" sz="2400" b="0" strike="noStrike" spc="-1">
                <a:solidFill>
                  <a:srgbClr val="8B8B8B"/>
                </a:solidFill>
                <a:latin typeface="Cambria"/>
              </a:rPr>
              <a:t>‹#›</a:t>
            </a:fld>
            <a:endParaRPr lang="fr-F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2"/>
          </p:nvPr>
        </p:nvSpPr>
        <p:spPr>
          <a:xfrm>
            <a:off x="1271160" y="6347880"/>
            <a:ext cx="60732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16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rgbClr val="8B8B8B"/>
                </a:solidFill>
                <a:latin typeface="Cambria"/>
              </a:rPr>
              <a:t>&lt;pied de page&gt;</a:t>
            </a:r>
            <a:endParaRPr lang="fr-FR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/>
          <p:cNvSpPr/>
          <p:nvPr/>
        </p:nvSpPr>
        <p:spPr>
          <a:xfrm>
            <a:off x="0" y="0"/>
            <a:ext cx="9143640" cy="141732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Rectangle 3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9" name="Image 6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  <p:pic>
        <p:nvPicPr>
          <p:cNvPr id="30" name="Image 11"/>
          <p:cNvPicPr/>
          <p:nvPr/>
        </p:nvPicPr>
        <p:blipFill>
          <a:blip r:embed="rId4"/>
          <a:stretch/>
        </p:blipFill>
        <p:spPr>
          <a:xfrm>
            <a:off x="179640" y="389160"/>
            <a:ext cx="957240" cy="1095120"/>
          </a:xfrm>
          <a:prstGeom prst="rect">
            <a:avLst/>
          </a:prstGeom>
          <a:ln w="0">
            <a:noFill/>
          </a:ln>
        </p:spPr>
      </p:pic>
      <p:cxnSp>
        <p:nvCxnSpPr>
          <p:cNvPr id="31" name="Connecteur droit 8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fr-FR" sz="4400" b="0" strike="noStrike" spc="-1">
                <a:solidFill>
                  <a:srgbClr val="E7501E"/>
                </a:solidFill>
                <a:latin typeface="Cambria"/>
              </a:rPr>
              <a:t>Modifiez le style du titre</a:t>
            </a:r>
            <a:endParaRPr lang="fr-FR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SzPct val="149942"/>
              <a:buBlip>
                <a:blip r:embed="rId5"/>
              </a:buBlip>
            </a:pPr>
            <a:r>
              <a:rPr lang="fr-FR" sz="2800" b="0" strike="noStrike" spc="-1">
                <a:solidFill>
                  <a:schemeClr val="dk1"/>
                </a:solidFill>
                <a:latin typeface="Cambria"/>
              </a:rPr>
              <a:t>Modifiez les styles du texte du masque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—"/>
            </a:pPr>
            <a:r>
              <a:rPr lang="fr-FR" sz="2400" b="0" strike="noStrike" spc="-1">
                <a:solidFill>
                  <a:schemeClr val="dk1"/>
                </a:solidFill>
                <a:latin typeface="Cambria"/>
              </a:rPr>
              <a:t>Deuxième niveau</a:t>
            </a:r>
          </a:p>
          <a:p>
            <a:pPr marL="80964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strike="noStrike" spc="-1">
                <a:solidFill>
                  <a:schemeClr val="dk1"/>
                </a:solidFill>
                <a:latin typeface="Cambria"/>
              </a:rPr>
              <a:t>Troisième niveau</a:t>
            </a:r>
          </a:p>
          <a:p>
            <a:pPr marL="809640"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chemeClr val="accent4"/>
                </a:solidFill>
                <a:latin typeface="Cambria"/>
              </a:rPr>
              <a:t>Quatrième niveau</a:t>
            </a:r>
            <a:endParaRPr lang="fr-FR" sz="1800" b="0" strike="noStrike" spc="-1">
              <a:solidFill>
                <a:schemeClr val="dk1"/>
              </a:solidFill>
              <a:latin typeface="Cambria"/>
            </a:endParaRPr>
          </a:p>
          <a:p>
            <a:pPr marL="1828800" indent="-1019160" defTabSz="9144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i="1" strike="noStrike" spc="-1">
                <a:solidFill>
                  <a:schemeClr val="accent4"/>
                </a:solidFill>
                <a:latin typeface="Cambria"/>
              </a:rPr>
              <a:t>Cinquième niveau</a:t>
            </a:r>
            <a:endParaRPr lang="fr-FR" sz="1800" b="0" strike="noStrike" spc="-1">
              <a:solidFill>
                <a:schemeClr val="dk1"/>
              </a:solidFill>
              <a:latin typeface="Cambr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SzPct val="149942"/>
              <a:buBlip>
                <a:blip r:embed="rId5"/>
              </a:buBlip>
            </a:pPr>
            <a:r>
              <a:rPr lang="fr-FR" sz="2800" b="0" strike="noStrike" spc="-1">
                <a:solidFill>
                  <a:schemeClr val="dk1"/>
                </a:solidFill>
                <a:latin typeface="Cambria"/>
              </a:rPr>
              <a:t>Modifiez les styles du texte du masque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—"/>
            </a:pPr>
            <a:r>
              <a:rPr lang="fr-FR" sz="2400" b="0" strike="noStrike" spc="-1">
                <a:solidFill>
                  <a:schemeClr val="dk1"/>
                </a:solidFill>
                <a:latin typeface="Cambria"/>
              </a:rPr>
              <a:t>Deuxième niveau</a:t>
            </a:r>
          </a:p>
          <a:p>
            <a:pPr marL="80964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strike="noStrike" spc="-1">
                <a:solidFill>
                  <a:schemeClr val="dk1"/>
                </a:solidFill>
                <a:latin typeface="Cambria"/>
              </a:rPr>
              <a:t>Troisième niveau</a:t>
            </a:r>
          </a:p>
          <a:p>
            <a:pPr marL="809640"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chemeClr val="accent4"/>
                </a:solidFill>
                <a:latin typeface="Cambria"/>
              </a:rPr>
              <a:t>Quatrième niveau</a:t>
            </a:r>
            <a:endParaRPr lang="fr-FR" sz="1800" b="0" strike="noStrike" spc="-1">
              <a:solidFill>
                <a:schemeClr val="dk1"/>
              </a:solidFill>
              <a:latin typeface="Cambria"/>
            </a:endParaRPr>
          </a:p>
          <a:p>
            <a:pPr marL="1828800" indent="-1019160" defTabSz="9144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i="1" strike="noStrike" spc="-1">
                <a:solidFill>
                  <a:schemeClr val="accent4"/>
                </a:solidFill>
                <a:latin typeface="Cambria"/>
              </a:rPr>
              <a:t>Cinquième niveau</a:t>
            </a:r>
            <a:endParaRPr lang="fr-FR" sz="1800" b="0" strike="noStrike" spc="-1">
              <a:solidFill>
                <a:schemeClr val="dk1"/>
              </a:solidFill>
              <a:latin typeface="Cambr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3"/>
          </p:nvPr>
        </p:nvSpPr>
        <p:spPr>
          <a:xfrm>
            <a:off x="1271160" y="6347880"/>
            <a:ext cx="60732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16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rgbClr val="8B8B8B"/>
                </a:solidFill>
                <a:latin typeface="Cambria"/>
              </a:rPr>
              <a:t>&lt;pied de page&gt;</a:t>
            </a:r>
            <a:endParaRPr lang="fr-FR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4"/>
          </p:nvPr>
        </p:nvSpPr>
        <p:spPr>
          <a:xfrm>
            <a:off x="179640" y="6347880"/>
            <a:ext cx="791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24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812757-44C1-40BB-9A02-C2BEA09FA275}" type="slidenum">
              <a:rPr lang="fr-FR" sz="2400" b="0" strike="noStrike" spc="-1">
                <a:solidFill>
                  <a:srgbClr val="8B8B8B"/>
                </a:solidFill>
                <a:latin typeface="Cambria"/>
              </a:rPr>
              <a:t>‹#›</a:t>
            </a:fld>
            <a:endParaRPr lang="fr-F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0" hidden="1"/>
          <p:cNvSpPr/>
          <p:nvPr/>
        </p:nvSpPr>
        <p:spPr>
          <a:xfrm>
            <a:off x="0" y="0"/>
            <a:ext cx="9143640" cy="141732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1" name="Rectangle 3" hidden="1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2" name="Image 6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  <p:pic>
        <p:nvPicPr>
          <p:cNvPr id="43" name="Image 11"/>
          <p:cNvPicPr/>
          <p:nvPr/>
        </p:nvPicPr>
        <p:blipFill>
          <a:blip r:embed="rId4"/>
          <a:stretch/>
        </p:blipFill>
        <p:spPr>
          <a:xfrm>
            <a:off x="179640" y="389160"/>
            <a:ext cx="957240" cy="1095120"/>
          </a:xfrm>
          <a:prstGeom prst="rect">
            <a:avLst/>
          </a:prstGeom>
          <a:ln w="0">
            <a:noFill/>
          </a:ln>
        </p:spPr>
      </p:pic>
      <p:cxnSp>
        <p:nvCxnSpPr>
          <p:cNvPr id="44" name="Connecteur droit 8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sp>
        <p:nvSpPr>
          <p:cNvPr id="45" name="Rectangle 11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" name="Rectangle 7"/>
          <p:cNvSpPr/>
          <p:nvPr/>
        </p:nvSpPr>
        <p:spPr>
          <a:xfrm>
            <a:off x="5678640" y="0"/>
            <a:ext cx="3465000" cy="142236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678640" y="26064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fr-FR" sz="2000" b="1" strike="noStrike" spc="-1">
                <a:solidFill>
                  <a:schemeClr val="dk1"/>
                </a:solidFill>
                <a:latin typeface="Cambria"/>
              </a:rPr>
              <a:t>Modifiez le style du titre</a:t>
            </a:r>
            <a:endParaRPr lang="fr-FR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32800" y="26064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SzPct val="149943"/>
              <a:buBlip>
                <a:blip r:embed="rId5"/>
              </a:buBlip>
            </a:pPr>
            <a:r>
              <a:rPr lang="fr-FR" sz="3200" b="0" strike="noStrike" spc="-1">
                <a:solidFill>
                  <a:schemeClr val="dk1"/>
                </a:solidFill>
                <a:latin typeface="Cambria"/>
              </a:rPr>
              <a:t>Modifiez les styles du texte du masque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—"/>
            </a:pPr>
            <a:r>
              <a:rPr lang="fr-FR" sz="2800" b="0" strike="noStrike" spc="-1">
                <a:solidFill>
                  <a:schemeClr val="dk1"/>
                </a:solidFill>
                <a:latin typeface="Cambria"/>
              </a:rPr>
              <a:t>Deuxième niveau</a:t>
            </a:r>
          </a:p>
          <a:p>
            <a:pPr marL="80964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fr-FR" sz="2400" b="0" strike="noStrike" spc="-1">
                <a:solidFill>
                  <a:schemeClr val="dk1"/>
                </a:solidFill>
                <a:latin typeface="Cambria"/>
              </a:rPr>
              <a:t>Troisième niveau</a:t>
            </a:r>
          </a:p>
          <a:p>
            <a:pPr marL="80964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strike="noStrike" spc="-1">
                <a:solidFill>
                  <a:schemeClr val="accent4"/>
                </a:solidFill>
                <a:latin typeface="Cambria"/>
              </a:rPr>
              <a:t>Quatrième niveau</a:t>
            </a:r>
            <a:endParaRPr lang="fr-FR" sz="2000" b="0" strike="noStrike" spc="-1">
              <a:solidFill>
                <a:schemeClr val="dk1"/>
              </a:solidFill>
              <a:latin typeface="Cambria"/>
            </a:endParaRPr>
          </a:p>
          <a:p>
            <a:pPr marL="1828800" indent="-101916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i="1" strike="noStrike" spc="-1">
                <a:solidFill>
                  <a:schemeClr val="accent4"/>
                </a:solidFill>
                <a:latin typeface="Cambria"/>
              </a:rPr>
              <a:t>Cinquième niveau</a:t>
            </a:r>
            <a:endParaRPr lang="fr-FR" sz="2000" b="0" strike="noStrike" spc="-1">
              <a:solidFill>
                <a:schemeClr val="dk1"/>
              </a:solidFill>
              <a:latin typeface="Cambr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678640" y="142272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Modifiez les styles du texte du masque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1271160" y="6347880"/>
            <a:ext cx="60732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16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rgbClr val="8B8B8B"/>
                </a:solidFill>
                <a:latin typeface="Cambria"/>
              </a:rPr>
              <a:t>&lt;pied de page&gt;</a:t>
            </a:r>
            <a:endParaRPr lang="fr-FR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179640" y="6347880"/>
            <a:ext cx="791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24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99D352-A7BC-48D9-80E2-9EA5186E7D9D}" type="slidenum">
              <a:rPr lang="fr-FR" sz="2400" b="0" strike="noStrike" spc="-1">
                <a:solidFill>
                  <a:srgbClr val="8B8B8B"/>
                </a:solidFill>
                <a:latin typeface="Cambria"/>
              </a:rPr>
              <a:t>‹#›</a:t>
            </a:fld>
            <a:endParaRPr lang="fr-F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52" name="Connecteur droit 13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pic>
        <p:nvPicPr>
          <p:cNvPr id="53" name="Image 14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0" hidden="1"/>
          <p:cNvSpPr/>
          <p:nvPr/>
        </p:nvSpPr>
        <p:spPr>
          <a:xfrm>
            <a:off x="0" y="0"/>
            <a:ext cx="9143640" cy="141732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Rectangle 3" hidden="1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56" name="Image 6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  <p:pic>
        <p:nvPicPr>
          <p:cNvPr id="57" name="Image 11"/>
          <p:cNvPicPr/>
          <p:nvPr/>
        </p:nvPicPr>
        <p:blipFill>
          <a:blip r:embed="rId4"/>
          <a:stretch/>
        </p:blipFill>
        <p:spPr>
          <a:xfrm>
            <a:off x="179640" y="389160"/>
            <a:ext cx="957240" cy="1095120"/>
          </a:xfrm>
          <a:prstGeom prst="rect">
            <a:avLst/>
          </a:prstGeom>
          <a:ln w="0">
            <a:noFill/>
          </a:ln>
        </p:spPr>
      </p:pic>
      <p:cxnSp>
        <p:nvCxnSpPr>
          <p:cNvPr id="58" name="Connecteur droit 8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sp>
        <p:nvSpPr>
          <p:cNvPr id="59" name="Rectangle 10"/>
          <p:cNvSpPr/>
          <p:nvPr/>
        </p:nvSpPr>
        <p:spPr>
          <a:xfrm>
            <a:off x="0" y="0"/>
            <a:ext cx="9143640" cy="321120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60" name="Image 5"/>
          <p:cNvPicPr/>
          <p:nvPr/>
        </p:nvPicPr>
        <p:blipFill>
          <a:blip r:embed="rId3"/>
          <a:stretch/>
        </p:blipFill>
        <p:spPr>
          <a:xfrm>
            <a:off x="8028360" y="5478480"/>
            <a:ext cx="998280" cy="1190520"/>
          </a:xfrm>
          <a:prstGeom prst="rect">
            <a:avLst/>
          </a:prstGeom>
          <a:ln w="0">
            <a:noFill/>
          </a:ln>
        </p:spPr>
      </p:pic>
      <p:sp>
        <p:nvSpPr>
          <p:cNvPr id="61" name="ZoneTexte 1"/>
          <p:cNvSpPr/>
          <p:nvPr/>
        </p:nvSpPr>
        <p:spPr>
          <a:xfrm>
            <a:off x="539640" y="2114280"/>
            <a:ext cx="6246360" cy="10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6600" b="0" strike="noStrike" spc="-1">
                <a:solidFill>
                  <a:schemeClr val="dk1"/>
                </a:solidFill>
                <a:latin typeface="Panzoli"/>
              </a:rPr>
              <a:t>Synthèse</a:t>
            </a:r>
            <a:endParaRPr lang="fr-FR" sz="6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body"/>
          </p:nvPr>
        </p:nvSpPr>
        <p:spPr>
          <a:xfrm>
            <a:off x="395640" y="3500280"/>
            <a:ext cx="7488360" cy="3168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spcAft>
                <a:spcPts val="1199"/>
              </a:spcAft>
              <a:buSzPct val="149941"/>
              <a:buBlip>
                <a:blip r:embed="rId5"/>
              </a:buBlip>
            </a:pPr>
            <a:r>
              <a:rPr lang="fr-FR" sz="2400" b="0" strike="noStrike" spc="-1">
                <a:solidFill>
                  <a:schemeClr val="dk1"/>
                </a:solidFill>
                <a:latin typeface="Cambria"/>
              </a:rPr>
              <a:t>Modifiez les styles du texte du masque</a:t>
            </a:r>
          </a:p>
          <a:p>
            <a:pPr marL="360360"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800" b="0" i="1" strike="sngStrike" spc="-1">
                <a:solidFill>
                  <a:schemeClr val="dk1"/>
                </a:solidFill>
                <a:latin typeface="Cambria"/>
              </a:rPr>
              <a:t>Deuxième niveau</a:t>
            </a:r>
            <a:endParaRPr lang="fr-FR" sz="800" b="0" strike="noStrike" spc="-1">
              <a:solidFill>
                <a:schemeClr val="dk1"/>
              </a:solidFill>
              <a:latin typeface="Cambria"/>
            </a:endParaRPr>
          </a:p>
          <a:p>
            <a:pPr marL="809640"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800" b="0" i="1" strike="sngStrike" spc="-1">
                <a:solidFill>
                  <a:schemeClr val="dk1"/>
                </a:solidFill>
                <a:latin typeface="Cambria"/>
              </a:rPr>
              <a:t>Troisième niveau</a:t>
            </a:r>
            <a:endParaRPr lang="fr-FR" sz="800" b="0" strike="noStrike" spc="-1">
              <a:solidFill>
                <a:schemeClr val="dk1"/>
              </a:solidFill>
              <a:latin typeface="Cambria"/>
            </a:endParaRPr>
          </a:p>
          <a:p>
            <a:pPr marL="809640"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800" b="0" i="1" strike="sngStrike" spc="-1">
                <a:solidFill>
                  <a:schemeClr val="dk1"/>
                </a:solidFill>
                <a:latin typeface="Cambria"/>
              </a:rPr>
              <a:t>Quatrième niveau</a:t>
            </a:r>
            <a:endParaRPr lang="fr-FR" sz="800" b="0" strike="noStrike" spc="-1">
              <a:solidFill>
                <a:schemeClr val="dk1"/>
              </a:solidFill>
              <a:latin typeface="Cambria"/>
            </a:endParaRPr>
          </a:p>
          <a:p>
            <a:pPr marL="809640"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800" b="0" i="1" strike="sngStrike" spc="-1">
                <a:solidFill>
                  <a:schemeClr val="dk1"/>
                </a:solidFill>
                <a:latin typeface="Cambria"/>
              </a:rPr>
              <a:t>Cinquième niveau</a:t>
            </a:r>
            <a:endParaRPr lang="fr-FR" sz="800" b="0" strike="noStrike" spc="-1">
              <a:solidFill>
                <a:schemeClr val="dk1"/>
              </a:solidFill>
              <a:latin typeface="Cambri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" hidden="1"/>
          <p:cNvSpPr/>
          <p:nvPr/>
        </p:nvSpPr>
        <p:spPr>
          <a:xfrm>
            <a:off x="0" y="0"/>
            <a:ext cx="9143640" cy="141732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4" name="Rectangle 3" hidden="1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65" name="Image 6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  <p:pic>
        <p:nvPicPr>
          <p:cNvPr id="66" name="Image 11"/>
          <p:cNvPicPr/>
          <p:nvPr/>
        </p:nvPicPr>
        <p:blipFill>
          <a:blip r:embed="rId4"/>
          <a:stretch/>
        </p:blipFill>
        <p:spPr>
          <a:xfrm>
            <a:off x="179640" y="389160"/>
            <a:ext cx="957240" cy="1095120"/>
          </a:xfrm>
          <a:prstGeom prst="rect">
            <a:avLst/>
          </a:prstGeom>
          <a:ln w="0">
            <a:noFill/>
          </a:ln>
        </p:spPr>
      </p:pic>
      <p:cxnSp>
        <p:nvCxnSpPr>
          <p:cNvPr id="67" name="Connecteur droit 8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sp>
        <p:nvSpPr>
          <p:cNvPr id="68" name="Rectangle 4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69" name="Image 5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  <p:sp>
        <p:nvSpPr>
          <p:cNvPr id="70" name="PlaceHolder 1"/>
          <p:cNvSpPr>
            <a:spLocks noGrp="1"/>
          </p:cNvSpPr>
          <p:nvPr>
            <p:ph type="ftr" idx="7"/>
          </p:nvPr>
        </p:nvSpPr>
        <p:spPr>
          <a:xfrm>
            <a:off x="1271160" y="6347880"/>
            <a:ext cx="60732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16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rgbClr val="8B8B8B"/>
                </a:solidFill>
                <a:latin typeface="Cambria"/>
              </a:rPr>
              <a:t>&lt;pied de page&gt;</a:t>
            </a:r>
            <a:endParaRPr lang="fr-FR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8"/>
          </p:nvPr>
        </p:nvSpPr>
        <p:spPr>
          <a:xfrm>
            <a:off x="179640" y="6347880"/>
            <a:ext cx="791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24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501D7E5-FC9E-47F9-8B77-DBA88B89DAA3}" type="slidenum">
              <a:rPr lang="fr-FR" sz="2400" b="0" strike="noStrike" spc="-1">
                <a:solidFill>
                  <a:srgbClr val="8B8B8B"/>
                </a:solidFill>
                <a:latin typeface="Cambria"/>
              </a:rPr>
              <a:t>‹#›</a:t>
            </a:fld>
            <a:endParaRPr lang="fr-F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72" name="Connecteur droit 7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sp>
        <p:nvSpPr>
          <p:cNvPr id="7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Calibri"/>
              </a:rPr>
              <a:t>Cliquez pour éditer le format du texte-titre</a:t>
            </a: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chemeClr val="dk1"/>
                </a:solidFill>
                <a:latin typeface="Cambria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100" b="0" strike="noStrike" spc="-1">
                <a:solidFill>
                  <a:schemeClr val="accent4"/>
                </a:solidFill>
                <a:latin typeface="Cambria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100" b="0" i="1" strike="noStrike" spc="-1">
                <a:solidFill>
                  <a:schemeClr val="accent4"/>
                </a:solidFill>
                <a:latin typeface="Cambria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i="1" strike="noStrike" spc="-1">
                <a:solidFill>
                  <a:schemeClr val="accent4"/>
                </a:solidFill>
                <a:latin typeface="Cambria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i="1" strike="noStrike" spc="-1">
                <a:solidFill>
                  <a:schemeClr val="accent4"/>
                </a:solidFill>
                <a:latin typeface="Cambria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i="1" strike="noStrike" spc="-1">
                <a:solidFill>
                  <a:schemeClr val="accent4"/>
                </a:solidFill>
                <a:latin typeface="Cambria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0"/>
          <p:cNvSpPr/>
          <p:nvPr/>
        </p:nvSpPr>
        <p:spPr>
          <a:xfrm>
            <a:off x="0" y="0"/>
            <a:ext cx="9143640" cy="141732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0" name="Rectangle 3"/>
          <p:cNvSpPr/>
          <p:nvPr/>
        </p:nvSpPr>
        <p:spPr>
          <a:xfrm>
            <a:off x="0" y="6203160"/>
            <a:ext cx="9143640" cy="6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1" name="Image 6"/>
          <p:cNvPicPr/>
          <p:nvPr/>
        </p:nvPicPr>
        <p:blipFill>
          <a:blip r:embed="rId3"/>
          <a:stretch/>
        </p:blipFill>
        <p:spPr>
          <a:xfrm>
            <a:off x="8525160" y="6222600"/>
            <a:ext cx="516240" cy="615600"/>
          </a:xfrm>
          <a:prstGeom prst="rect">
            <a:avLst/>
          </a:prstGeom>
          <a:ln w="0">
            <a:noFill/>
          </a:ln>
        </p:spPr>
      </p:pic>
      <p:pic>
        <p:nvPicPr>
          <p:cNvPr id="92" name="Image 11"/>
          <p:cNvPicPr/>
          <p:nvPr/>
        </p:nvPicPr>
        <p:blipFill>
          <a:blip r:embed="rId4"/>
          <a:stretch/>
        </p:blipFill>
        <p:spPr>
          <a:xfrm>
            <a:off x="179640" y="389160"/>
            <a:ext cx="957240" cy="1095120"/>
          </a:xfrm>
          <a:prstGeom prst="rect">
            <a:avLst/>
          </a:prstGeom>
          <a:ln w="0">
            <a:noFill/>
          </a:ln>
        </p:spPr>
      </p:pic>
      <p:cxnSp>
        <p:nvCxnSpPr>
          <p:cNvPr id="93" name="Connecteur droit 8"/>
          <p:cNvCxnSpPr/>
          <p:nvPr/>
        </p:nvCxnSpPr>
        <p:spPr>
          <a:xfrm>
            <a:off x="1136880" y="6347880"/>
            <a:ext cx="360" cy="365400"/>
          </a:xfrm>
          <a:prstGeom prst="straightConnector1">
            <a:avLst/>
          </a:prstGeom>
          <a:ln w="19050">
            <a:solidFill>
              <a:srgbClr val="7D7D7D"/>
            </a:solidFill>
            <a:round/>
          </a:ln>
        </p:spPr>
      </p:cxnSp>
      <p:sp>
        <p:nvSpPr>
          <p:cNvPr id="94" name="Rectangle 6"/>
          <p:cNvSpPr/>
          <p:nvPr/>
        </p:nvSpPr>
        <p:spPr>
          <a:xfrm>
            <a:off x="0" y="0"/>
            <a:ext cx="9143640" cy="1417320"/>
          </a:xfrm>
          <a:prstGeom prst="rect">
            <a:avLst/>
          </a:prstGeom>
          <a:solidFill>
            <a:srgbClr val="F0F0F0"/>
          </a:solidFill>
          <a:ln>
            <a:solidFill>
              <a:srgbClr val="B2B2B2">
                <a:lumMod val="20000"/>
                <a:lumOff val="8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457200" y="2709000"/>
            <a:ext cx="8229240" cy="341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2401"/>
              </a:spcBef>
              <a:buSzPct val="149943"/>
              <a:buBlip>
                <a:blip r:embed="rId5"/>
              </a:buBlip>
            </a:pPr>
            <a:r>
              <a:rPr lang="fr-FR" sz="3200" b="0" strike="noStrike" spc="-1">
                <a:solidFill>
                  <a:schemeClr val="dk1"/>
                </a:solidFill>
                <a:latin typeface="Cambria"/>
              </a:rPr>
              <a:t>Modifiez les styles du texte du masque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—"/>
            </a:pPr>
            <a:r>
              <a:rPr lang="fr-FR" sz="2800" b="0" strike="noStrike" spc="-1">
                <a:solidFill>
                  <a:schemeClr val="dk1"/>
                </a:solidFill>
                <a:latin typeface="Cambria"/>
              </a:rPr>
              <a:t>Deuxième niveau</a:t>
            </a:r>
          </a:p>
          <a:p>
            <a:pPr marL="806400"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Troisième niveau</a:t>
            </a:r>
          </a:p>
          <a:p>
            <a:pPr marL="809640" indent="0" defTabSz="914400">
              <a:lnSpc>
                <a:spcPct val="100000"/>
              </a:lnSpc>
              <a:spcBef>
                <a:spcPts val="221"/>
              </a:spcBef>
              <a:buNone/>
              <a:tabLst>
                <a:tab pos="0" algn="l"/>
              </a:tabLst>
            </a:pPr>
            <a:r>
              <a:rPr lang="fr-FR" sz="1100" b="0" strike="noStrike" spc="-1">
                <a:solidFill>
                  <a:schemeClr val="accent4"/>
                </a:solidFill>
                <a:latin typeface="Cambria"/>
              </a:rPr>
              <a:t>Quatrième niveau</a:t>
            </a:r>
            <a:endParaRPr lang="fr-FR" sz="1100" b="0" strike="noStrike" spc="-1">
              <a:solidFill>
                <a:schemeClr val="dk1"/>
              </a:solidFill>
              <a:latin typeface="Cambria"/>
            </a:endParaRPr>
          </a:p>
          <a:p>
            <a:pPr marL="1828800" indent="-1019160" defTabSz="914400">
              <a:lnSpc>
                <a:spcPct val="100000"/>
              </a:lnSpc>
              <a:spcBef>
                <a:spcPts val="221"/>
              </a:spcBef>
              <a:buNone/>
              <a:tabLst>
                <a:tab pos="0" algn="l"/>
              </a:tabLst>
            </a:pPr>
            <a:r>
              <a:rPr lang="fr-FR" sz="1100" b="0" i="1" strike="noStrike" spc="-1">
                <a:solidFill>
                  <a:schemeClr val="accent4"/>
                </a:solidFill>
                <a:latin typeface="Cambria"/>
              </a:rPr>
              <a:t>Cinquième niveau</a:t>
            </a:r>
            <a:endParaRPr lang="fr-FR" sz="1100" b="0" strike="noStrike" spc="-1">
              <a:solidFill>
                <a:schemeClr val="dk1"/>
              </a:solidFill>
              <a:latin typeface="Cambri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 idx="11"/>
          </p:nvPr>
        </p:nvSpPr>
        <p:spPr>
          <a:xfrm>
            <a:off x="1259640" y="6346800"/>
            <a:ext cx="44640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1600" b="0" strike="noStrike" spc="-1">
                <a:solidFill>
                  <a:schemeClr val="dk1">
                    <a:tint val="75000"/>
                  </a:schemeClr>
                </a:solidFill>
                <a:latin typeface="Cambr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>
                    <a:tint val="75000"/>
                  </a:schemeClr>
                </a:solidFill>
                <a:latin typeface="Cambria"/>
              </a:rPr>
              <a:t>&lt;pied de page&gt;</a:t>
            </a:r>
            <a:endParaRPr lang="fr-FR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12"/>
          </p:nvPr>
        </p:nvSpPr>
        <p:spPr>
          <a:xfrm>
            <a:off x="179640" y="6346800"/>
            <a:ext cx="791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2400" b="0" strike="noStrike" spc="-1">
                <a:solidFill>
                  <a:schemeClr val="dk1">
                    <a:tint val="75000"/>
                  </a:schemeClr>
                </a:solidFill>
                <a:latin typeface="Cambr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651305B-56D2-4C74-B07F-3D858FF2ED8D}" type="slidenum">
              <a:rPr lang="fr-FR" sz="2400" b="0" strike="noStrike" spc="-1">
                <a:solidFill>
                  <a:schemeClr val="dk1">
                    <a:tint val="75000"/>
                  </a:schemeClr>
                </a:solidFill>
                <a:latin typeface="Cambria"/>
              </a:rPr>
              <a:t>‹#›</a:t>
            </a:fld>
            <a:endParaRPr lang="fr-F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mbria"/>
              </a:rPr>
              <a:t>Modifiez le style du titre</a:t>
            </a:r>
            <a:endParaRPr lang="fr-FR" sz="4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9" name="Image 8"/>
          <p:cNvPicPr/>
          <p:nvPr/>
        </p:nvPicPr>
        <p:blipFill>
          <a:blip r:embed="rId4"/>
          <a:stretch/>
        </p:blipFill>
        <p:spPr>
          <a:xfrm>
            <a:off x="179640" y="389160"/>
            <a:ext cx="957240" cy="1095120"/>
          </a:xfrm>
          <a:prstGeom prst="rect">
            <a:avLst/>
          </a:prstGeom>
          <a:ln w="0">
            <a:noFill/>
          </a:ln>
        </p:spPr>
      </p:pic>
      <p:sp>
        <p:nvSpPr>
          <p:cNvPr id="100" name="ZoneTexte 7"/>
          <p:cNvSpPr/>
          <p:nvPr/>
        </p:nvSpPr>
        <p:spPr>
          <a:xfrm>
            <a:off x="674640" y="1815840"/>
            <a:ext cx="2088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Auto-évaluation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Rectangle 9"/>
          <p:cNvSpPr/>
          <p:nvPr/>
        </p:nvSpPr>
        <p:spPr>
          <a:xfrm>
            <a:off x="2619000" y="1855080"/>
            <a:ext cx="1295640" cy="2898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2" name="Rectangle 14"/>
          <p:cNvSpPr/>
          <p:nvPr/>
        </p:nvSpPr>
        <p:spPr>
          <a:xfrm>
            <a:off x="3943800" y="1855080"/>
            <a:ext cx="1295640" cy="2898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3" name="Rectangle 15"/>
          <p:cNvSpPr/>
          <p:nvPr/>
        </p:nvSpPr>
        <p:spPr>
          <a:xfrm>
            <a:off x="5268600" y="1855080"/>
            <a:ext cx="1295640" cy="2898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4" name="Rectangle 16"/>
          <p:cNvSpPr/>
          <p:nvPr/>
        </p:nvSpPr>
        <p:spPr>
          <a:xfrm>
            <a:off x="6593040" y="1855080"/>
            <a:ext cx="1295640" cy="2898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5" name="ZoneTexte 17"/>
          <p:cNvSpPr/>
          <p:nvPr/>
        </p:nvSpPr>
        <p:spPr>
          <a:xfrm>
            <a:off x="2480760" y="2131920"/>
            <a:ext cx="279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0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ZoneTexte 18"/>
          <p:cNvSpPr/>
          <p:nvPr/>
        </p:nvSpPr>
        <p:spPr>
          <a:xfrm>
            <a:off x="3773520" y="2131920"/>
            <a:ext cx="279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1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ZoneTexte 19"/>
          <p:cNvSpPr/>
          <p:nvPr/>
        </p:nvSpPr>
        <p:spPr>
          <a:xfrm>
            <a:off x="5100120" y="2131920"/>
            <a:ext cx="279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2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ZoneTexte 20"/>
          <p:cNvSpPr/>
          <p:nvPr/>
        </p:nvSpPr>
        <p:spPr>
          <a:xfrm>
            <a:off x="6442920" y="2131920"/>
            <a:ext cx="279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3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ZoneTexte 21"/>
          <p:cNvSpPr/>
          <p:nvPr/>
        </p:nvSpPr>
        <p:spPr>
          <a:xfrm>
            <a:off x="7719480" y="2131920"/>
            <a:ext cx="279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800" b="0" strike="noStrike" spc="-1">
                <a:solidFill>
                  <a:schemeClr val="dk1"/>
                </a:solidFill>
                <a:latin typeface="Cambria"/>
              </a:rPr>
              <a:t>4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31360" y="3096720"/>
            <a:ext cx="5256360" cy="178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Cambria"/>
              </a:rPr>
              <a:t>Soutenance projet TW4</a:t>
            </a:r>
            <a:endParaRPr lang="fr-FR" sz="4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31360" y="4976640"/>
            <a:ext cx="5256360" cy="79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spc="-1" dirty="0">
                <a:solidFill>
                  <a:schemeClr val="dk1">
                    <a:tint val="75000"/>
                  </a:schemeClr>
                </a:solidFill>
                <a:latin typeface="Cambria"/>
              </a:rPr>
              <a:t>T</a:t>
            </a:r>
            <a:r>
              <a:rPr lang="fr-FR" sz="2400" spc="-1" dirty="0" err="1">
                <a:solidFill>
                  <a:schemeClr val="dk1">
                    <a:tint val="75000"/>
                  </a:schemeClr>
                </a:solidFill>
                <a:latin typeface="Cambria"/>
              </a:rPr>
              <a:t>hibault</a:t>
            </a:r>
            <a:r>
              <a:rPr lang="fr-FR" sz="2400" spc="-1" dirty="0">
                <a:solidFill>
                  <a:schemeClr val="dk1">
                    <a:tint val="75000"/>
                  </a:schemeClr>
                </a:solidFill>
                <a:latin typeface="Cambria"/>
              </a:rPr>
              <a:t> MALESPINE</a:t>
            </a: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fr-FR" sz="2400" b="0" strike="noStrike" spc="-1" dirty="0">
                <a:solidFill>
                  <a:schemeClr val="dk1">
                    <a:tint val="75000"/>
                  </a:schemeClr>
                </a:solidFill>
                <a:latin typeface="Cambria"/>
              </a:rPr>
              <a:t>Armand LECOURT</a:t>
            </a: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ZoneTexte 3"/>
          <p:cNvSpPr/>
          <p:nvPr/>
        </p:nvSpPr>
        <p:spPr>
          <a:xfrm>
            <a:off x="1599840" y="2133000"/>
            <a:ext cx="541620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fr-FR" sz="3600" b="0" strike="noStrike" spc="-1">
                <a:solidFill>
                  <a:schemeClr val="dk1"/>
                </a:solidFill>
                <a:latin typeface="Cambria"/>
              </a:rPr>
              <a:t>Démo </a:t>
            </a:r>
            <a:endParaRPr lang="fr-FR" sz="36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fr-FR" sz="3600" b="0" strike="noStrike" spc="-1">
                <a:solidFill>
                  <a:schemeClr val="dk1"/>
                </a:solidFill>
                <a:latin typeface="Cambria"/>
              </a:rPr>
              <a:t>live ou screencast</a:t>
            </a:r>
            <a:endParaRPr lang="fr-FR" sz="36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fr-FR" sz="3600" b="0" strike="noStrike" spc="-1">
                <a:solidFill>
                  <a:schemeClr val="dk1"/>
                </a:solidFill>
                <a:latin typeface="Cambria"/>
              </a:rPr>
              <a:t>(3-4 minutes maximum)</a:t>
            </a:r>
            <a:endParaRPr lang="fr-FR" sz="36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fr-F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ftr" idx="16"/>
          </p:nvPr>
        </p:nvSpPr>
        <p:spPr>
          <a:xfrm>
            <a:off x="1271160" y="6347880"/>
            <a:ext cx="60732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fr-FR" sz="16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rgbClr val="8B8B8B"/>
                </a:solidFill>
                <a:latin typeface="Cambria"/>
              </a:rPr>
              <a:t>Soutenance projet TW3</a:t>
            </a:r>
            <a:endParaRPr lang="fr-FR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17"/>
          </p:nvPr>
        </p:nvSpPr>
        <p:spPr>
          <a:xfrm>
            <a:off x="179640" y="6347880"/>
            <a:ext cx="7916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FR" sz="2400" b="0" strike="noStrike" spc="-1">
                <a:solidFill>
                  <a:srgbClr val="8B8B8B"/>
                </a:solidFill>
                <a:latin typeface="Cambri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6312C15-F07D-4B35-8914-90BE43236517}" type="slidenum">
              <a:rPr lang="fr-FR" sz="2400" b="0" strike="noStrike" spc="-1">
                <a:solidFill>
                  <a:srgbClr val="8B8B8B"/>
                </a:solidFill>
                <a:latin typeface="Cambria"/>
              </a:rPr>
              <a:t>2</a:t>
            </a:fld>
            <a:endParaRPr lang="fr-F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/>
          </p:nvPr>
        </p:nvSpPr>
        <p:spPr>
          <a:xfrm>
            <a:off x="457200" y="2709000"/>
            <a:ext cx="4834440" cy="341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2401"/>
              </a:spcBef>
              <a:buSzPct val="149939"/>
              <a:buBlip>
                <a:blip r:embed="rId3"/>
              </a:buBlip>
            </a:pPr>
            <a:r>
              <a:rPr lang="fr-FR" sz="2000" b="0" strike="noStrike" spc="-1" dirty="0">
                <a:solidFill>
                  <a:schemeClr val="dk1"/>
                </a:solidFill>
                <a:latin typeface="Cambria"/>
              </a:rPr>
              <a:t>Justifier votre auto-évaluation 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Interface claire et lisible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Beaucoup de contraste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b="0" strike="noStrike" spc="-1" dirty="0">
                <a:solidFill>
                  <a:schemeClr val="dk1"/>
                </a:solidFill>
                <a:latin typeface="Cambria"/>
              </a:rPr>
              <a:t>Les annonces sont représentées par une grille de cartes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Images présentes sur chaque annonce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57"/>
              </a:spcBef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mbria"/>
                <a:ea typeface="Noto Sans"/>
              </a:rPr>
              <a:t>Qualité visuelle</a:t>
            </a:r>
            <a:br>
              <a:rPr sz="4400"/>
            </a:b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Esthétique générale, cohérence visuelle, accessibilité…</a:t>
            </a:r>
            <a:endParaRPr lang="fr-FR" sz="1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Rectangle 8"/>
          <p:cNvSpPr/>
          <p:nvPr/>
        </p:nvSpPr>
        <p:spPr>
          <a:xfrm>
            <a:off x="2627640" y="1859759"/>
            <a:ext cx="3940308" cy="303119"/>
          </a:xfrm>
          <a:prstGeom prst="rect">
            <a:avLst/>
          </a:prstGeom>
          <a:solidFill>
            <a:srgbClr val="E75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 dirty="0">
              <a:solidFill>
                <a:schemeClr val="lt1"/>
              </a:solidFill>
              <a:latin typeface="Calibri"/>
            </a:endParaRPr>
          </a:p>
        </p:txBody>
      </p:sp>
      <p:graphicFrame>
        <p:nvGraphicFramePr>
          <p:cNvPr id="124" name="Tableau 13"/>
          <p:cNvGraphicFramePr/>
          <p:nvPr>
            <p:extLst>
              <p:ext uri="{D42A27DB-BD31-4B8C-83A1-F6EECF244321}">
                <p14:modId xmlns:p14="http://schemas.microsoft.com/office/powerpoint/2010/main" val="3409841472"/>
              </p:ext>
            </p:extLst>
          </p:nvPr>
        </p:nvGraphicFramePr>
        <p:xfrm>
          <a:off x="5436000" y="4149000"/>
          <a:ext cx="3348360" cy="1854000"/>
        </p:xfrm>
        <a:graphic>
          <a:graphicData uri="http://schemas.openxmlformats.org/drawingml/2006/table">
            <a:tbl>
              <a:tblPr/>
              <a:tblGrid>
                <a:gridCol w="7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rôle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co-équipier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implication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leader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A</a:t>
                      </a:r>
                      <a:r>
                        <a:rPr lang="fr-FR" sz="1400" b="0" strike="noStrike" spc="-1" dirty="0" err="1">
                          <a:solidFill>
                            <a:srgbClr val="000000"/>
                          </a:solidFill>
                          <a:latin typeface="Cambria"/>
                        </a:rPr>
                        <a:t>rmand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60%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Thibault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40%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5" name="ZoneTexte 5"/>
          <p:cNvSpPr/>
          <p:nvPr/>
        </p:nvSpPr>
        <p:spPr>
          <a:xfrm>
            <a:off x="5280480" y="3841200"/>
            <a:ext cx="20725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Répartition des efforts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Soutenance projet TW3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5B82FCD-2DC0-499F-9E4F-EAD64ADA8412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/>
          </p:nvPr>
        </p:nvSpPr>
        <p:spPr>
          <a:xfrm>
            <a:off x="457200" y="2709000"/>
            <a:ext cx="4834440" cy="341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2401"/>
              </a:spcBef>
              <a:buSzPct val="149939"/>
              <a:buBlip>
                <a:blip r:embed="rId3"/>
              </a:buBlip>
            </a:pPr>
            <a:r>
              <a:rPr lang="fr-FR" sz="2000" b="0" strike="noStrike" spc="-1" dirty="0">
                <a:solidFill>
                  <a:schemeClr val="dk1"/>
                </a:solidFill>
                <a:latin typeface="Cambria"/>
              </a:rPr>
              <a:t>Justifier votre auto-évaluation 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b="0" strike="noStrike" spc="-1" dirty="0">
                <a:solidFill>
                  <a:schemeClr val="dk1"/>
                </a:solidFill>
                <a:latin typeface="Cambria"/>
              </a:rPr>
              <a:t>Boutons visibles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b="0" strike="noStrike" spc="-1" dirty="0">
                <a:solidFill>
                  <a:schemeClr val="dk1"/>
                </a:solidFill>
                <a:latin typeface="Cambria"/>
              </a:rPr>
              <a:t>Diversité des champs de saisi</a:t>
            </a:r>
            <a:r>
              <a:rPr lang="fr-FR" sz="1600" spc="-1" dirty="0">
                <a:solidFill>
                  <a:schemeClr val="dk1"/>
                </a:solidFill>
                <a:latin typeface="Cambria"/>
              </a:rPr>
              <a:t>es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b="0" strike="noStrike" spc="-1" dirty="0">
                <a:solidFill>
                  <a:schemeClr val="dk1"/>
                </a:solidFill>
                <a:latin typeface="Cambria"/>
              </a:rPr>
              <a:t>Cartographie automatique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Interface claire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57"/>
              </a:spcBef>
              <a:buNone/>
            </a:pPr>
            <a:r>
              <a:rPr lang="fr-FR" sz="4400" b="0" strike="noStrike" spc="-1" dirty="0">
                <a:solidFill>
                  <a:schemeClr val="dk1"/>
                </a:solidFill>
                <a:latin typeface="Cambria"/>
                <a:ea typeface="Noto Sans"/>
              </a:rPr>
              <a:t>Ergonomie</a:t>
            </a:r>
            <a:br>
              <a:rPr sz="4400" dirty="0"/>
            </a:br>
            <a:r>
              <a:rPr lang="fr-FR" sz="1400" b="0" strike="noStrike" spc="-1" dirty="0">
                <a:solidFill>
                  <a:schemeClr val="dk1"/>
                </a:solidFill>
                <a:latin typeface="Cambria"/>
                <a:ea typeface="Noto Sans"/>
              </a:rPr>
              <a:t>Intégration de la saisie, de la cartographie, clarté de l’interface…</a:t>
            </a:r>
            <a:endParaRPr lang="fr-FR" sz="1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8" name="Rectangle 8"/>
          <p:cNvSpPr/>
          <p:nvPr/>
        </p:nvSpPr>
        <p:spPr>
          <a:xfrm>
            <a:off x="2627639" y="1859759"/>
            <a:ext cx="5267663" cy="303119"/>
          </a:xfrm>
          <a:prstGeom prst="rect">
            <a:avLst/>
          </a:prstGeom>
          <a:solidFill>
            <a:srgbClr val="E75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graphicFrame>
        <p:nvGraphicFramePr>
          <p:cNvPr id="129" name="Tableau 13"/>
          <p:cNvGraphicFramePr/>
          <p:nvPr>
            <p:extLst>
              <p:ext uri="{D42A27DB-BD31-4B8C-83A1-F6EECF244321}">
                <p14:modId xmlns:p14="http://schemas.microsoft.com/office/powerpoint/2010/main" val="1067394452"/>
              </p:ext>
            </p:extLst>
          </p:nvPr>
        </p:nvGraphicFramePr>
        <p:xfrm>
          <a:off x="5436000" y="4149000"/>
          <a:ext cx="3348360" cy="1854000"/>
        </p:xfrm>
        <a:graphic>
          <a:graphicData uri="http://schemas.openxmlformats.org/drawingml/2006/table">
            <a:tbl>
              <a:tblPr/>
              <a:tblGrid>
                <a:gridCol w="7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rôle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co-équipier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implication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leader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Armand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60%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Thibault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40%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ZoneTexte 5"/>
          <p:cNvSpPr/>
          <p:nvPr/>
        </p:nvSpPr>
        <p:spPr>
          <a:xfrm>
            <a:off x="5280480" y="3841200"/>
            <a:ext cx="20725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Répartition des efforts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Soutenance projet TW3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17F1369-EA02-49D8-AB2B-584299F07F45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457200" y="2709000"/>
            <a:ext cx="4834440" cy="341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2401"/>
              </a:spcBef>
              <a:buSzPct val="149939"/>
              <a:buBlip>
                <a:blip r:embed="rId3"/>
              </a:buBlip>
            </a:pPr>
            <a:r>
              <a:rPr lang="fr-FR" sz="2000" b="0" strike="noStrike" spc="-1" dirty="0">
                <a:solidFill>
                  <a:schemeClr val="dk1"/>
                </a:solidFill>
                <a:latin typeface="Cambria"/>
              </a:rPr>
              <a:t>Justifier votre auto-évaluation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Lien de partage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Cartographie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b="0" strike="noStrike" spc="-1" dirty="0">
                <a:solidFill>
                  <a:schemeClr val="dk1"/>
                </a:solidFill>
                <a:latin typeface="Cambria"/>
              </a:rPr>
              <a:t>Diversité des filtres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Ajout d’annonce et personnalisation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b="0" strike="noStrike" spc="-1" dirty="0">
                <a:solidFill>
                  <a:schemeClr val="dk1"/>
                </a:solidFill>
                <a:latin typeface="Cambria"/>
              </a:rPr>
              <a:t>Compte personnel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57"/>
              </a:spcBef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mbria"/>
                <a:ea typeface="Noto Sans"/>
              </a:rPr>
              <a:t>Fonctionnalités</a:t>
            </a:r>
            <a:br>
              <a:rPr sz="4400"/>
            </a:b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Richesse, pertinence, robustesse et intégration des fonctionnalités…</a:t>
            </a:r>
            <a:endParaRPr lang="fr-FR" sz="1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3" name="Rectangle 8"/>
          <p:cNvSpPr/>
          <p:nvPr/>
        </p:nvSpPr>
        <p:spPr>
          <a:xfrm>
            <a:off x="2627639" y="1859760"/>
            <a:ext cx="4628567" cy="303120"/>
          </a:xfrm>
          <a:prstGeom prst="rect">
            <a:avLst/>
          </a:prstGeom>
          <a:solidFill>
            <a:srgbClr val="E75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graphicFrame>
        <p:nvGraphicFramePr>
          <p:cNvPr id="134" name="Tableau 13"/>
          <p:cNvGraphicFramePr/>
          <p:nvPr>
            <p:extLst>
              <p:ext uri="{D42A27DB-BD31-4B8C-83A1-F6EECF244321}">
                <p14:modId xmlns:p14="http://schemas.microsoft.com/office/powerpoint/2010/main" val="2035701131"/>
              </p:ext>
            </p:extLst>
          </p:nvPr>
        </p:nvGraphicFramePr>
        <p:xfrm>
          <a:off x="5436000" y="4149000"/>
          <a:ext cx="3348360" cy="1854000"/>
        </p:xfrm>
        <a:graphic>
          <a:graphicData uri="http://schemas.openxmlformats.org/drawingml/2006/table">
            <a:tbl>
              <a:tblPr/>
              <a:tblGrid>
                <a:gridCol w="7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rôle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co-équipier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implication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leader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T</a:t>
                      </a:r>
                      <a:r>
                        <a:rPr lang="fr-FR" sz="1400" b="0" strike="noStrike" spc="-1" dirty="0" err="1">
                          <a:solidFill>
                            <a:srgbClr val="000000"/>
                          </a:solidFill>
                          <a:latin typeface="Cambria"/>
                        </a:rPr>
                        <a:t>hibault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60%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A</a:t>
                      </a:r>
                      <a:r>
                        <a:rPr lang="fr-FR" sz="1400" b="0" strike="noStrike" spc="-1" dirty="0" err="1">
                          <a:solidFill>
                            <a:srgbClr val="000000"/>
                          </a:solidFill>
                          <a:latin typeface="Cambria"/>
                        </a:rPr>
                        <a:t>rmand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40%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5" name="ZoneTexte 5"/>
          <p:cNvSpPr/>
          <p:nvPr/>
        </p:nvSpPr>
        <p:spPr>
          <a:xfrm>
            <a:off x="5280480" y="3841200"/>
            <a:ext cx="20725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Répartition des efforts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Soutenance projet TW3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69BCCBC-A155-4A44-AB64-F7F88B0A37CA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457200" y="2709000"/>
            <a:ext cx="4834440" cy="341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2401"/>
              </a:spcBef>
              <a:buSzPct val="149939"/>
              <a:buBlip>
                <a:blip r:embed="rId3"/>
              </a:buBlip>
            </a:pPr>
            <a:r>
              <a:rPr lang="fr-FR" sz="2000" b="0" strike="noStrike" spc="-1" dirty="0">
                <a:solidFill>
                  <a:schemeClr val="dk1"/>
                </a:solidFill>
                <a:latin typeface="Cambria"/>
              </a:rPr>
              <a:t>Justifier votre auto-évaluation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b="0" strike="noStrike" spc="-1" dirty="0">
                <a:solidFill>
                  <a:schemeClr val="dk1"/>
                </a:solidFill>
                <a:latin typeface="Cambria"/>
              </a:rPr>
              <a:t>Gestio</a:t>
            </a:r>
            <a:r>
              <a:rPr lang="fr-FR" sz="1600" spc="-1" dirty="0">
                <a:solidFill>
                  <a:schemeClr val="dk1"/>
                </a:solidFill>
                <a:latin typeface="Cambria"/>
              </a:rPr>
              <a:t>n d’erreur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Logique composante et bonne pratique Next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b="0" strike="noStrike" spc="-1" dirty="0">
                <a:solidFill>
                  <a:schemeClr val="dk1"/>
                </a:solidFill>
                <a:latin typeface="Cambria"/>
              </a:rPr>
              <a:t>Historique git conséquent</a:t>
            </a:r>
          </a:p>
          <a:p>
            <a:pPr marL="809640" lvl="1" indent="-4492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b="0" i="0" dirty="0">
                <a:solidFill>
                  <a:srgbClr val="10141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Principe de responsabilité unique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indent="0" defTabSz="914400">
              <a:lnSpc>
                <a:spcPct val="100000"/>
              </a:lnSpc>
              <a:spcBef>
                <a:spcPts val="320"/>
              </a:spcBef>
              <a:buNone/>
            </a:pP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516600" y="274680"/>
            <a:ext cx="81698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57"/>
              </a:spcBef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mbria"/>
                <a:ea typeface="Noto Sans"/>
              </a:rPr>
              <a:t>Structure Front-end</a:t>
            </a:r>
            <a:br>
              <a:rPr sz="4400"/>
            </a:b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Organisation du code, modularité, évolutivité, gestion des erreurs, historique git…</a:t>
            </a:r>
            <a:endParaRPr lang="fr-FR" sz="1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8" name="Rectangle 8"/>
          <p:cNvSpPr/>
          <p:nvPr/>
        </p:nvSpPr>
        <p:spPr>
          <a:xfrm>
            <a:off x="2627639" y="1859760"/>
            <a:ext cx="5267663" cy="303120"/>
          </a:xfrm>
          <a:prstGeom prst="rect">
            <a:avLst/>
          </a:prstGeom>
          <a:solidFill>
            <a:srgbClr val="E75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graphicFrame>
        <p:nvGraphicFramePr>
          <p:cNvPr id="139" name="Tableau 13"/>
          <p:cNvGraphicFramePr/>
          <p:nvPr>
            <p:extLst>
              <p:ext uri="{D42A27DB-BD31-4B8C-83A1-F6EECF244321}">
                <p14:modId xmlns:p14="http://schemas.microsoft.com/office/powerpoint/2010/main" val="281894702"/>
              </p:ext>
            </p:extLst>
          </p:nvPr>
        </p:nvGraphicFramePr>
        <p:xfrm>
          <a:off x="5436000" y="4149000"/>
          <a:ext cx="3348360" cy="1854000"/>
        </p:xfrm>
        <a:graphic>
          <a:graphicData uri="http://schemas.openxmlformats.org/drawingml/2006/table">
            <a:tbl>
              <a:tblPr/>
              <a:tblGrid>
                <a:gridCol w="7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rôle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co-équipier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implication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leader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Thibault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80%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A</a:t>
                      </a:r>
                      <a:r>
                        <a:rPr lang="fr-FR" sz="1400" b="0" strike="noStrike" spc="-1" dirty="0" err="1">
                          <a:solidFill>
                            <a:srgbClr val="000000"/>
                          </a:solidFill>
                          <a:latin typeface="Cambria"/>
                        </a:rPr>
                        <a:t>rmand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20%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0" name="ZoneTexte 5"/>
          <p:cNvSpPr/>
          <p:nvPr/>
        </p:nvSpPr>
        <p:spPr>
          <a:xfrm>
            <a:off x="5280480" y="3841200"/>
            <a:ext cx="20725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Répartition des efforts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Soutenance projet TW3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E7A2D3E-D8A3-4AF4-B527-93E4EA771B3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57200" y="2709000"/>
            <a:ext cx="4834440" cy="341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2401"/>
              </a:spcBef>
              <a:buSzPct val="149939"/>
              <a:buBlip>
                <a:blip r:embed="rId3"/>
              </a:buBlip>
            </a:pPr>
            <a:r>
              <a:rPr lang="fr-FR" sz="2000" b="0" strike="noStrike" spc="-1" dirty="0">
                <a:solidFill>
                  <a:schemeClr val="dk1"/>
                </a:solidFill>
                <a:latin typeface="Cambria"/>
              </a:rPr>
              <a:t>Justifier votre auto-évaluation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Gestion erreurs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Utilisation Git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Présence de test</a:t>
            </a: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spc="-1" dirty="0">
                <a:solidFill>
                  <a:schemeClr val="dk1"/>
                </a:solidFill>
                <a:latin typeface="Cambria"/>
              </a:rPr>
              <a:t>Authentification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r>
              <a:rPr lang="fr-FR" sz="1600" b="0" strike="noStrike" spc="-1" dirty="0">
                <a:solidFill>
                  <a:schemeClr val="dk1"/>
                </a:solidFill>
                <a:latin typeface="Cambria"/>
              </a:rPr>
              <a:t>Opératio</a:t>
            </a:r>
            <a:r>
              <a:rPr lang="fr-FR" sz="1600" spc="-1" dirty="0">
                <a:solidFill>
                  <a:schemeClr val="dk1"/>
                </a:solidFill>
                <a:latin typeface="Cambria"/>
              </a:rPr>
              <a:t>ns CRUD sur les données</a:t>
            </a: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  <a:p>
            <a:pPr marL="809640" lvl="1" indent="-4492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—"/>
            </a:pPr>
            <a:endParaRPr lang="fr-FR" sz="1600" b="0" strike="noStrike" spc="-1" dirty="0">
              <a:solidFill>
                <a:schemeClr val="dk1"/>
              </a:solidFill>
              <a:latin typeface="Cambri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title"/>
          </p:nvPr>
        </p:nvSpPr>
        <p:spPr>
          <a:xfrm>
            <a:off x="411480" y="274680"/>
            <a:ext cx="827496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00000"/>
              </a:lnSpc>
              <a:spcBef>
                <a:spcPts val="1057"/>
              </a:spcBef>
              <a:buNone/>
            </a:pPr>
            <a:r>
              <a:rPr lang="fr-FR" sz="4400" b="0" strike="noStrike" spc="-1">
                <a:solidFill>
                  <a:schemeClr val="dk1"/>
                </a:solidFill>
                <a:latin typeface="Cambria"/>
                <a:ea typeface="Noto Sans"/>
              </a:rPr>
              <a:t>Structure Backend</a:t>
            </a:r>
            <a:br>
              <a:rPr sz="4400"/>
            </a:b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Organisation du code, modularité, évolutivité, gestion des erreurs, historique git…</a:t>
            </a:r>
            <a:endParaRPr lang="fr-FR" sz="1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3" name="Rectangle 8"/>
          <p:cNvSpPr/>
          <p:nvPr/>
        </p:nvSpPr>
        <p:spPr>
          <a:xfrm>
            <a:off x="2627639" y="1859760"/>
            <a:ext cx="5257831" cy="303120"/>
          </a:xfrm>
          <a:prstGeom prst="rect">
            <a:avLst/>
          </a:prstGeom>
          <a:solidFill>
            <a:srgbClr val="E75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graphicFrame>
        <p:nvGraphicFramePr>
          <p:cNvPr id="144" name="Tableau 13"/>
          <p:cNvGraphicFramePr/>
          <p:nvPr>
            <p:extLst>
              <p:ext uri="{D42A27DB-BD31-4B8C-83A1-F6EECF244321}">
                <p14:modId xmlns:p14="http://schemas.microsoft.com/office/powerpoint/2010/main" val="272450938"/>
              </p:ext>
            </p:extLst>
          </p:nvPr>
        </p:nvGraphicFramePr>
        <p:xfrm>
          <a:off x="5436000" y="4149000"/>
          <a:ext cx="3348360" cy="1854000"/>
        </p:xfrm>
        <a:graphic>
          <a:graphicData uri="http://schemas.openxmlformats.org/drawingml/2006/table">
            <a:tbl>
              <a:tblPr/>
              <a:tblGrid>
                <a:gridCol w="75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rôle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co-équipier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FFFFFF"/>
                          </a:solidFill>
                          <a:latin typeface="Cambria"/>
                        </a:rPr>
                        <a:t>implication</a:t>
                      </a:r>
                      <a:endParaRPr lang="fr-FR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 w="12240">
                      <a:solidFill>
                        <a:srgbClr val="4D4D4D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leader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A</a:t>
                      </a:r>
                      <a:r>
                        <a:rPr lang="fr-FR" sz="1400" b="0" strike="noStrike" spc="-1" dirty="0" err="1">
                          <a:solidFill>
                            <a:srgbClr val="000000"/>
                          </a:solidFill>
                          <a:latin typeface="Cambria"/>
                        </a:rPr>
                        <a:t>rmand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>
                          <a:solidFill>
                            <a:srgbClr val="000000"/>
                          </a:solidFill>
                          <a:latin typeface="Cambria"/>
                        </a:rPr>
                        <a:t>60%</a:t>
                      </a:r>
                      <a:endParaRPr lang="fr-FR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T</a:t>
                      </a:r>
                      <a:r>
                        <a:rPr lang="fr-FR" sz="1400" b="0" strike="noStrike" spc="-1" dirty="0" err="1">
                          <a:solidFill>
                            <a:srgbClr val="000000"/>
                          </a:solidFill>
                          <a:latin typeface="Cambria"/>
                        </a:rPr>
                        <a:t>hibault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fr-FR" sz="1400" b="0" strike="noStrike" spc="-1" dirty="0">
                          <a:solidFill>
                            <a:srgbClr val="000000"/>
                          </a:solidFill>
                          <a:latin typeface="Cambria"/>
                        </a:rPr>
                        <a:t>40%</a:t>
                      </a: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fr-FR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 w="12240">
                      <a:solidFill>
                        <a:srgbClr val="4D4D4D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b="0" strike="noStrike" spc="-1" dirty="0">
                        <a:solidFill>
                          <a:srgbClr val="000000"/>
                        </a:solidFill>
                        <a:latin typeface="Cambria"/>
                      </a:endParaRPr>
                    </a:p>
                  </a:txBody>
                  <a:tcPr>
                    <a:lnL>
                      <a:noFill/>
                    </a:lnL>
                    <a:lnR w="12240">
                      <a:solidFill>
                        <a:srgbClr val="4D4D4D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4D4D4D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" name="ZoneTexte 5"/>
          <p:cNvSpPr/>
          <p:nvPr/>
        </p:nvSpPr>
        <p:spPr>
          <a:xfrm>
            <a:off x="5280480" y="3841200"/>
            <a:ext cx="20725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FR" sz="1400" b="0" strike="noStrike" spc="-1">
                <a:solidFill>
                  <a:schemeClr val="dk1"/>
                </a:solidFill>
                <a:latin typeface="Cambria"/>
              </a:rPr>
              <a:t>Répartition des efforts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Soutenance projet TW3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AC2A90-C20C-4FFB-9749-EF391C06422D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hème Office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Thème Office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Thème Office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Thème Office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Thème Office">
  <a:themeElements>
    <a:clrScheme name="Nuances de gris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FOAD</Template>
  <TotalTime>0</TotalTime>
  <Words>279</Words>
  <Application>Microsoft Office PowerPoint</Application>
  <PresentationFormat>On-screen Show (4:3)</PresentationFormat>
  <Paragraphs>100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Arial</vt:lpstr>
      <vt:lpstr>Calibri</vt:lpstr>
      <vt:lpstr>Cambria</vt:lpstr>
      <vt:lpstr>Panzoli</vt:lpstr>
      <vt:lpstr>Symbol</vt:lpstr>
      <vt:lpstr>Times New Roman</vt:lpstr>
      <vt:lpstr>Wingdings</vt:lpstr>
      <vt:lpstr>1_Thème Office</vt:lpstr>
      <vt:lpstr>1_Thème Office</vt:lpstr>
      <vt:lpstr>1_Thème Office</vt:lpstr>
      <vt:lpstr>1_Thème Office</vt:lpstr>
      <vt:lpstr>1_Thème Office</vt:lpstr>
      <vt:lpstr>1_Thème Office</vt:lpstr>
      <vt:lpstr>1_Thème Office</vt:lpstr>
      <vt:lpstr>1_Thème Office</vt:lpstr>
      <vt:lpstr>Soutenance projet TW4</vt:lpstr>
      <vt:lpstr>PowerPoint Presentation</vt:lpstr>
      <vt:lpstr>Qualité visuelle Esthétique générale, cohérence visuelle, accessibilité…</vt:lpstr>
      <vt:lpstr>Ergonomie Intégration de la saisie, de la cartographie, clarté de l’interface…</vt:lpstr>
      <vt:lpstr>Fonctionnalités Richesse, pertinence, robustesse et intégration des fonctionnalités…</vt:lpstr>
      <vt:lpstr>Structure Front-end Organisation du code, modularité, évolutivité, gestion des erreurs, historique git…</vt:lpstr>
      <vt:lpstr>Structure Backend Organisation du code, modularité, évolutivité, gestion des erreurs, historique git…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David Panzoli</dc:creator>
  <dc:description/>
  <cp:lastModifiedBy>Thibault Malespine</cp:lastModifiedBy>
  <cp:revision>439</cp:revision>
  <dcterms:created xsi:type="dcterms:W3CDTF">2017-08-21T12:26:02Z</dcterms:created>
  <dcterms:modified xsi:type="dcterms:W3CDTF">2025-05-19T09:50:01Z</dcterms:modified>
  <cp:category>Cours Linfo</cp:category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Affichage à l'écran (4:3)</vt:lpwstr>
  </property>
  <property fmtid="{D5CDD505-2E9C-101B-9397-08002B2CF9AE}" pid="4" name="Slides">
    <vt:i4>8</vt:i4>
  </property>
</Properties>
</file>