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67" autoAdjust="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14A-CACF-42C9-B0C0-8A1CAF9AD1D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F61-F991-445E-BFCE-4664FCA012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14A-CACF-42C9-B0C0-8A1CAF9AD1D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F61-F991-445E-BFCE-4664FCA012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14A-CACF-42C9-B0C0-8A1CAF9AD1D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F61-F991-445E-BFCE-4664FCA012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14A-CACF-42C9-B0C0-8A1CAF9AD1D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F61-F991-445E-BFCE-4664FCA012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14A-CACF-42C9-B0C0-8A1CAF9AD1D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F61-F991-445E-BFCE-4664FCA012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14A-CACF-42C9-B0C0-8A1CAF9AD1D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F61-F991-445E-BFCE-4664FCA012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14A-CACF-42C9-B0C0-8A1CAF9AD1D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F61-F991-445E-BFCE-4664FCA012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14A-CACF-42C9-B0C0-8A1CAF9AD1D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F61-F991-445E-BFCE-4664FCA012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14A-CACF-42C9-B0C0-8A1CAF9AD1D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F61-F991-445E-BFCE-4664FCA012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14A-CACF-42C9-B0C0-8A1CAF9AD1D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F61-F991-445E-BFCE-4664FCA012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B14A-CACF-42C9-B0C0-8A1CAF9AD1D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4F61-F991-445E-BFCE-4664FCA0123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B14A-CACF-42C9-B0C0-8A1CAF9AD1D0}" type="datetimeFigureOut">
              <a:rPr lang="fr-FR" smtClean="0"/>
              <a:t>10/11/2020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64F61-F991-445E-BFCE-4664FCA0123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2400" dirty="0" smtClean="0"/>
              <a:t>16 000 profiles </a:t>
            </a:r>
          </a:p>
          <a:p>
            <a:pPr>
              <a:buNone/>
            </a:pPr>
            <a:r>
              <a:rPr lang="fr-FR" sz="2400" dirty="0" smtClean="0"/>
              <a:t>Un profile est caractérisé par :</a:t>
            </a:r>
          </a:p>
          <a:p>
            <a:pPr>
              <a:buFontTx/>
              <a:buChar char="-"/>
            </a:pPr>
            <a:r>
              <a:rPr lang="fr-FR" sz="2400" dirty="0" smtClean="0"/>
              <a:t>sa longitude</a:t>
            </a:r>
          </a:p>
          <a:p>
            <a:pPr>
              <a:buFontTx/>
              <a:buChar char="-"/>
            </a:pPr>
            <a:r>
              <a:rPr lang="fr-FR" sz="2400" dirty="0" smtClean="0"/>
              <a:t>sa latitude</a:t>
            </a:r>
          </a:p>
          <a:p>
            <a:pPr>
              <a:buFontTx/>
              <a:buChar char="-"/>
            </a:pPr>
            <a:r>
              <a:rPr lang="fr-FR" sz="2400" dirty="0" smtClean="0"/>
              <a:t>Une date</a:t>
            </a:r>
          </a:p>
          <a:p>
            <a:pPr>
              <a:buFontTx/>
              <a:buChar char="-"/>
            </a:pPr>
            <a:r>
              <a:rPr lang="fr-FR" sz="2400" dirty="0" smtClean="0"/>
              <a:t>Une liste de profondeurs</a:t>
            </a:r>
          </a:p>
          <a:p>
            <a:pPr>
              <a:buFontTx/>
              <a:buChar char="-"/>
            </a:pPr>
            <a:r>
              <a:rPr lang="fr-FR" sz="2400" dirty="0" smtClean="0"/>
              <a:t>Les températures associées</a:t>
            </a:r>
          </a:p>
          <a:p>
            <a:pPr>
              <a:buFontTx/>
              <a:buChar char="-"/>
            </a:pPr>
            <a:r>
              <a:rPr lang="fr-FR" sz="2400" dirty="0" smtClean="0"/>
              <a:t>Les salinités associées</a:t>
            </a:r>
          </a:p>
          <a:p>
            <a:pPr>
              <a:buNone/>
            </a:pPr>
            <a:r>
              <a:rPr lang="fr-FR" sz="2400" dirty="0" smtClean="0">
                <a:sym typeface="Wingdings" pitchFamily="2" charset="2"/>
              </a:rPr>
              <a:t> Pour l’instant on a travaillé sur l’interpolation des températures de surface</a:t>
            </a:r>
            <a:endParaRPr lang="fr-FR" sz="2400" dirty="0" smtClean="0"/>
          </a:p>
          <a:p>
            <a:pPr>
              <a:buFontTx/>
              <a:buChar char="-"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200" dirty="0" smtClean="0"/>
              <a:t/>
            </a:r>
            <a:br>
              <a:rPr lang="fr-FR" sz="3200" dirty="0" smtClean="0"/>
            </a:br>
            <a:r>
              <a:rPr lang="fr-FR" sz="3200" dirty="0" smtClean="0"/>
              <a:t>2. Interpolation des résidus</a:t>
            </a:r>
            <a:br>
              <a:rPr lang="fr-FR" sz="3200" dirty="0" smtClean="0"/>
            </a:br>
            <a:r>
              <a:rPr lang="fr-FR" sz="2700" dirty="0" smtClean="0"/>
              <a:t>prédictions sur une grille</a:t>
            </a:r>
            <a:r>
              <a:rPr lang="fr-FR" sz="3200" dirty="0" smtClean="0"/>
              <a:t/>
            </a:r>
            <a:br>
              <a:rPr lang="fr-FR" sz="3200" dirty="0" smtClean="0"/>
            </a:br>
            <a:endParaRPr lang="fr-FR" sz="2200" dirty="0"/>
          </a:p>
        </p:txBody>
      </p:sp>
      <p:pic>
        <p:nvPicPr>
          <p:cNvPr id="6" name="Espace réservé du contenu 5" descr="map_mediterane_temperatur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571612"/>
            <a:ext cx="6436825" cy="48276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2. Interpolation des résidus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2700" dirty="0" smtClean="0"/>
              <a:t>sélection des données de validation</a:t>
            </a:r>
            <a:endParaRPr lang="fr-FR" sz="2700" dirty="0"/>
          </a:p>
        </p:txBody>
      </p:sp>
      <p:pic>
        <p:nvPicPr>
          <p:cNvPr id="4" name="Espace réservé du contenu 3" descr="locations of the profi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643050"/>
            <a:ext cx="8229600" cy="3922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/>
              <a:t>2. Interpolation des résidus</a:t>
            </a:r>
            <a:br>
              <a:rPr lang="fr-FR" sz="3200" dirty="0" smtClean="0"/>
            </a:br>
            <a:r>
              <a:rPr lang="fr-FR" sz="2400" dirty="0" smtClean="0"/>
              <a:t>sélection des données de validation</a:t>
            </a:r>
            <a:endParaRPr lang="fr-FR" sz="2400" dirty="0"/>
          </a:p>
        </p:txBody>
      </p:sp>
      <p:pic>
        <p:nvPicPr>
          <p:cNvPr id="4" name="Espace réservé du contenu 3" descr="density_of_profil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323" y="1390864"/>
            <a:ext cx="6222511" cy="46668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2. Interpolation des résidus</a:t>
            </a: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2400" dirty="0" smtClean="0"/>
              <a:t>sélection des données de validation</a:t>
            </a:r>
            <a:endParaRPr lang="fr-FR" sz="2400" dirty="0"/>
          </a:p>
        </p:txBody>
      </p:sp>
      <p:pic>
        <p:nvPicPr>
          <p:cNvPr id="4" name="Espace réservé du contenu 3" descr="valididation_data_location_non_uniform_selec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75" y="1643050"/>
            <a:ext cx="8773325" cy="41811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2. Interpolation des résidus</a:t>
            </a:r>
            <a:r>
              <a:rPr lang="fr-FR" sz="8800" dirty="0" smtClean="0"/>
              <a:t/>
            </a:r>
            <a:br>
              <a:rPr lang="fr-FR" sz="8800" dirty="0" smtClean="0"/>
            </a:br>
            <a:r>
              <a:rPr lang="fr-FR" sz="2700" dirty="0" smtClean="0"/>
              <a:t>valeur optimale pour sigma</a:t>
            </a:r>
            <a:endParaRPr lang="fr-FR" sz="2700" dirty="0"/>
          </a:p>
        </p:txBody>
      </p:sp>
      <p:pic>
        <p:nvPicPr>
          <p:cNvPr id="4" name="Espace réservé du contenu 3" descr="error_against_sigm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74" y="1785927"/>
            <a:ext cx="8473526" cy="403826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2. Interpolation des résidus</a:t>
            </a:r>
            <a:br>
              <a:rPr lang="fr-FR" sz="3600" dirty="0" smtClean="0"/>
            </a:br>
            <a:r>
              <a:rPr lang="fr-FR" sz="2700" dirty="0" smtClean="0"/>
              <a:t>sigma variable</a:t>
            </a:r>
            <a:endParaRPr lang="fr-FR" sz="27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/>
              <a:buChar char="à"/>
            </a:pPr>
            <a:r>
              <a:rPr lang="fr-FR" dirty="0" smtClean="0">
                <a:sym typeface="Wingdings" pitchFamily="2" charset="2"/>
              </a:rPr>
              <a:t> Pb : densité de profiles variable</a:t>
            </a:r>
          </a:p>
          <a:p>
            <a:pPr>
              <a:buFont typeface="Wingdings"/>
              <a:buChar char="à"/>
            </a:pPr>
            <a:r>
              <a:rPr lang="fr-FR" dirty="0">
                <a:sym typeface="Wingdings" pitchFamily="2" charset="2"/>
              </a:rPr>
              <a:t> </a:t>
            </a:r>
            <a:r>
              <a:rPr lang="fr-FR" dirty="0" smtClean="0">
                <a:sym typeface="Wingdings" pitchFamily="2" charset="2"/>
              </a:rPr>
              <a:t>choix d’un sigma variable égal au double de la distance au point le plus proche</a:t>
            </a:r>
          </a:p>
          <a:p>
            <a:pPr>
              <a:buNone/>
            </a:pPr>
            <a:r>
              <a:rPr lang="fr-FR" sz="2400" dirty="0" smtClean="0">
                <a:sym typeface="Wingdings" pitchFamily="2" charset="2"/>
              </a:rPr>
              <a:t>Erreur avec sigma constant : 0.96°C +- 0.08°C </a:t>
            </a:r>
            <a:r>
              <a:rPr lang="fr-FR" sz="2400" dirty="0" smtClean="0">
                <a:sym typeface="Wingdings" pitchFamily="2" charset="2"/>
              </a:rPr>
              <a:t>(intervalle de confiance au seuil de 95%)</a:t>
            </a:r>
          </a:p>
          <a:p>
            <a:pPr>
              <a:buNone/>
            </a:pPr>
            <a:endParaRPr lang="fr-F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fr-FR" sz="2400" dirty="0" smtClean="0">
                <a:sym typeface="Wingdings" pitchFamily="2" charset="2"/>
              </a:rPr>
              <a:t>Erreur avec sigma variable :  0.85 °C +- 0.09</a:t>
            </a:r>
            <a:endParaRPr lang="fr-FR" dirty="0" smtClean="0">
              <a:sym typeface="Wingdings" pitchFamily="2" charset="2"/>
            </a:endParaRP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 descr="locations of the profi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84"/>
            <a:ext cx="8970185" cy="435771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42910" y="500042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Location des profiles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1. Résidus des températures de surface</a:t>
            </a:r>
          </a:p>
          <a:p>
            <a:r>
              <a:rPr lang="fr-FR" dirty="0" smtClean="0"/>
              <a:t>2. Interpolation des résidus</a:t>
            </a:r>
          </a:p>
          <a:p>
            <a:r>
              <a:rPr lang="fr-FR" dirty="0" smtClean="0"/>
              <a:t>3. </a:t>
            </a:r>
            <a:r>
              <a:rPr lang="fr-FR" dirty="0" err="1" smtClean="0"/>
              <a:t>Variogramme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1. Résidus de température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 descr="surface_temp_over_ti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473526" cy="40382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1. Résidus de température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 descr="mean_temperature_over_ti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82" y="1500174"/>
            <a:ext cx="8623426" cy="4109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1. Résidus de température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 descr="residuals_da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99" y="1285860"/>
            <a:ext cx="8544248" cy="4071966"/>
          </a:xfrm>
        </p:spPr>
      </p:pic>
      <p:sp>
        <p:nvSpPr>
          <p:cNvPr id="5" name="ZoneTexte 4"/>
          <p:cNvSpPr txBox="1"/>
          <p:nvPr/>
        </p:nvSpPr>
        <p:spPr>
          <a:xfrm>
            <a:off x="3500430" y="92867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Résidus R1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 </a:t>
            </a:r>
            <a:r>
              <a:rPr lang="fr-FR" dirty="0" err="1" smtClean="0"/>
              <a:t>Temperature</a:t>
            </a:r>
            <a:r>
              <a:rPr lang="fr-FR" dirty="0" smtClean="0"/>
              <a:t> </a:t>
            </a:r>
            <a:r>
              <a:rPr lang="fr-FR" dirty="0" err="1" smtClean="0"/>
              <a:t>residuals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 descr="residuals_day_against_latitu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2175"/>
            <a:ext cx="8229600" cy="3922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1. Résidus de température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 descr="residuals_day_latitu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2175"/>
            <a:ext cx="8229600" cy="3922013"/>
          </a:xfrm>
        </p:spPr>
      </p:pic>
      <p:sp>
        <p:nvSpPr>
          <p:cNvPr id="5" name="ZoneTexte 4"/>
          <p:cNvSpPr txBox="1"/>
          <p:nvPr/>
        </p:nvSpPr>
        <p:spPr>
          <a:xfrm>
            <a:off x="3071802" y="121442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Résidus R2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2. Interpolation des résidus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ym typeface="Wingdings" pitchFamily="2" charset="2"/>
              </a:rPr>
              <a:t> interpolation à poids gaussiens : paramètre à choisir, l’écart-type de la gaussienne</a:t>
            </a:r>
          </a:p>
          <a:p>
            <a:r>
              <a:rPr lang="fr-FR" dirty="0" smtClean="0">
                <a:sym typeface="Wingdings" pitchFamily="2" charset="2"/>
              </a:rPr>
              <a:t> interpolation sur les résidus R1 et R2, puis opération inverse (ajout de l’influence du temps pour R1 et du temps et de la latitude pour R2)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188</Words>
  <Application>Microsoft Office PowerPoint</Application>
  <PresentationFormat>Affichage à l'écran (4:3)</PresentationFormat>
  <Paragraphs>35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Données</vt:lpstr>
      <vt:lpstr>Diapositive 2</vt:lpstr>
      <vt:lpstr>Diapositive 3</vt:lpstr>
      <vt:lpstr>  1. Résidus de température  </vt:lpstr>
      <vt:lpstr>  1. Résidus de température  </vt:lpstr>
      <vt:lpstr> 1. Résidus de température  </vt:lpstr>
      <vt:lpstr>1. Temperature residuals </vt:lpstr>
      <vt:lpstr> 1. Résidus de température  </vt:lpstr>
      <vt:lpstr>2. Interpolation des résidus</vt:lpstr>
      <vt:lpstr> 2. Interpolation des résidus prédictions sur une grille </vt:lpstr>
      <vt:lpstr>2. Interpolation des résidus sélection des données de validation</vt:lpstr>
      <vt:lpstr>2. Interpolation des résidus sélection des données de validation</vt:lpstr>
      <vt:lpstr>2. Interpolation des résidus sélection des données de validation</vt:lpstr>
      <vt:lpstr>2. Interpolation des résidus valeur optimale pour sigma</vt:lpstr>
      <vt:lpstr>2. Interpolation des résidus sigma variable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Données</dc:title>
  <dc:creator>Thibaut</dc:creator>
  <cp:lastModifiedBy>Thibaut</cp:lastModifiedBy>
  <cp:revision>3</cp:revision>
  <dcterms:created xsi:type="dcterms:W3CDTF">2020-11-10T10:31:01Z</dcterms:created>
  <dcterms:modified xsi:type="dcterms:W3CDTF">2020-11-10T12:15:53Z</dcterms:modified>
</cp:coreProperties>
</file>