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AB420-DAF0-407B-B16C-6FB73C3A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72FB4-8623-4B0A-BDE1-7F18CF79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657FB-2652-40E9-8D09-24291E42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11AFB-8DC1-400D-A037-9CC4E9FC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07669-E48D-425D-8A10-75E0A17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9AF5-A53D-49DA-BD0D-4BD23197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0A4A16-0989-491F-90FB-B601AF89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67D596-A12B-433D-9EAF-D1F313E4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F4B45-30F8-496B-9328-89A22E4E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A95B0-A0FC-4237-AC32-583AEFF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5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856030-91BB-482B-B122-C2763C909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248515-733D-4C23-9FF1-F5C6ED6D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CAFBE-500D-46AD-8D6A-4EDBBBFC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CA9361-1D9A-436A-B2CB-74263683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05551-2AD9-4C04-8E1A-74D87217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9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07DD1-CB49-48C3-B69A-ECC42C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C31CD-A199-4BCE-9AD7-F1252432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66108-3CA3-46ED-8954-8048328B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2440BB-1EB1-4DCB-B5ED-D833C780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F7A980-A17B-472F-A089-484DC5ED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1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45166-5900-479B-91BA-73346DA9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58F75A-A71E-4C2E-BD97-C88D6896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FE2583-A4AF-4BA3-B102-1AA5B05D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CF4B2-23DA-40C7-8250-938D0CFC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80179C-CE6C-4B9E-9ABC-6031F5C2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2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D74A7-0CE4-425C-94E0-7309FB6A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DE7B5-56FB-4C4D-B55F-B75B6052A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47E261-A92D-4FA2-A121-4FBAA1B0E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88018-9CDF-4CE9-93EB-35E765CE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171F7-4FBD-4A5F-A752-B4809B66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C60A9-838C-4A4F-837F-0AF05E1D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F773C-45EA-4094-A120-3E26B07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DBC9E5-51BF-4C4E-B082-40662AD6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DC9454-2AC9-4C79-A97D-828466358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ED2DC4-1711-442A-A828-65DF19B84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C0C5DC-03C4-4BD1-8281-4B8486CB5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733A91-0773-4577-B785-F9D2FD80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18AB20-1166-4FFF-AD15-4F92E031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2C708-0A65-443E-99C7-AB2F11EC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23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ED2A5-7F11-4B89-AC6C-A037D9F9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8854D3-B028-4A52-A131-BC67085D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0A85F3-A5B3-4F8E-9C5C-B9EBECCD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7972-B767-4C38-B318-06F2F57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6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59EB4C-2528-4508-91B9-12FA7726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01203B-C774-40AC-A987-9BA803DD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E6AB4C-C5AD-434B-A903-64404B1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9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70FE-7BE8-4C97-8BCF-675D1254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3EF7D-BF15-4D64-A8A3-EAF93835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C703D3-FB83-4875-ABB4-FAA29DDD9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7F1382-3ACD-45C6-83E5-A9E6BCA9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476B61-51E7-4B5E-94EB-BF811BF4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0E561D-71EB-4695-989D-73046A49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34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63ECC-328B-4D33-8416-1D3FA737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A6B352-0C4A-43EA-85B5-A1924D452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098F8E-EA4B-401E-9704-9803485D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58F6F-824B-4BFB-9CFF-9531FC8C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F6567B-2682-4061-9D96-B15DE577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946141-1FE4-4911-BDEB-D432B19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9BF451-C790-4996-8D8C-BBB8E23C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DC9ED-ED58-466E-B226-8C72099B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B63C1-F793-4C96-873F-D5154B4E6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3465-FE9C-4AFA-BF57-5750E1D5C3C6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76D63-E799-4ED9-8922-36269487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54A34-C2C1-4C16-83C8-36BDE3F45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2875-3779-4F12-A2A4-10CC473E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6D9B5-B836-4529-A3C1-18887C0F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169"/>
            <a:ext cx="9144000" cy="489926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 (Corps)"/>
              </a:rPr>
              <a:t>Projet 2 : art aléatoire, mélange 2D et 3D.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44E4C8-4EB2-4155-A2CE-981D81F59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3" r="79220" b="56085"/>
          <a:stretch/>
        </p:blipFill>
        <p:spPr>
          <a:xfrm>
            <a:off x="4555222" y="2162262"/>
            <a:ext cx="2533475" cy="25334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117A2E8-82E4-4300-B31E-7AF52A5751C8}"/>
              </a:ext>
            </a:extLst>
          </p:cNvPr>
          <p:cNvSpPr txBox="1"/>
          <p:nvPr/>
        </p:nvSpPr>
        <p:spPr>
          <a:xfrm>
            <a:off x="3630750" y="598983"/>
            <a:ext cx="43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Ethan </a:t>
            </a:r>
            <a:r>
              <a:rPr lang="fr-FR" sz="2400" dirty="0" err="1"/>
              <a:t>Guibault</a:t>
            </a:r>
            <a:r>
              <a:rPr lang="fr-FR" sz="2400" dirty="0"/>
              <a:t> et Thibaut </a:t>
            </a:r>
            <a:r>
              <a:rPr lang="fr-FR" sz="2400" dirty="0" err="1"/>
              <a:t>Micetic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873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30420E-75D1-48BA-B5E9-0726B408D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307"/>
          <a:stretch/>
        </p:blipFill>
        <p:spPr>
          <a:xfrm>
            <a:off x="2617364" y="700480"/>
            <a:ext cx="6157519" cy="60316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160550-F251-4198-9877-5EFB9BF9B636}"/>
              </a:ext>
            </a:extLst>
          </p:cNvPr>
          <p:cNvSpPr txBox="1"/>
          <p:nvPr/>
        </p:nvSpPr>
        <p:spPr>
          <a:xfrm>
            <a:off x="5005069" y="177260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Code P5</a:t>
            </a:r>
          </a:p>
        </p:txBody>
      </p:sp>
    </p:spTree>
    <p:extLst>
      <p:ext uri="{BB962C8B-B14F-4D97-AF65-F5344CB8AC3E}">
        <p14:creationId xmlns:p14="http://schemas.microsoft.com/office/powerpoint/2010/main" val="1068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3BB40D3-B900-45FF-81CE-FE627C8F1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81" b="53517"/>
          <a:stretch/>
        </p:blipFill>
        <p:spPr>
          <a:xfrm>
            <a:off x="0" y="1835091"/>
            <a:ext cx="5905850" cy="31878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938D97E-8953-4C18-8111-A35BC3B15B93}"/>
              </a:ext>
            </a:extLst>
          </p:cNvPr>
          <p:cNvSpPr txBox="1"/>
          <p:nvPr/>
        </p:nvSpPr>
        <p:spPr>
          <a:xfrm>
            <a:off x="3573710" y="494950"/>
            <a:ext cx="261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Site HTML /CSS</a:t>
            </a:r>
            <a:r>
              <a:rPr lang="fr-FR"/>
              <a:t>/Javascript</a:t>
            </a:r>
          </a:p>
        </p:txBody>
      </p:sp>
    </p:spTree>
    <p:extLst>
      <p:ext uri="{BB962C8B-B14F-4D97-AF65-F5344CB8AC3E}">
        <p14:creationId xmlns:p14="http://schemas.microsoft.com/office/powerpoint/2010/main" val="2289244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(Corps)</vt:lpstr>
      <vt:lpstr>Calibri Light</vt:lpstr>
      <vt:lpstr>Thème Office</vt:lpstr>
      <vt:lpstr>Projet 2 : art aléatoire, mélange 2D et 3D.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art aléatoire</dc:title>
  <dc:creator>MICETIC Thibaut Jean Zvonimir</dc:creator>
  <cp:lastModifiedBy>MICETIC Thibaut Jean Zvonimir</cp:lastModifiedBy>
  <cp:revision>10</cp:revision>
  <dcterms:created xsi:type="dcterms:W3CDTF">2021-12-16T08:15:43Z</dcterms:created>
  <dcterms:modified xsi:type="dcterms:W3CDTF">2021-12-16T08:49:12Z</dcterms:modified>
</cp:coreProperties>
</file>