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F2969-C264-4F21-AE22-56F9A4053967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537C0-C346-4555-B8F6-DC5AE2AA5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F2969-C264-4F21-AE22-56F9A4053967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537C0-C346-4555-B8F6-DC5AE2AA5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F2969-C264-4F21-AE22-56F9A4053967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537C0-C346-4555-B8F6-DC5AE2AA5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F2969-C264-4F21-AE22-56F9A4053967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537C0-C346-4555-B8F6-DC5AE2AA5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F2969-C264-4F21-AE22-56F9A4053967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537C0-C346-4555-B8F6-DC5AE2AA5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F2969-C264-4F21-AE22-56F9A4053967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537C0-C346-4555-B8F6-DC5AE2AA5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F2969-C264-4F21-AE22-56F9A4053967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537C0-C346-4555-B8F6-DC5AE2AA5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F2969-C264-4F21-AE22-56F9A4053967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537C0-C346-4555-B8F6-DC5AE2AA5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F2969-C264-4F21-AE22-56F9A4053967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537C0-C346-4555-B8F6-DC5AE2AA5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F2969-C264-4F21-AE22-56F9A4053967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537C0-C346-4555-B8F6-DC5AE2AA5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77F2969-C264-4F21-AE22-56F9A4053967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6537C0-C346-4555-B8F6-DC5AE2AA5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77F2969-C264-4F21-AE22-56F9A4053967}" type="datetimeFigureOut">
              <a:rPr lang="fr-FR" smtClean="0"/>
              <a:pPr/>
              <a:t>20/02/2022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6537C0-C346-4555-B8F6-DC5AE2AA5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4056" y="116632"/>
            <a:ext cx="7772400" cy="936104"/>
          </a:xfrm>
        </p:spPr>
        <p:txBody>
          <a:bodyPr>
            <a:noAutofit/>
          </a:bodyPr>
          <a:lstStyle/>
          <a:p>
            <a:pPr algn="ctr"/>
            <a:r>
              <a:rPr lang="fr-FR" sz="2800" dirty="0" smtClean="0"/>
              <a:t>Quelles sont les différences entre le web 1.0 et le web 2.0 ?</a:t>
            </a:r>
            <a:endParaRPr lang="fr-FR" sz="2800" dirty="0"/>
          </a:p>
        </p:txBody>
      </p:sp>
      <p:pic>
        <p:nvPicPr>
          <p:cNvPr id="13314" name="Picture 2" descr="Evolución de la WEB timeline | Timetoast timeli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3672408" cy="2681412"/>
          </a:xfrm>
          <a:prstGeom prst="rect">
            <a:avLst/>
          </a:prstGeom>
          <a:noFill/>
        </p:spPr>
      </p:pic>
      <p:pic>
        <p:nvPicPr>
          <p:cNvPr id="13316" name="Picture 4" descr="Cosa significa web 2.0? | by Gianluigi Cogo | Webeconoscenz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960440" cy="27854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dirty="0" smtClean="0"/>
              <a:t>Web 1.0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Web 2.0 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512064"/>
            <a:ext cx="7474024" cy="914400"/>
          </a:xfrm>
        </p:spPr>
        <p:txBody>
          <a:bodyPr/>
          <a:lstStyle/>
          <a:p>
            <a:r>
              <a:rPr lang="fr-FR" dirty="0" smtClean="0"/>
              <a:t>Qu’est ce que le web 1.0 ?</a:t>
            </a:r>
            <a:endParaRPr lang="fr-FR" dirty="0"/>
          </a:p>
        </p:txBody>
      </p:sp>
      <p:pic>
        <p:nvPicPr>
          <p:cNvPr id="14338" name="Picture 2" descr="Site Web Html Exemple – accessoires-bateau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32856"/>
            <a:ext cx="2786091" cy="3368309"/>
          </a:xfrm>
          <a:prstGeom prst="rect">
            <a:avLst/>
          </a:prstGeom>
          <a:noFill/>
        </p:spPr>
      </p:pic>
      <p:pic>
        <p:nvPicPr>
          <p:cNvPr id="14340" name="Picture 4" descr="Slideshow Html Code for Website - wikitec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204864"/>
            <a:ext cx="3022514" cy="3007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Qu’est-ce que le web 2.0 ?</a:t>
            </a:r>
            <a:endParaRPr lang="fr-FR" dirty="0"/>
          </a:p>
        </p:txBody>
      </p:sp>
      <p:pic>
        <p:nvPicPr>
          <p:cNvPr id="16386" name="Picture 2" descr="Web 2.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3778072" cy="2500595"/>
          </a:xfrm>
          <a:prstGeom prst="rect">
            <a:avLst/>
          </a:prstGeom>
          <a:noFill/>
        </p:spPr>
      </p:pic>
      <p:pic>
        <p:nvPicPr>
          <p:cNvPr id="16388" name="Picture 4" descr="sublimetext - Why does a red bar appear in my javascript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564904"/>
            <a:ext cx="4070569" cy="2415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1.0 : Premiers sites, statiques, </a:t>
            </a:r>
            <a:r>
              <a:rPr lang="fr-FR" dirty="0" err="1" smtClean="0"/>
              <a:t>premieres</a:t>
            </a:r>
            <a:r>
              <a:rPr lang="fr-FR" dirty="0" smtClean="0"/>
              <a:t> commandes en ligne</a:t>
            </a:r>
          </a:p>
          <a:p>
            <a:endParaRPr lang="fr-FR" dirty="0" smtClean="0"/>
          </a:p>
          <a:p>
            <a:r>
              <a:rPr lang="fr-FR" dirty="0" smtClean="0"/>
              <a:t>Web 2.0: Réseaux sociaux, plateformes participatives, sites dynamiques (interactions)</a:t>
            </a:r>
          </a:p>
          <a:p>
            <a:endParaRPr lang="fr-FR" dirty="0" smtClean="0"/>
          </a:p>
          <a:p>
            <a:r>
              <a:rPr lang="fr-FR" smtClean="0"/>
              <a:t>Web 3.0 ?</a:t>
            </a:r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220</TotalTime>
  <Words>62</Words>
  <Application>Microsoft Office PowerPoint</Application>
  <PresentationFormat>Affichage à l'écran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Métro</vt:lpstr>
      <vt:lpstr>Diapositive 1</vt:lpstr>
      <vt:lpstr>Sommaire</vt:lpstr>
      <vt:lpstr>Qu’est ce que le web 1.0 ?</vt:lpstr>
      <vt:lpstr>Qu’est-ce que le web 2.0 ?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Thibaut</dc:creator>
  <cp:lastModifiedBy>Thibaut</cp:lastModifiedBy>
  <cp:revision>11</cp:revision>
  <dcterms:created xsi:type="dcterms:W3CDTF">2022-02-19T18:41:15Z</dcterms:created>
  <dcterms:modified xsi:type="dcterms:W3CDTF">2022-02-20T20:58:59Z</dcterms:modified>
</cp:coreProperties>
</file>