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745" r:id="rId5"/>
    <p:sldId id="748" r:id="rId6"/>
    <p:sldId id="749" r:id="rId7"/>
    <p:sldId id="751" r:id="rId8"/>
    <p:sldId id="750" r:id="rId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1" id="{10A21BAB-C4AD-1B4A-8931-DCECE890AF5A}">
          <p14:sldIdLst>
            <p14:sldId id="745"/>
            <p14:sldId id="748"/>
            <p14:sldId id="749"/>
            <p14:sldId id="751"/>
            <p14:sldId id="7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EFF"/>
    <a:srgbClr val="44546A"/>
    <a:srgbClr val="FF6C45"/>
    <a:srgbClr val="FEE9D6"/>
    <a:srgbClr val="FF5960"/>
    <a:srgbClr val="08174D"/>
    <a:srgbClr val="5A6489"/>
    <a:srgbClr val="224669"/>
    <a:srgbClr val="2F293E"/>
    <a:srgbClr val="FFE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5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8696-3B2B-7D49-B212-A8F746F3A84B}" type="datetimeFigureOut">
              <a:rPr lang="es-ES_tradnl" smtClean="0"/>
              <a:t>14/10/2022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C3A3-8174-F141-B491-7F0E98D116D0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66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4EA-1F25-0B46-8A62-E422EF4F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4A85-3E82-8341-A2E8-10D675B2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151E-F7F9-0145-B0BC-3A898F3D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3B5-3B7F-794C-A004-744184C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D655-9DD1-8E4E-925C-6D29085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468-570A-E143-81E0-88A51D58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FF18-97CD-F145-8BCA-6EE0F1E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5BD-DE5A-5B42-AB83-D7F481DF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E3DA-B2B1-7347-8C5E-6B053D2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4702-6C6E-CB45-91B9-8D508E8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7A56-1084-8744-B674-1A748286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C31B-35A2-6E46-955D-4AE2C45F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0FAE-B000-104C-96F1-F5941540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C994-0A2F-E445-A73A-5DEFF34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8A3E-C11A-D543-A66F-B4EEF2F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955-C96B-AE4E-96D9-1A67B47D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29F-68AD-C446-9665-563D7F0E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7AF5-25F4-8647-B443-6A1F255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CDF-99FC-C343-988D-536FC00F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592B-CA75-4249-941A-7412341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57C2-DD86-A94B-93B8-1232A40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49E-2974-CA46-A237-1D5BFBE8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A00C-0CA4-E641-A739-54DFE08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00A-5597-E542-BD9A-6BAEC8CC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B631-A572-FC4E-8921-78AB1A2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F58-0475-044F-9582-C615575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81B9-1E90-834F-BD6D-9E41ED13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478FB-DC1F-AF4F-8141-28D69CF4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CF64-CCEA-9949-AA7A-0EB01458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6B7C-68F6-2C4E-A93C-3C9766D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A07A-546F-F245-B442-45C70FE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ADA-CAC2-D34C-BB09-BA532BB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CE6-7A0C-214D-B58C-4D360DA0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8DB4-3B36-464C-B0F7-43299585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60CF-9C5C-0C45-A0E5-32DF2A0E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7A24D-8D4B-4240-9555-16E34831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ABD6A-C968-7A47-AC0A-07D70A3D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2947-370A-3D4A-88AA-290AF55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C476-6A34-CA42-BC4D-8569DE1B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05BE-4BD4-A64B-9268-420C41F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40BFD-3818-BA46-9933-514D5106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0BEB-419E-524F-AF0F-2A3871E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997D3-6F76-2641-82F6-52BD7D7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4A069-797E-1749-8F03-CA0F4A99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7365-CB68-584A-BEA0-160EE4B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9054-421B-C842-BE9A-A9ADE24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2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55AF-B49F-484D-8373-0E6859A0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6A5F-F3C4-3648-BE71-4938031A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D609-E5AE-F24B-B47B-AF982EBB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FC77-3DCA-4140-9ED7-6B2B462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642C-88B8-DC45-9B22-E794ACF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9E80-E845-E84B-B1B9-1EF67362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9749-A169-B640-AAE6-B5CED8A9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23F5-3C88-F142-9DB1-2300FABA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174D-26E0-244A-88FE-ABF18A4F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7117-C459-C240-B80C-47A1CA7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E52B-9EE1-6045-AE9B-E2AE6D9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85FC-DDB5-5640-875F-6E67915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97D48-1144-1543-A9D0-6D8F30B5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1358-EB14-1644-8137-FF2E84DC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87CC-5B90-3C4E-AA24-B5E1F03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E5B-2E24-B941-8DE0-C0A90C36B7C5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A7A4-2094-2E4E-ADD0-07CC8DC2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577-F99D-4141-90F1-A6EA6A58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484D0-E93D-3B4C-B946-B317F29E33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1487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B69883B0-77FA-47F9-B4C1-41CBD9B28E2F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1721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-app.axa.fr/" TargetMode="External"/><Relationship Id="rId2" Type="http://schemas.openxmlformats.org/officeDocument/2006/relationships/hyperlink" Target="https://oidc-provider.axa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4D50364-716C-4223-A8DD-E570B29A5B81}"/>
              </a:ext>
            </a:extLst>
          </p:cNvPr>
          <p:cNvCxnSpPr>
            <a:cxnSpLocks/>
          </p:cNvCxnSpPr>
          <p:nvPr/>
        </p:nvCxnSpPr>
        <p:spPr>
          <a:xfrm>
            <a:off x="694991" y="3967741"/>
            <a:ext cx="9931400" cy="0"/>
          </a:xfrm>
          <a:prstGeom prst="straightConnector1">
            <a:avLst/>
          </a:prstGeom>
          <a:ln w="127000">
            <a:gradFill flip="none" rotWithShape="1">
              <a:gsLst>
                <a:gs pos="50000">
                  <a:srgbClr val="00B050"/>
                </a:gs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3E3FB55-64A5-4C1C-B70C-5B0ABBEE86AB}"/>
              </a:ext>
            </a:extLst>
          </p:cNvPr>
          <p:cNvSpPr/>
          <p:nvPr/>
        </p:nvSpPr>
        <p:spPr>
          <a:xfrm>
            <a:off x="764438" y="3426200"/>
            <a:ext cx="174618" cy="1777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A5BA8F-9730-412A-9B9E-6A2AA938F1F0}"/>
              </a:ext>
            </a:extLst>
          </p:cNvPr>
          <p:cNvSpPr txBox="1"/>
          <p:nvPr/>
        </p:nvSpPr>
        <p:spPr>
          <a:xfrm>
            <a:off x="278461" y="1069498"/>
            <a:ext cx="1630328" cy="70788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 sz="2000" dirty="0"/>
              <a:t>OIDC client</a:t>
            </a:r>
            <a:br>
              <a:rPr lang="fr-FR" sz="2000" dirty="0"/>
            </a:br>
            <a:r>
              <a:rPr lang="fr-FR" sz="2000" dirty="0"/>
              <a:t>localStorage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7360F2-92D1-4F86-9401-E804BB44FBF5}"/>
              </a:ext>
            </a:extLst>
          </p:cNvPr>
          <p:cNvSpPr/>
          <p:nvPr/>
        </p:nvSpPr>
        <p:spPr>
          <a:xfrm>
            <a:off x="2894092" y="3423916"/>
            <a:ext cx="174618" cy="1777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34B4DE-373E-48AD-BDE8-14D513CFB1E5}"/>
              </a:ext>
            </a:extLst>
          </p:cNvPr>
          <p:cNvSpPr txBox="1"/>
          <p:nvPr/>
        </p:nvSpPr>
        <p:spPr>
          <a:xfrm>
            <a:off x="1463554" y="2075928"/>
            <a:ext cx="2159131" cy="70788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client</a:t>
            </a:r>
            <a:br>
              <a:rPr lang="fr-FR" dirty="0"/>
            </a:br>
            <a:r>
              <a:rPr lang="fr-FR" dirty="0"/>
              <a:t>sessionStorage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3B0EBD8-5511-4B33-91CE-9FDB2CF89209}"/>
              </a:ext>
            </a:extLst>
          </p:cNvPr>
          <p:cNvSpPr txBox="1"/>
          <p:nvPr/>
        </p:nvSpPr>
        <p:spPr>
          <a:xfrm>
            <a:off x="8304408" y="248831"/>
            <a:ext cx="2202183" cy="13234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client</a:t>
            </a:r>
            <a:br>
              <a:rPr lang="fr-FR" dirty="0"/>
            </a:br>
            <a:r>
              <a:rPr lang="fr-FR" dirty="0" err="1"/>
              <a:t>ServiceWorker</a:t>
            </a:r>
            <a:br>
              <a:rPr lang="fr-FR" dirty="0"/>
            </a:br>
            <a:r>
              <a:rPr lang="fr-FR" dirty="0" err="1"/>
              <a:t>Access_Token</a:t>
            </a:r>
            <a:endParaRPr lang="fr-FR" dirty="0"/>
          </a:p>
          <a:p>
            <a:r>
              <a:rPr lang="fr-FR" dirty="0" err="1"/>
              <a:t>Refresh_Token</a:t>
            </a:r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49AA052-CEC1-4CA9-BAD0-A741F9D3D5CD}"/>
              </a:ext>
            </a:extLst>
          </p:cNvPr>
          <p:cNvSpPr/>
          <p:nvPr/>
        </p:nvSpPr>
        <p:spPr>
          <a:xfrm>
            <a:off x="7613089" y="3423916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836756-7C15-4D61-B4AA-C6931FBC55ED}"/>
              </a:ext>
            </a:extLst>
          </p:cNvPr>
          <p:cNvSpPr txBox="1"/>
          <p:nvPr/>
        </p:nvSpPr>
        <p:spPr>
          <a:xfrm>
            <a:off x="10131943" y="1646579"/>
            <a:ext cx="1928681" cy="10156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Oidc</a:t>
            </a:r>
            <a:r>
              <a:rPr lang="fr-FR" dirty="0"/>
              <a:t> client</a:t>
            </a:r>
            <a:br>
              <a:rPr lang="fr-FR" dirty="0"/>
            </a:br>
            <a:r>
              <a:rPr lang="fr-FR" dirty="0" err="1"/>
              <a:t>ServiceWorker</a:t>
            </a:r>
            <a:endParaRPr lang="fr-FR" dirty="0"/>
          </a:p>
          <a:p>
            <a:r>
              <a:rPr lang="fr-FR" dirty="0" err="1"/>
              <a:t>Access_token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80F3A4-ED09-492B-83F4-4CF29C25252F}"/>
              </a:ext>
            </a:extLst>
          </p:cNvPr>
          <p:cNvSpPr txBox="1"/>
          <p:nvPr/>
        </p:nvSpPr>
        <p:spPr>
          <a:xfrm>
            <a:off x="10652720" y="3648077"/>
            <a:ext cx="139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Secure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3F591DB-26DD-4A3C-8D46-1DA401D7E309}"/>
              </a:ext>
            </a:extLst>
          </p:cNvPr>
          <p:cNvSpPr/>
          <p:nvPr/>
        </p:nvSpPr>
        <p:spPr>
          <a:xfrm>
            <a:off x="4479632" y="3417179"/>
            <a:ext cx="174618" cy="1777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00E4AF-676D-4BBB-8EAF-ECCA11BFBC80}"/>
              </a:ext>
            </a:extLst>
          </p:cNvPr>
          <p:cNvSpPr txBox="1"/>
          <p:nvPr/>
        </p:nvSpPr>
        <p:spPr>
          <a:xfrm>
            <a:off x="3501562" y="515500"/>
            <a:ext cx="2159130" cy="10156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server 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BFF Back End for Front End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E00739D-0E96-4CDF-A7CC-56696D4B98F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4566941" y="1531163"/>
            <a:ext cx="14186" cy="188601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C539407-0A85-41AF-841F-C3FD381D1B9B}"/>
              </a:ext>
            </a:extLst>
          </p:cNvPr>
          <p:cNvCxnSpPr>
            <a:cxnSpLocks/>
            <a:stCxn id="27" idx="2"/>
            <a:endCxn id="77" idx="0"/>
          </p:cNvCxnSpPr>
          <p:nvPr/>
        </p:nvCxnSpPr>
        <p:spPr>
          <a:xfrm flipH="1">
            <a:off x="9164126" y="2662242"/>
            <a:ext cx="1932158" cy="76167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EBF048FF-0961-4589-B195-D0C439C4792D}"/>
              </a:ext>
            </a:extLst>
          </p:cNvPr>
          <p:cNvSpPr/>
          <p:nvPr/>
        </p:nvSpPr>
        <p:spPr>
          <a:xfrm>
            <a:off x="6094757" y="3405650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E6B061-04AB-44E3-91F1-6D76E0C00E8D}"/>
              </a:ext>
            </a:extLst>
          </p:cNvPr>
          <p:cNvSpPr txBox="1"/>
          <p:nvPr/>
        </p:nvSpPr>
        <p:spPr>
          <a:xfrm>
            <a:off x="5921232" y="361612"/>
            <a:ext cx="2202183" cy="163121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client</a:t>
            </a:r>
            <a:br>
              <a:rPr lang="fr-FR" dirty="0"/>
            </a:br>
            <a:r>
              <a:rPr lang="fr-FR" dirty="0" err="1"/>
              <a:t>ServiceWorker</a:t>
            </a:r>
            <a:br>
              <a:rPr lang="fr-FR" dirty="0"/>
            </a:br>
            <a:r>
              <a:rPr lang="fr-FR" dirty="0" err="1"/>
              <a:t>Access_Token</a:t>
            </a:r>
            <a:endParaRPr lang="fr-FR" dirty="0"/>
          </a:p>
          <a:p>
            <a:r>
              <a:rPr lang="fr-FR" dirty="0" err="1"/>
              <a:t>Refresh_Token</a:t>
            </a:r>
            <a:endParaRPr lang="fr-FR" dirty="0"/>
          </a:p>
          <a:p>
            <a:r>
              <a:rPr lang="fr-FR" dirty="0" err="1"/>
              <a:t>Silent_Signin</a:t>
            </a:r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308638C-DF1B-4E68-8FAB-80A15F14F4DD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2543120" y="2783814"/>
            <a:ext cx="438281" cy="6401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D594C8D-B3E7-41D2-9442-EFF44CE2956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51747" y="1777384"/>
            <a:ext cx="241878" cy="164881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DCD32D-018A-4626-8727-C5F3DD7322A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700398" y="1572270"/>
            <a:ext cx="1705102" cy="185164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60CBFFA-8A23-424D-ABE7-F706B6A357A6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6182066" y="1992828"/>
            <a:ext cx="840258" cy="141282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F3642B25-47F6-4741-83FE-22DBE7705938}"/>
              </a:ext>
            </a:extLst>
          </p:cNvPr>
          <p:cNvSpPr/>
          <p:nvPr/>
        </p:nvSpPr>
        <p:spPr>
          <a:xfrm>
            <a:off x="9076817" y="3423916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6997CC-D850-4E02-955E-BEAECBD91B2C}"/>
              </a:ext>
            </a:extLst>
          </p:cNvPr>
          <p:cNvSpPr txBox="1"/>
          <p:nvPr/>
        </p:nvSpPr>
        <p:spPr>
          <a:xfrm>
            <a:off x="554962" y="4932576"/>
            <a:ext cx="180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Sensible to XSS </a:t>
            </a:r>
            <a:r>
              <a:rPr lang="fr-FR" dirty="0" err="1"/>
              <a:t>attacks</a:t>
            </a:r>
            <a:r>
              <a:rPr lang="fr-FR" dirty="0"/>
              <a:t>.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E8C01E8C-96BC-448E-B039-064E6AB80869}"/>
              </a:ext>
            </a:extLst>
          </p:cNvPr>
          <p:cNvCxnSpPr>
            <a:stCxn id="13" idx="4"/>
            <a:endCxn id="90" idx="0"/>
          </p:cNvCxnSpPr>
          <p:nvPr/>
        </p:nvCxnSpPr>
        <p:spPr>
          <a:xfrm>
            <a:off x="851747" y="3603994"/>
            <a:ext cx="603448" cy="132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A77DC83-0E0C-4023-AA48-E87FD9704197}"/>
              </a:ext>
            </a:extLst>
          </p:cNvPr>
          <p:cNvCxnSpPr>
            <a:stCxn id="19" idx="4"/>
            <a:endCxn id="90" idx="0"/>
          </p:cNvCxnSpPr>
          <p:nvPr/>
        </p:nvCxnSpPr>
        <p:spPr>
          <a:xfrm flipH="1">
            <a:off x="1455195" y="3601710"/>
            <a:ext cx="1526206" cy="133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B678081E-C689-4B1C-AE69-058BC4654A2C}"/>
              </a:ext>
            </a:extLst>
          </p:cNvPr>
          <p:cNvSpPr txBox="1"/>
          <p:nvPr/>
        </p:nvSpPr>
        <p:spPr>
          <a:xfrm>
            <a:off x="2761357" y="4651005"/>
            <a:ext cx="2135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cookie as </a:t>
            </a:r>
            <a:r>
              <a:rPr lang="fr-FR" dirty="0" err="1"/>
              <a:t>token</a:t>
            </a:r>
            <a:r>
              <a:rPr lang="fr-FR" dirty="0"/>
              <a:t> to </a:t>
            </a:r>
            <a:r>
              <a:rPr lang="fr-FR" dirty="0" err="1"/>
              <a:t>authenticate</a:t>
            </a:r>
            <a:r>
              <a:rPr lang="fr-FR" dirty="0"/>
              <a:t>.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on local machine </a:t>
            </a:r>
            <a:r>
              <a:rPr lang="fr-FR" dirty="0" err="1"/>
              <a:t>hardrive</a:t>
            </a:r>
            <a:r>
              <a:rPr lang="fr-FR" dirty="0"/>
              <a:t> and </a:t>
            </a:r>
            <a:r>
              <a:rPr lang="fr-FR" dirty="0" err="1"/>
              <a:t>persisted</a:t>
            </a:r>
            <a:r>
              <a:rPr lang="fr-FR" dirty="0"/>
              <a:t> once browser </a:t>
            </a:r>
            <a:r>
              <a:rPr lang="fr-FR" dirty="0" err="1"/>
              <a:t>closed</a:t>
            </a:r>
            <a:r>
              <a:rPr lang="fr-FR" dirty="0"/>
              <a:t>.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5C98693-5700-4DF4-AE03-595FA484BE60}"/>
              </a:ext>
            </a:extLst>
          </p:cNvPr>
          <p:cNvCxnSpPr>
            <a:cxnSpLocks/>
            <a:stCxn id="15" idx="4"/>
            <a:endCxn id="97" idx="0"/>
          </p:cNvCxnSpPr>
          <p:nvPr/>
        </p:nvCxnSpPr>
        <p:spPr>
          <a:xfrm flipH="1">
            <a:off x="3829335" y="3594973"/>
            <a:ext cx="737606" cy="105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395E6B3-0F51-4869-B955-825B37760D61}"/>
              </a:ext>
            </a:extLst>
          </p:cNvPr>
          <p:cNvSpPr txBox="1"/>
          <p:nvPr/>
        </p:nvSpPr>
        <p:spPr>
          <a:xfrm>
            <a:off x="5265105" y="4589577"/>
            <a:ext cx="2223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cookie for </a:t>
            </a:r>
            <a:r>
              <a:rPr lang="fr-FR" dirty="0" err="1"/>
              <a:t>Silent_Sign</a:t>
            </a:r>
            <a:r>
              <a:rPr lang="fr-FR" dirty="0"/>
              <a:t> but use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Access_Token</a:t>
            </a:r>
            <a:r>
              <a:rPr lang="fr-FR" dirty="0"/>
              <a:t> to </a:t>
            </a:r>
            <a:r>
              <a:rPr lang="fr-FR" dirty="0" err="1"/>
              <a:t>authenticate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API.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4B139AD7-00C7-42AC-B9EE-BBA283FD337F}"/>
              </a:ext>
            </a:extLst>
          </p:cNvPr>
          <p:cNvCxnSpPr>
            <a:stCxn id="29" idx="4"/>
            <a:endCxn id="103" idx="0"/>
          </p:cNvCxnSpPr>
          <p:nvPr/>
        </p:nvCxnSpPr>
        <p:spPr>
          <a:xfrm>
            <a:off x="6182066" y="3583444"/>
            <a:ext cx="194781" cy="100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9ECFEEE-182B-45CA-B0F5-D3436AF778AB}"/>
              </a:ext>
            </a:extLst>
          </p:cNvPr>
          <p:cNvSpPr txBox="1"/>
          <p:nvPr/>
        </p:nvSpPr>
        <p:spPr>
          <a:xfrm>
            <a:off x="7613089" y="4850470"/>
            <a:ext cx="222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Sensible to </a:t>
            </a:r>
            <a:r>
              <a:rPr lang="fr-FR" dirty="0" err="1"/>
              <a:t>unsecure</a:t>
            </a:r>
            <a:r>
              <a:rPr lang="fr-FR" dirty="0"/>
              <a:t> browser </a:t>
            </a:r>
            <a:r>
              <a:rPr lang="fr-FR" dirty="0" err="1"/>
              <a:t>addin</a:t>
            </a:r>
            <a:r>
              <a:rPr lang="fr-FR" dirty="0"/>
              <a:t>.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A91F631-5188-4CCC-AFFE-68AC7ECBD870}"/>
              </a:ext>
            </a:extLst>
          </p:cNvPr>
          <p:cNvCxnSpPr>
            <a:cxnSpLocks/>
            <a:stCxn id="26" idx="4"/>
            <a:endCxn id="110" idx="0"/>
          </p:cNvCxnSpPr>
          <p:nvPr/>
        </p:nvCxnSpPr>
        <p:spPr>
          <a:xfrm>
            <a:off x="7700398" y="3601710"/>
            <a:ext cx="1024433" cy="124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47F1FB6-96D5-420F-892F-524BAC7E003F}"/>
              </a:ext>
            </a:extLst>
          </p:cNvPr>
          <p:cNvCxnSpPr>
            <a:cxnSpLocks/>
            <a:stCxn id="77" idx="3"/>
            <a:endCxn id="110" idx="0"/>
          </p:cNvCxnSpPr>
          <p:nvPr/>
        </p:nvCxnSpPr>
        <p:spPr>
          <a:xfrm flipH="1">
            <a:off x="8724831" y="3575673"/>
            <a:ext cx="377558" cy="127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3404FB53-B170-4F3B-A712-5C4F00234316}"/>
              </a:ext>
            </a:extLst>
          </p:cNvPr>
          <p:cNvCxnSpPr>
            <a:cxnSpLocks/>
            <a:stCxn id="29" idx="4"/>
            <a:endCxn id="110" idx="0"/>
          </p:cNvCxnSpPr>
          <p:nvPr/>
        </p:nvCxnSpPr>
        <p:spPr>
          <a:xfrm>
            <a:off x="6182066" y="3583444"/>
            <a:ext cx="2542765" cy="126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4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2450D-3467-4259-A8BB-E5A83776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Silent sigin work on safari only if OIDC provider is on the same domain than client application. Cookies tier are blocked.</a:t>
            </a:r>
          </a:p>
          <a:p>
            <a:pPr marL="0" indent="0" algn="ctr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/>
              <a:t>For Example: </a:t>
            </a:r>
          </a:p>
          <a:p>
            <a:pPr marL="171450" indent="-171450">
              <a:buFontTx/>
              <a:buChar char="-"/>
            </a:pPr>
            <a:r>
              <a:rPr lang="fr-FR" sz="2800" dirty="0">
                <a:hlinkClick r:id="rId2"/>
              </a:rPr>
              <a:t>https://oidc-provider.axa.fr</a:t>
            </a:r>
            <a:endParaRPr lang="fr-FR" sz="2800" dirty="0"/>
          </a:p>
          <a:p>
            <a:pPr marL="171450" indent="-171450">
              <a:buFontTx/>
              <a:buChar char="-"/>
            </a:pPr>
            <a:r>
              <a:rPr lang="fr-FR" sz="2800" dirty="0">
                <a:hlinkClick r:id="rId3"/>
              </a:rPr>
              <a:t>https://my-app.axa.fr</a:t>
            </a:r>
            <a:endParaRPr lang="fr-FR" sz="2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Same contraint for Single Logout that use OIDC provider cookie.</a:t>
            </a:r>
          </a:p>
        </p:txBody>
      </p:sp>
    </p:spTree>
    <p:extLst>
      <p:ext uri="{BB962C8B-B14F-4D97-AF65-F5344CB8AC3E}">
        <p14:creationId xmlns:p14="http://schemas.microsoft.com/office/powerpoint/2010/main" val="61628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C3B0EBD8-5511-4B33-91CE-9FDB2CF89209}"/>
              </a:ext>
            </a:extLst>
          </p:cNvPr>
          <p:cNvSpPr txBox="1"/>
          <p:nvPr/>
        </p:nvSpPr>
        <p:spPr>
          <a:xfrm>
            <a:off x="3454680" y="230565"/>
            <a:ext cx="2202183" cy="13234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client</a:t>
            </a:r>
            <a:br>
              <a:rPr lang="fr-FR" dirty="0"/>
            </a:br>
            <a:r>
              <a:rPr lang="fr-FR" dirty="0" err="1"/>
              <a:t>ServiceWorker</a:t>
            </a:r>
            <a:br>
              <a:rPr lang="fr-FR" dirty="0"/>
            </a:br>
            <a:r>
              <a:rPr lang="fr-FR" dirty="0" err="1"/>
              <a:t>Access_Token</a:t>
            </a:r>
            <a:endParaRPr lang="fr-FR" dirty="0"/>
          </a:p>
          <a:p>
            <a:r>
              <a:rPr lang="fr-FR" dirty="0" err="1"/>
              <a:t>Refresh_Token</a:t>
            </a:r>
            <a:endParaRPr lang="fr-FR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49AA052-CEC1-4CA9-BAD0-A741F9D3D5CD}"/>
              </a:ext>
            </a:extLst>
          </p:cNvPr>
          <p:cNvSpPr/>
          <p:nvPr/>
        </p:nvSpPr>
        <p:spPr>
          <a:xfrm>
            <a:off x="4749138" y="3391642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836756-7C15-4D61-B4AA-C6931FBC55ED}"/>
              </a:ext>
            </a:extLst>
          </p:cNvPr>
          <p:cNvSpPr txBox="1"/>
          <p:nvPr/>
        </p:nvSpPr>
        <p:spPr>
          <a:xfrm>
            <a:off x="586955" y="859477"/>
            <a:ext cx="1928681" cy="10156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Oidc</a:t>
            </a:r>
            <a:r>
              <a:rPr lang="fr-FR" dirty="0"/>
              <a:t> client</a:t>
            </a:r>
            <a:br>
              <a:rPr lang="fr-FR" dirty="0"/>
            </a:br>
            <a:r>
              <a:rPr lang="fr-FR" dirty="0" err="1"/>
              <a:t>ServiceWorker</a:t>
            </a:r>
            <a:endParaRPr lang="fr-FR" dirty="0"/>
          </a:p>
          <a:p>
            <a:r>
              <a:rPr lang="fr-FR" dirty="0" err="1"/>
              <a:t>Access_token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80F3A4-ED09-492B-83F4-4CF29C25252F}"/>
              </a:ext>
            </a:extLst>
          </p:cNvPr>
          <p:cNvSpPr txBox="1"/>
          <p:nvPr/>
        </p:nvSpPr>
        <p:spPr>
          <a:xfrm>
            <a:off x="10506591" y="3967741"/>
            <a:ext cx="1920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Session</a:t>
            </a:r>
          </a:p>
          <a:p>
            <a:r>
              <a:rPr lang="fr-FR" sz="3200" b="1" dirty="0" err="1"/>
              <a:t>Lifetime</a:t>
            </a:r>
            <a:endParaRPr lang="fr-FR" sz="3200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3F591DB-26DD-4A3C-8D46-1DA401D7E309}"/>
              </a:ext>
            </a:extLst>
          </p:cNvPr>
          <p:cNvSpPr/>
          <p:nvPr/>
        </p:nvSpPr>
        <p:spPr>
          <a:xfrm>
            <a:off x="9605328" y="3442092"/>
            <a:ext cx="174618" cy="1777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00E4AF-676D-4BBB-8EAF-ECCA11BFBC80}"/>
              </a:ext>
            </a:extLst>
          </p:cNvPr>
          <p:cNvSpPr txBox="1"/>
          <p:nvPr/>
        </p:nvSpPr>
        <p:spPr>
          <a:xfrm>
            <a:off x="9904487" y="1237378"/>
            <a:ext cx="2159130" cy="10156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server 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BFF Back End for Front End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E00739D-0E96-4CDF-A7CC-56696D4B98FA}"/>
              </a:ext>
            </a:extLst>
          </p:cNvPr>
          <p:cNvCxnSpPr>
            <a:cxnSpLocks/>
            <a:stCxn id="16" idx="2"/>
            <a:endCxn id="15" idx="7"/>
          </p:cNvCxnSpPr>
          <p:nvPr/>
        </p:nvCxnSpPr>
        <p:spPr>
          <a:xfrm flipH="1">
            <a:off x="9754374" y="2253041"/>
            <a:ext cx="1229678" cy="121508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C539407-0A85-41AF-841F-C3FD381D1B9B}"/>
              </a:ext>
            </a:extLst>
          </p:cNvPr>
          <p:cNvCxnSpPr>
            <a:cxnSpLocks/>
            <a:stCxn id="27" idx="2"/>
            <a:endCxn id="77" idx="0"/>
          </p:cNvCxnSpPr>
          <p:nvPr/>
        </p:nvCxnSpPr>
        <p:spPr>
          <a:xfrm>
            <a:off x="1551296" y="1875140"/>
            <a:ext cx="0" cy="152754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EBF048FF-0961-4589-B195-D0C439C4792D}"/>
              </a:ext>
            </a:extLst>
          </p:cNvPr>
          <p:cNvSpPr/>
          <p:nvPr/>
        </p:nvSpPr>
        <p:spPr>
          <a:xfrm>
            <a:off x="8995103" y="3442092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E6B061-04AB-44E3-91F1-6D76E0C00E8D}"/>
              </a:ext>
            </a:extLst>
          </p:cNvPr>
          <p:cNvSpPr txBox="1"/>
          <p:nvPr/>
        </p:nvSpPr>
        <p:spPr>
          <a:xfrm>
            <a:off x="7409286" y="297106"/>
            <a:ext cx="2202183" cy="163121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client</a:t>
            </a:r>
            <a:br>
              <a:rPr lang="fr-FR" dirty="0"/>
            </a:br>
            <a:r>
              <a:rPr lang="fr-FR" dirty="0" err="1"/>
              <a:t>ServiceWorker</a:t>
            </a:r>
            <a:br>
              <a:rPr lang="fr-FR" dirty="0"/>
            </a:br>
            <a:r>
              <a:rPr lang="fr-FR" dirty="0" err="1"/>
              <a:t>Access_Token</a:t>
            </a:r>
            <a:endParaRPr lang="fr-FR" dirty="0"/>
          </a:p>
          <a:p>
            <a:r>
              <a:rPr lang="fr-FR" dirty="0" err="1"/>
              <a:t>Refresh_Token</a:t>
            </a:r>
            <a:endParaRPr lang="fr-FR" dirty="0"/>
          </a:p>
          <a:p>
            <a:r>
              <a:rPr lang="fr-FR" dirty="0" err="1"/>
              <a:t>Silent_Signin</a:t>
            </a:r>
            <a:endParaRPr lang="fr-FR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DCD32D-018A-4626-8727-C5F3DD7322A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555772" y="1554004"/>
            <a:ext cx="280675" cy="183763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60CBFFA-8A23-424D-ABE7-F706B6A357A6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8510378" y="1928322"/>
            <a:ext cx="572034" cy="151377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F3642B25-47F6-4741-83FE-22DBE7705938}"/>
              </a:ext>
            </a:extLst>
          </p:cNvPr>
          <p:cNvSpPr/>
          <p:nvPr/>
        </p:nvSpPr>
        <p:spPr>
          <a:xfrm>
            <a:off x="1463987" y="3402681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3D950FA-CD1B-4D63-BFAB-5BEFEBCB1143}"/>
              </a:ext>
            </a:extLst>
          </p:cNvPr>
          <p:cNvSpPr txBox="1"/>
          <p:nvPr/>
        </p:nvSpPr>
        <p:spPr>
          <a:xfrm>
            <a:off x="906319" y="5072732"/>
            <a:ext cx="180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Very short, but </a:t>
            </a:r>
            <a:r>
              <a:rPr lang="fr-FR" dirty="0" err="1"/>
              <a:t>it</a:t>
            </a:r>
            <a:r>
              <a:rPr lang="fr-FR" dirty="0"/>
              <a:t> is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endParaRPr lang="fr-FR" dirty="0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75E49A8-9325-4525-BF17-6BD34018ECD1}"/>
              </a:ext>
            </a:extLst>
          </p:cNvPr>
          <p:cNvCxnSpPr>
            <a:cxnSpLocks/>
            <a:stCxn id="77" idx="4"/>
            <a:endCxn id="50" idx="0"/>
          </p:cNvCxnSpPr>
          <p:nvPr/>
        </p:nvCxnSpPr>
        <p:spPr>
          <a:xfrm>
            <a:off x="1551296" y="3580475"/>
            <a:ext cx="255256" cy="149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B14179B-173E-41DD-9A4B-21D3C8044B31}"/>
              </a:ext>
            </a:extLst>
          </p:cNvPr>
          <p:cNvSpPr txBox="1"/>
          <p:nvPr/>
        </p:nvSpPr>
        <p:spPr>
          <a:xfrm>
            <a:off x="3929560" y="4582107"/>
            <a:ext cx="2314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ServiceWorker</a:t>
            </a:r>
            <a:r>
              <a:rPr lang="fr-FR" dirty="0"/>
              <a:t> </a:t>
            </a:r>
            <a:r>
              <a:rPr lang="fr-FR" dirty="0" err="1"/>
              <a:t>Lifetime</a:t>
            </a:r>
            <a:r>
              <a:rPr lang="fr-FR" dirty="0"/>
              <a:t>. </a:t>
            </a:r>
            <a:r>
              <a:rPr lang="fr-FR" dirty="0" err="1"/>
              <a:t>Depends</a:t>
            </a:r>
            <a:r>
              <a:rPr lang="fr-FR" dirty="0"/>
              <a:t> of the </a:t>
            </a:r>
            <a:r>
              <a:rPr lang="fr-FR" dirty="0" err="1"/>
              <a:t>browers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. 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is shorter on mobile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D553B6C-9DBA-4170-A69B-FE0F68C59984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4836447" y="3569436"/>
            <a:ext cx="250511" cy="101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E2CDFFE-A708-4F0F-B8AE-32F1AFA85A4D}"/>
              </a:ext>
            </a:extLst>
          </p:cNvPr>
          <p:cNvSpPr txBox="1"/>
          <p:nvPr/>
        </p:nvSpPr>
        <p:spPr>
          <a:xfrm>
            <a:off x="6743058" y="5050561"/>
            <a:ext cx="2314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OIDC Provider cookie session </a:t>
            </a:r>
            <a:r>
              <a:rPr lang="fr-FR" dirty="0" err="1"/>
              <a:t>lifetime</a:t>
            </a:r>
            <a:endParaRPr lang="fr-FR" dirty="0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A3F3C329-E12C-43A6-BDC4-42EEED583A16}"/>
              </a:ext>
            </a:extLst>
          </p:cNvPr>
          <p:cNvCxnSpPr>
            <a:cxnSpLocks/>
            <a:stCxn id="29" idx="4"/>
            <a:endCxn id="62" idx="0"/>
          </p:cNvCxnSpPr>
          <p:nvPr/>
        </p:nvCxnSpPr>
        <p:spPr>
          <a:xfrm flipH="1">
            <a:off x="7900456" y="3619886"/>
            <a:ext cx="1181956" cy="143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820760BB-7E8C-4E74-B7B4-40812F4C0F51}"/>
              </a:ext>
            </a:extLst>
          </p:cNvPr>
          <p:cNvSpPr txBox="1"/>
          <p:nvPr/>
        </p:nvSpPr>
        <p:spPr>
          <a:xfrm>
            <a:off x="8913233" y="5476983"/>
            <a:ext cx="180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BFF cookie session </a:t>
            </a:r>
            <a:r>
              <a:rPr lang="fr-FR" dirty="0" err="1"/>
              <a:t>lifetime</a:t>
            </a:r>
            <a:endParaRPr lang="fr-FR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512BB32-497D-4EFE-B5EF-B7613E8DBE50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9692637" y="3619886"/>
            <a:ext cx="116420" cy="185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ECD06E63-56CB-4994-81A7-1EBC69B05DA7}"/>
              </a:ext>
            </a:extLst>
          </p:cNvPr>
          <p:cNvCxnSpPr>
            <a:cxnSpLocks/>
          </p:cNvCxnSpPr>
          <p:nvPr/>
        </p:nvCxnSpPr>
        <p:spPr>
          <a:xfrm>
            <a:off x="694991" y="3967741"/>
            <a:ext cx="9931400" cy="0"/>
          </a:xfrm>
          <a:prstGeom prst="straightConnector1">
            <a:avLst/>
          </a:prstGeom>
          <a:ln w="127000">
            <a:gradFill flip="none" rotWithShape="1">
              <a:gsLst>
                <a:gs pos="50000">
                  <a:srgbClr val="00B050"/>
                </a:gs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B780F3A4-ED09-492B-83F4-4CF29C25252F}"/>
              </a:ext>
            </a:extLst>
          </p:cNvPr>
          <p:cNvSpPr txBox="1"/>
          <p:nvPr/>
        </p:nvSpPr>
        <p:spPr>
          <a:xfrm>
            <a:off x="10271168" y="4081771"/>
            <a:ext cx="192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Cheapest</a:t>
            </a:r>
            <a:endParaRPr lang="fr-FR" sz="3200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3F591DB-26DD-4A3C-8D46-1DA401D7E309}"/>
              </a:ext>
            </a:extLst>
          </p:cNvPr>
          <p:cNvSpPr/>
          <p:nvPr/>
        </p:nvSpPr>
        <p:spPr>
          <a:xfrm>
            <a:off x="8062932" y="3457454"/>
            <a:ext cx="174618" cy="17779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00E4AF-676D-4BBB-8EAF-ECCA11BFBC80}"/>
              </a:ext>
            </a:extLst>
          </p:cNvPr>
          <p:cNvSpPr txBox="1"/>
          <p:nvPr/>
        </p:nvSpPr>
        <p:spPr>
          <a:xfrm>
            <a:off x="1778176" y="885409"/>
            <a:ext cx="2159130" cy="101566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server 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BFF Back End for Front End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BF048FF-0961-4589-B195-D0C439C4792D}"/>
              </a:ext>
            </a:extLst>
          </p:cNvPr>
          <p:cNvSpPr/>
          <p:nvPr/>
        </p:nvSpPr>
        <p:spPr>
          <a:xfrm>
            <a:off x="2857741" y="3465287"/>
            <a:ext cx="174618" cy="17779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E6B061-04AB-44E3-91F1-6D76E0C00E8D}"/>
              </a:ext>
            </a:extLst>
          </p:cNvPr>
          <p:cNvSpPr txBox="1"/>
          <p:nvPr/>
        </p:nvSpPr>
        <p:spPr>
          <a:xfrm>
            <a:off x="6961840" y="1246067"/>
            <a:ext cx="2202183" cy="70788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ES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OIDC client</a:t>
            </a:r>
            <a:br>
              <a:rPr lang="fr-FR" dirty="0"/>
            </a:br>
            <a:endParaRPr lang="fr-FR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60CBFFA-8A23-424D-ABE7-F706B6A357A6}"/>
              </a:ext>
            </a:extLst>
          </p:cNvPr>
          <p:cNvCxnSpPr>
            <a:cxnSpLocks/>
            <a:stCxn id="30" idx="2"/>
            <a:endCxn id="15" idx="0"/>
          </p:cNvCxnSpPr>
          <p:nvPr/>
        </p:nvCxnSpPr>
        <p:spPr>
          <a:xfrm>
            <a:off x="8062932" y="1953953"/>
            <a:ext cx="87309" cy="150350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1B14179B-173E-41DD-9A4B-21D3C8044B31}"/>
              </a:ext>
            </a:extLst>
          </p:cNvPr>
          <p:cNvSpPr txBox="1"/>
          <p:nvPr/>
        </p:nvSpPr>
        <p:spPr>
          <a:xfrm>
            <a:off x="1622511" y="4601912"/>
            <a:ext cx="231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Require</a:t>
            </a:r>
            <a:r>
              <a:rPr lang="fr-FR" dirty="0"/>
              <a:t> a </a:t>
            </a:r>
            <a:r>
              <a:rPr lang="fr-FR" dirty="0" err="1"/>
              <a:t>webserver</a:t>
            </a:r>
            <a:r>
              <a:rPr lang="fr-FR" dirty="0"/>
              <a:t>.</a:t>
            </a:r>
          </a:p>
          <a:p>
            <a:r>
              <a:rPr lang="fr-FR" dirty="0"/>
              <a:t>Hard to setup and </a:t>
            </a:r>
            <a:r>
              <a:rPr lang="fr-FR" dirty="0" err="1"/>
              <a:t>require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good cookie configuration per BFF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secure</a:t>
            </a:r>
            <a:r>
              <a:rPr lang="fr-FR" dirty="0"/>
              <a:t>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E2CDFFE-A708-4F0F-B8AE-32F1AFA85A4D}"/>
              </a:ext>
            </a:extLst>
          </p:cNvPr>
          <p:cNvSpPr txBox="1"/>
          <p:nvPr/>
        </p:nvSpPr>
        <p:spPr>
          <a:xfrm>
            <a:off x="7080152" y="4834082"/>
            <a:ext cx="231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Fast to setup, </a:t>
            </a:r>
            <a:r>
              <a:rPr lang="fr-FR" dirty="0" err="1"/>
              <a:t>require</a:t>
            </a:r>
            <a:r>
              <a:rPr lang="fr-FR" dirty="0"/>
              <a:t> to </a:t>
            </a:r>
            <a:r>
              <a:rPr lang="fr-FR" dirty="0" err="1"/>
              <a:t>retrieve</a:t>
            </a:r>
            <a:r>
              <a:rPr lang="fr-FR" dirty="0"/>
              <a:t> only the </a:t>
            </a:r>
            <a:r>
              <a:rPr lang="fr-FR" dirty="0" err="1"/>
              <a:t>required</a:t>
            </a:r>
            <a:r>
              <a:rPr lang="fr-FR" dirty="0"/>
              <a:t> Scope and Audience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512BB32-497D-4EFE-B5EF-B7613E8DBE50}"/>
              </a:ext>
            </a:extLst>
          </p:cNvPr>
          <p:cNvCxnSpPr>
            <a:cxnSpLocks/>
            <a:stCxn id="15" idx="4"/>
            <a:endCxn id="62" idx="0"/>
          </p:cNvCxnSpPr>
          <p:nvPr/>
        </p:nvCxnSpPr>
        <p:spPr>
          <a:xfrm>
            <a:off x="8150241" y="3635248"/>
            <a:ext cx="87309" cy="119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0E4DB56-B623-4743-8C07-B53EAF83EB0C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2857741" y="1901072"/>
            <a:ext cx="87309" cy="156421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C16EC89-AC39-4106-8AB1-2875E043C63B}"/>
              </a:ext>
            </a:extLst>
          </p:cNvPr>
          <p:cNvCxnSpPr>
            <a:cxnSpLocks/>
            <a:stCxn id="29" idx="4"/>
            <a:endCxn id="54" idx="0"/>
          </p:cNvCxnSpPr>
          <p:nvPr/>
        </p:nvCxnSpPr>
        <p:spPr>
          <a:xfrm flipH="1">
            <a:off x="2779909" y="3643081"/>
            <a:ext cx="165141" cy="95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14F4DC1-DAA4-4A4F-9B02-BA24D9338524}"/>
              </a:ext>
            </a:extLst>
          </p:cNvPr>
          <p:cNvCxnSpPr>
            <a:cxnSpLocks/>
          </p:cNvCxnSpPr>
          <p:nvPr/>
        </p:nvCxnSpPr>
        <p:spPr>
          <a:xfrm>
            <a:off x="694991" y="3967741"/>
            <a:ext cx="9931400" cy="0"/>
          </a:xfrm>
          <a:prstGeom prst="straightConnector1">
            <a:avLst/>
          </a:prstGeom>
          <a:ln w="127000">
            <a:gradFill flip="none" rotWithShape="1">
              <a:gsLst>
                <a:gs pos="50000">
                  <a:srgbClr val="00B050"/>
                </a:gs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2EB1-A262-4F6E-8B6F-6F3DA493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Secure </a:t>
            </a:r>
            <a:r>
              <a:rPr lang="fr-FR" dirty="0" err="1"/>
              <a:t>pratices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4DBC2-1EEC-454D-80D7-5F3A1498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 shorter cookie </a:t>
            </a:r>
            <a:r>
              <a:rPr lang="fr-FR" dirty="0" err="1"/>
              <a:t>lifetime</a:t>
            </a:r>
            <a:r>
              <a:rPr lang="fr-FR" dirty="0"/>
              <a:t> as possible (exemple: 4 </a:t>
            </a:r>
            <a:r>
              <a:rPr lang="fr-FR" dirty="0" err="1"/>
              <a:t>hours</a:t>
            </a:r>
            <a:r>
              <a:rPr lang="fr-FR" dirty="0"/>
              <a:t>)</a:t>
            </a:r>
          </a:p>
          <a:p>
            <a:r>
              <a:rPr lang="fr-FR" dirty="0"/>
              <a:t>Configure shorter </a:t>
            </a:r>
            <a:r>
              <a:rPr lang="fr-FR" dirty="0" err="1"/>
              <a:t>access_token</a:t>
            </a:r>
            <a:r>
              <a:rPr lang="fr-FR" dirty="0"/>
              <a:t> as possible (exemple: 5 minutes)</a:t>
            </a:r>
          </a:p>
          <a:p>
            <a:r>
              <a:rPr lang="fr-FR" dirty="0"/>
              <a:t>Configure max session </a:t>
            </a:r>
            <a:r>
              <a:rPr lang="fr-FR" dirty="0" err="1"/>
              <a:t>renew</a:t>
            </a:r>
            <a:r>
              <a:rPr lang="fr-FR" dirty="0"/>
              <a:t> </a:t>
            </a:r>
            <a:r>
              <a:rPr lang="fr-FR" dirty="0" err="1"/>
              <a:t>lifetime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refresh_token</a:t>
            </a:r>
            <a:r>
              <a:rPr lang="fr-FR" dirty="0"/>
              <a:t> (exemple: 4 </a:t>
            </a:r>
            <a:r>
              <a:rPr lang="fr-FR" dirty="0" err="1"/>
              <a:t>hours</a:t>
            </a:r>
            <a:r>
              <a:rPr lang="fr-FR" dirty="0"/>
              <a:t> )</a:t>
            </a:r>
          </a:p>
          <a:p>
            <a:endParaRPr lang="fr-FR" dirty="0"/>
          </a:p>
          <a:p>
            <a:r>
              <a:rPr lang="fr-FR" dirty="0" err="1"/>
              <a:t>Retrieve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Scope or Audience only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is </a:t>
            </a:r>
            <a:r>
              <a:rPr lang="fr-FR" dirty="0" err="1"/>
              <a:t>needed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16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S">
      <a:dk1>
        <a:srgbClr val="2D293E"/>
      </a:dk1>
      <a:lt1>
        <a:srgbClr val="FFFFFF"/>
      </a:lt1>
      <a:dk2>
        <a:srgbClr val="44546A"/>
      </a:dk2>
      <a:lt2>
        <a:srgbClr val="FDFEFF"/>
      </a:lt2>
      <a:accent1>
        <a:srgbClr val="FE6C45"/>
      </a:accent1>
      <a:accent2>
        <a:srgbClr val="0DBBD6"/>
      </a:accent2>
      <a:accent3>
        <a:srgbClr val="FEE9D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0F011240A094E827BA56BE9109944" ma:contentTypeVersion="13" ma:contentTypeDescription="Create a new document." ma:contentTypeScope="" ma:versionID="5dc1144dd420c1d8a9ebf51c7358c8f0">
  <xsd:schema xmlns:xsd="http://www.w3.org/2001/XMLSchema" xmlns:xs="http://www.w3.org/2001/XMLSchema" xmlns:p="http://schemas.microsoft.com/office/2006/metadata/properties" xmlns:ns3="03cb9dc2-e9ea-44ac-afed-001b6fad4f36" xmlns:ns4="d0879fa5-f2db-41a7-8861-4a44e7ee3b24" targetNamespace="http://schemas.microsoft.com/office/2006/metadata/properties" ma:root="true" ma:fieldsID="6dda18631f78ef64168f1da1c53d30ff" ns3:_="" ns4:_="">
    <xsd:import namespace="03cb9dc2-e9ea-44ac-afed-001b6fad4f36"/>
    <xsd:import namespace="d0879fa5-f2db-41a7-8861-4a44e7ee3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9dc2-e9ea-44ac-afed-001b6fad4f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79fa5-f2db-41a7-8861-4a44e7ee3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cb9dc2-e9ea-44ac-afed-001b6fad4f36">
      <UserInfo>
        <DisplayName>LEMARCHAND THOMAS</DisplayName>
        <AccountId>16</AccountId>
        <AccountType/>
      </UserInfo>
      <UserInfo>
        <DisplayName>CHERVET Guillaume</DisplayName>
        <AccountId>84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72C7657-97CD-4958-88DD-F8AC8725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b9dc2-e9ea-44ac-afed-001b6fad4f36"/>
    <ds:schemaRef ds:uri="d0879fa5-f2db-41a7-8861-4a44e7ee3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7AB42-0DA9-4407-9B22-92C435FE7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22BBC0-3E7A-472B-9CC6-34C5EA434DE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0879fa5-f2db-41a7-8861-4a44e7ee3b24"/>
    <ds:schemaRef ds:uri="03cb9dc2-e9ea-44ac-afed-001b6fad4f3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21156</TotalTime>
  <Words>338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Secure pratices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LEMARCHAND THOMAS</dc:creator>
  <cp:lastModifiedBy>CHERVET Guillaume</cp:lastModifiedBy>
  <cp:revision>578</cp:revision>
  <cp:lastPrinted>2022-10-13T16:41:56Z</cp:lastPrinted>
  <dcterms:created xsi:type="dcterms:W3CDTF">2020-11-18T10:41:47Z</dcterms:created>
  <dcterms:modified xsi:type="dcterms:W3CDTF">2022-10-14T13:25:18Z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0x0101003BE0F011240A094E827BA56BE9109944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2022-10-14T13:25:07Z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ebed48dd-0244-4d38-9181-b39a8998aa31</vt:lpwstr>
  </property>
  <property fmtid="{D5CDD505-2E9C-101B-9397-08002B2CF9AE}" pid="9" name="MSIP_Label_65722654-0696-4b8f-bb0e-68bcd3f909d4_ContentBits">
    <vt:lpwstr>3</vt:lpwstr>
  </property>
</Properties>
</file>