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50002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797675" cy="9926638"/>
  <p:custDataLst>
    <p:tags r:id="rId11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2238B"/>
    <a:srgbClr val="DE6522"/>
    <a:srgbClr val="FF9933"/>
    <a:srgbClr val="0000FF"/>
    <a:srgbClr val="9966FF"/>
    <a:srgbClr val="FF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30" autoAdjust="0"/>
  </p:normalViewPr>
  <p:slideViewPr>
    <p:cSldViewPr>
      <p:cViewPr varScale="1">
        <p:scale>
          <a:sx n="94" d="100"/>
          <a:sy n="94" d="100"/>
        </p:scale>
        <p:origin x="842" y="92"/>
      </p:cViewPr>
      <p:guideLst>
        <p:guide orient="horz" pos="75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C2F2CF1-A558-4EBA-B6CB-36DA0BDF5332}" type="datetime1">
              <a:rPr lang="fr-FR"/>
              <a:pPr>
                <a:defRPr/>
              </a:pPr>
              <a:t>17/04/2020</a:t>
            </a:fld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DE3CB88-95F2-44ED-A484-3DDBAF38A5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9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3DA5242-A13A-42D8-8830-C2DE681C61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8" name="Picture 5" descr="Sopra Steri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5A1E06-2093-4E28-89C9-E25739D6CD2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7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48400"/>
            <a:ext cx="18875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02C185-491F-428C-993D-FB7827120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88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B6726F-0E0F-4BFE-B156-BAFFC19932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5" y="6161900"/>
            <a:ext cx="504056" cy="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  <p:pic>
        <p:nvPicPr>
          <p:cNvPr id="4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65368" y="6597352"/>
            <a:ext cx="1440160" cy="260648"/>
          </a:xfrm>
          <a:prstGeom prst="rect">
            <a:avLst/>
          </a:prstGeom>
        </p:spPr>
        <p:txBody>
          <a:bodyPr/>
          <a:lstStyle>
            <a:lvl1pPr algn="ct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617F79-3B03-4931-A9FE-D6F4FCF1BE0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11" name="Picture 5" descr="Sopra Ster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8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8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1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B98EAEC-B1B7-47EE-AEC1-8CC9FFD96BF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7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E57153-4E30-47EE-9293-14251B9E163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D18EEC-974B-4843-86E4-084479A09DE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4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FA97AF-D814-40A7-8012-2D0FDA2FBF2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5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5372B7D-B632-4384-869D-2965DC8AC2A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51C276-0F99-465D-B90B-4964514654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1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1000">
              <a:schemeClr val="bg1"/>
            </a:gs>
            <a:gs pos="100000">
              <a:schemeClr val="bg1"/>
            </a:gs>
            <a:gs pos="4000">
              <a:srgbClr val="E7EEF6"/>
            </a:gs>
            <a:gs pos="2000">
              <a:srgbClr val="B9CD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027" r:id="rId1"/>
    <p:sldLayoutId id="2147500028" r:id="rId2"/>
    <p:sldLayoutId id="2147500029" r:id="rId3"/>
    <p:sldLayoutId id="2147500030" r:id="rId4"/>
    <p:sldLayoutId id="2147500031" r:id="rId5"/>
    <p:sldLayoutId id="2147500032" r:id="rId6"/>
    <p:sldLayoutId id="2147500033" r:id="rId7"/>
    <p:sldLayoutId id="2147500034" r:id="rId8"/>
    <p:sldLayoutId id="2147500035" r:id="rId9"/>
    <p:sldLayoutId id="2147500036" r:id="rId10"/>
    <p:sldLayoutId id="2147500037" r:id="rId11"/>
    <p:sldLayoutId id="214750001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23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500"/>
              <a:t>Rapport DEMO Version 07.20.00.d.r02 + 07.19.02.r.r01 solde juillet 2019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500" dirty="0" err="1">
                <a:solidFill>
                  <a:srgbClr val="0070C0"/>
                </a:solidFill>
              </a:rPr>
              <a:t>Généré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err="1">
                <a:solidFill>
                  <a:srgbClr val="0070C0"/>
                </a:solidFill>
              </a:rPr>
              <a:t>automatiquement</a:t>
            </a:r>
            <a:r>
              <a:rPr lang="en-US" sz="1500" dirty="0">
                <a:solidFill>
                  <a:srgbClr val="0070C0"/>
                </a:solidFill>
              </a:rPr>
              <a:t> par </a:t>
            </a:r>
            <a:r>
              <a:rPr lang="en-US" sz="1500" dirty="0" err="1">
                <a:solidFill>
                  <a:srgbClr val="0070C0"/>
                </a:solidFill>
              </a:rPr>
              <a:t>GeneratorDemo</a:t>
            </a:r>
            <a:r>
              <a:rPr lang="en-US" sz="1500" dirty="0">
                <a:solidFill>
                  <a:srgbClr val="0070C0"/>
                </a:solidFill>
              </a:rPr>
              <a:t> 1.0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z="2500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 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B4496E-367D-4FA0-BE38-A70882870362}"/>
              </a:ext>
            </a:extLst>
          </p:cNvPr>
          <p:cNvSpPr txBox="1">
            <a:spLocks/>
          </p:cNvSpPr>
          <p:nvPr/>
        </p:nvSpPr>
        <p:spPr bwMode="auto">
          <a:xfrm>
            <a:off x="776536" y="-9939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63254A-5800-4639-B719-07E2FF4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8A6D8A6-49B2-4696-A4CF-4B090228ECB1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FB9E31-6EA8-4A81-83B8-BB304601BCEE}"/>
              </a:ext>
            </a:extLst>
          </p:cNvPr>
          <p:cNvSpPr txBox="1"/>
          <p:nvPr/>
        </p:nvSpPr>
        <p:spPr>
          <a:xfrm>
            <a:off x="776536" y="3812150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3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BF51652-C231-4492-9046-95DD7BA28423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914AF-CAFC-4507-839E-EA6BB9B563B5}"/>
              </a:ext>
            </a:extLst>
          </p:cNvPr>
          <p:cNvSpPr txBox="1"/>
          <p:nvPr/>
        </p:nvSpPr>
        <p:spPr>
          <a:xfrm>
            <a:off x="704528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09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FF04B56-53C5-4BAE-B473-C2777EECB418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85B3F2-2F01-491C-A56B-5394FB0B68FE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5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9AA12E1-8182-4E6D-8575-5C573EDB46D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8F1A9D-14D7-4627-8CD1-0ADAA9FB4824}"/>
              </a:ext>
            </a:extLst>
          </p:cNvPr>
          <p:cNvSpPr txBox="1"/>
          <p:nvPr/>
        </p:nvSpPr>
        <p:spPr>
          <a:xfrm>
            <a:off x="704528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7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3EE30E3-6BA9-444F-8B83-BF0D93A69BB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5E2C4-5990-4E05-8CC5-B010BF7F3FB3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19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2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1.89999999999999990000E+000&quot;&gt;&lt;m_ppcolschidx val=&quot;0&quot;/&gt;&lt;m_rgb r=&quot;ff&quot; g=&quot;0&quot; b=&quot;0&quot;/&gt;&lt;/elem&gt;&lt;elem m_fUsage=&quot;8.10000000000000050000E-001&quot;&gt;&lt;m_ppcolschidx val=&quot;0&quot;/&gt;&lt;m_rgb r=&quot;d9&quot; g=&quot;d9&quot; b=&quot;d9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 &lt;/m_chGroupingSymbol&gt;&lt;m_chDecimalSymbol17909&gt;,&lt;/m_chDecimalSymbol17909&gt;&lt;m_nGroupingDigits17909 val=&quot;3&quot;/&gt;&lt;m_chGroupingSymbol17909&gt; &lt;/m_chGroupingSymbol17909&gt;&lt;/m_precDefault&gt;&lt;/CDefaultPrec&gt;&lt;/root&gt;"/>
  <p:tag name="THINKCELLUNDODONOTDELETE" val="305"/>
</p:tagLst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61867</TotalTime>
  <Words>76</Words>
  <Application>Microsoft Office PowerPoint</Application>
  <PresentationFormat>Format A4 (210 x 297 mm)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1_Conception personnalisée</vt:lpstr>
      <vt:lpstr>Rapport DEMO Version 07.20.00.d.r02 + 07.19.02.r.r01 solde juillet 2019</vt:lpstr>
      <vt:lpstr> </vt:lpstr>
      <vt:lpstr> </vt:lpstr>
      <vt:lpstr>Présentation PowerPoint</vt:lpstr>
      <vt:lpstr>Présentation PowerPoint</vt:lpstr>
      <vt:lpstr>Présentation PowerPoint</vt:lpstr>
      <vt:lpstr>Présentation PowerPoint</vt:lpstr>
    </vt:vector>
  </TitlesOfParts>
  <Company>MINISTERE DE LA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CCTSI-RH</dc:title>
  <dc:creator>CNE AUQUIER Aurelie</dc:creator>
  <cp:lastModifiedBy>thibaut</cp:lastModifiedBy>
  <cp:revision>4141</cp:revision>
  <cp:lastPrinted>2016-01-26T13:07:08Z</cp:lastPrinted>
  <dcterms:created xsi:type="dcterms:W3CDTF">2014-03-31T07:51:13Z</dcterms:created>
  <dcterms:modified xsi:type="dcterms:W3CDTF">2020-04-17T10:24:58Z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ump">
    <vt:lpwstr>Pré-clôture Avril 2018</vt:lpwstr>
  </property>
  <property fmtid="{D5CDD505-2E9C-101B-9397-08002B2CF9AE}" pid="3" name="VersionLVS">
    <vt:lpwstr>07.15.01.a.r03 + 07.15.01.r.r01</vt:lpwstr>
  </property>
</Properties>
</file>