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8" r:id="rId3"/>
    <p:sldId id="269" r:id="rId4"/>
    <p:sldId id="270" r:id="rId5"/>
    <p:sldId id="273" r:id="rId6"/>
    <p:sldId id="274" r:id="rId7"/>
    <p:sldId id="276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2A000"/>
    <a:srgbClr val="FF3300"/>
    <a:srgbClr val="282A29"/>
    <a:srgbClr val="A42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/>
    <p:restoredTop sz="94674"/>
  </p:normalViewPr>
  <p:slideViewPr>
    <p:cSldViewPr snapToGrid="0" snapToObjects="1">
      <p:cViewPr>
        <p:scale>
          <a:sx n="200" d="100"/>
          <a:sy n="200" d="100"/>
        </p:scale>
        <p:origin x="-606" y="-1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44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139A-3BA4-4047-9C9B-8B82723418FA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213-D2F0-4E4D-A2AB-CBD31C6D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42BD7-7E52-174C-9F11-171B90F2FF35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F59DF-71C3-2544-B1F1-3F26AFA16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953964" cy="6858000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4027990" cy="4913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44701" y="6152680"/>
            <a:ext cx="4509264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15" y="2187615"/>
            <a:ext cx="3708642" cy="1875273"/>
          </a:xfrm>
          <a:prstGeom prst="rect">
            <a:avLst/>
          </a:prstGeom>
        </p:spPr>
      </p:pic>
      <p:sp>
        <p:nvSpPr>
          <p:cNvPr id="16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3761771" y="6153409"/>
            <a:ext cx="1373699" cy="365125"/>
          </a:xfrm>
        </p:spPr>
        <p:txBody>
          <a:bodyPr/>
          <a:lstStyle>
            <a:lvl1pPr>
              <a:defRPr sz="1000" baseline="0">
                <a:solidFill>
                  <a:schemeClr val="bg1"/>
                </a:solidFill>
              </a:defRPr>
            </a:lvl1pPr>
          </a:lstStyle>
          <a:p>
            <a:fld id="{D9AF130F-D355-4067-A75B-6336A9A8E4E2}" type="datetime1">
              <a:rPr lang="fr-FR" smtClean="0"/>
              <a:t>05/10/2019</a:t>
            </a:fld>
            <a:endParaRPr lang="fr-FR" dirty="0"/>
          </a:p>
        </p:txBody>
      </p:sp>
      <p:sp>
        <p:nvSpPr>
          <p:cNvPr id="1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44700" y="6153409"/>
            <a:ext cx="2032282" cy="365125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953964" y="6523650"/>
            <a:ext cx="7238035" cy="357058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</p:spTree>
    <p:extLst>
      <p:ext uri="{BB962C8B-B14F-4D97-AF65-F5344CB8AC3E}">
        <p14:creationId xmlns:p14="http://schemas.microsoft.com/office/powerpoint/2010/main" val="4298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64941" y="0"/>
            <a:ext cx="4805083" cy="6858000"/>
          </a:xfrm>
          <a:custGeom>
            <a:avLst/>
            <a:gdLst>
              <a:gd name="connsiteX0" fmla="*/ 3372750 w 4805082"/>
              <a:gd name="connsiteY0" fmla="*/ 2752858 h 6858000"/>
              <a:gd name="connsiteX1" fmla="*/ 4805082 w 4805082"/>
              <a:gd name="connsiteY1" fmla="*/ 2752858 h 6858000"/>
              <a:gd name="connsiteX2" fmla="*/ 3510616 w 4805082"/>
              <a:gd name="connsiteY2" fmla="*/ 6858000 h 6858000"/>
              <a:gd name="connsiteX3" fmla="*/ 2078284 w 4805082"/>
              <a:gd name="connsiteY3" fmla="*/ 6858000 h 6858000"/>
              <a:gd name="connsiteX4" fmla="*/ 2333608 w 4805082"/>
              <a:gd name="connsiteY4" fmla="*/ 1376429 h 6858000"/>
              <a:gd name="connsiteX5" fmla="*/ 3765940 w 4805082"/>
              <a:gd name="connsiteY5" fmla="*/ 1376429 h 6858000"/>
              <a:gd name="connsiteX6" fmla="*/ 2471474 w 4805082"/>
              <a:gd name="connsiteY6" fmla="*/ 5481571 h 6858000"/>
              <a:gd name="connsiteX7" fmla="*/ 1039142 w 4805082"/>
              <a:gd name="connsiteY7" fmla="*/ 5481571 h 6858000"/>
              <a:gd name="connsiteX8" fmla="*/ 1294466 w 4805082"/>
              <a:gd name="connsiteY8" fmla="*/ 0 h 6858000"/>
              <a:gd name="connsiteX9" fmla="*/ 2726798 w 4805082"/>
              <a:gd name="connsiteY9" fmla="*/ 0 h 6858000"/>
              <a:gd name="connsiteX10" fmla="*/ 1432332 w 4805082"/>
              <a:gd name="connsiteY10" fmla="*/ 4105142 h 6858000"/>
              <a:gd name="connsiteX11" fmla="*/ 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3372750" y="2752858"/>
                </a:moveTo>
                <a:lnTo>
                  <a:pt x="4805082" y="2752858"/>
                </a:lnTo>
                <a:lnTo>
                  <a:pt x="3510616" y="6858000"/>
                </a:lnTo>
                <a:lnTo>
                  <a:pt x="2078284" y="6858000"/>
                </a:lnTo>
                <a:close/>
                <a:moveTo>
                  <a:pt x="2333608" y="1376429"/>
                </a:moveTo>
                <a:lnTo>
                  <a:pt x="3765940" y="1376429"/>
                </a:lnTo>
                <a:lnTo>
                  <a:pt x="2471474" y="5481571"/>
                </a:lnTo>
                <a:lnTo>
                  <a:pt x="1039142" y="5481571"/>
                </a:lnTo>
                <a:close/>
                <a:moveTo>
                  <a:pt x="1294466" y="0"/>
                </a:moveTo>
                <a:lnTo>
                  <a:pt x="2726798" y="0"/>
                </a:lnTo>
                <a:lnTo>
                  <a:pt x="1432332" y="4105142"/>
                </a:lnTo>
                <a:lnTo>
                  <a:pt x="0" y="41051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27"/>
          </p:nvPr>
        </p:nvSpPr>
        <p:spPr>
          <a:xfrm>
            <a:off x="1823189" y="1190788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8"/>
          </p:nvPr>
        </p:nvSpPr>
        <p:spPr>
          <a:xfrm>
            <a:off x="3586455" y="1190787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9"/>
          </p:nvPr>
        </p:nvSpPr>
        <p:spPr>
          <a:xfrm>
            <a:off x="4474265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2698643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928719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32"/>
          </p:nvPr>
        </p:nvSpPr>
        <p:spPr>
          <a:xfrm>
            <a:off x="3586455" y="4415900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1823189" y="4415901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40659" y="1190787"/>
            <a:ext cx="4910684" cy="5667213"/>
          </a:xfrm>
          <a:custGeom>
            <a:avLst/>
            <a:gdLst>
              <a:gd name="connsiteX0" fmla="*/ 2508779 w 4910684"/>
              <a:gd name="connsiteY0" fmla="*/ 4165601 h 6858001"/>
              <a:gd name="connsiteX1" fmla="*/ 4910684 w 4910684"/>
              <a:gd name="connsiteY1" fmla="*/ 4165601 h 6858001"/>
              <a:gd name="connsiteX2" fmla="*/ 4910684 w 4910684"/>
              <a:gd name="connsiteY2" fmla="*/ 6858001 h 6858001"/>
              <a:gd name="connsiteX3" fmla="*/ 2508779 w 4910684"/>
              <a:gd name="connsiteY3" fmla="*/ 6858001 h 6858001"/>
              <a:gd name="connsiteX4" fmla="*/ 0 w 4910684"/>
              <a:gd name="connsiteY4" fmla="*/ 2311401 h 6858001"/>
              <a:gd name="connsiteX5" fmla="*/ 2401905 w 4910684"/>
              <a:gd name="connsiteY5" fmla="*/ 2311401 h 6858001"/>
              <a:gd name="connsiteX6" fmla="*/ 2401905 w 4910684"/>
              <a:gd name="connsiteY6" fmla="*/ 6858001 h 6858001"/>
              <a:gd name="connsiteX7" fmla="*/ 0 w 4910684"/>
              <a:gd name="connsiteY7" fmla="*/ 6858001 h 6858001"/>
              <a:gd name="connsiteX8" fmla="*/ 0 w 4910684"/>
              <a:gd name="connsiteY8" fmla="*/ 2 h 6858001"/>
              <a:gd name="connsiteX9" fmla="*/ 2401905 w 4910684"/>
              <a:gd name="connsiteY9" fmla="*/ 2 h 6858001"/>
              <a:gd name="connsiteX10" fmla="*/ 2401905 w 4910684"/>
              <a:gd name="connsiteY10" fmla="*/ 2208813 h 6858001"/>
              <a:gd name="connsiteX11" fmla="*/ 0 w 4910684"/>
              <a:gd name="connsiteY11" fmla="*/ 2208813 h 6858001"/>
              <a:gd name="connsiteX12" fmla="*/ 2508779 w 4910684"/>
              <a:gd name="connsiteY12" fmla="*/ 0 h 6858001"/>
              <a:gd name="connsiteX13" fmla="*/ 4910684 w 4910684"/>
              <a:gd name="connsiteY13" fmla="*/ 0 h 6858001"/>
              <a:gd name="connsiteX14" fmla="*/ 4910684 w 4910684"/>
              <a:gd name="connsiteY14" fmla="*/ 4073237 h 6858001"/>
              <a:gd name="connsiteX15" fmla="*/ 2508779 w 4910684"/>
              <a:gd name="connsiteY15" fmla="*/ 407323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0684" h="6858001">
                <a:moveTo>
                  <a:pt x="2508779" y="4165601"/>
                </a:moveTo>
                <a:lnTo>
                  <a:pt x="4910684" y="4165601"/>
                </a:lnTo>
                <a:lnTo>
                  <a:pt x="4910684" y="6858001"/>
                </a:lnTo>
                <a:lnTo>
                  <a:pt x="2508779" y="6858001"/>
                </a:lnTo>
                <a:close/>
                <a:moveTo>
                  <a:pt x="0" y="2311401"/>
                </a:moveTo>
                <a:lnTo>
                  <a:pt x="2401905" y="2311401"/>
                </a:lnTo>
                <a:lnTo>
                  <a:pt x="2401905" y="6858001"/>
                </a:lnTo>
                <a:lnTo>
                  <a:pt x="0" y="6858001"/>
                </a:lnTo>
                <a:close/>
                <a:moveTo>
                  <a:pt x="0" y="2"/>
                </a:moveTo>
                <a:lnTo>
                  <a:pt x="2401905" y="2"/>
                </a:lnTo>
                <a:lnTo>
                  <a:pt x="2401905" y="2208813"/>
                </a:lnTo>
                <a:lnTo>
                  <a:pt x="0" y="2208813"/>
                </a:lnTo>
                <a:close/>
                <a:moveTo>
                  <a:pt x="2508779" y="0"/>
                </a:moveTo>
                <a:lnTo>
                  <a:pt x="4910684" y="0"/>
                </a:lnTo>
                <a:lnTo>
                  <a:pt x="4910684" y="4073237"/>
                </a:lnTo>
                <a:lnTo>
                  <a:pt x="2508779" y="407323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Rectangle 6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Rectangle 5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72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253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6886936" cy="6858002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09" y="270570"/>
            <a:ext cx="1632281" cy="14799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53980" y="540573"/>
            <a:ext cx="4042961" cy="16936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7882359" y="2478994"/>
            <a:ext cx="2523282" cy="156566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000" b="1" i="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886936" y="6523650"/>
            <a:ext cx="5305063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0" name="Rectangle 1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1" name="Rectangle 2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919224" y="1396812"/>
            <a:ext cx="10434575" cy="500398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9" name="Rectangle 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394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430B-3DD6-400C-9315-EB5D534D1604}" type="datetime1">
              <a:rPr lang="fr-FR" smtClean="0"/>
              <a:t>05/10/2019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08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5953124" cy="6858000"/>
          </a:xfrm>
          <a:custGeom>
            <a:avLst/>
            <a:gdLst>
              <a:gd name="connsiteX0" fmla="*/ 0 w 5953124"/>
              <a:gd name="connsiteY0" fmla="*/ 5477147 h 6858000"/>
              <a:gd name="connsiteX1" fmla="*/ 1189159 w 5953124"/>
              <a:gd name="connsiteY1" fmla="*/ 6858000 h 6858000"/>
              <a:gd name="connsiteX2" fmla="*/ 0 w 5953124"/>
              <a:gd name="connsiteY2" fmla="*/ 6858000 h 6858000"/>
              <a:gd name="connsiteX3" fmla="*/ 0 w 5953124"/>
              <a:gd name="connsiteY3" fmla="*/ 3944233 h 6858000"/>
              <a:gd name="connsiteX4" fmla="*/ 2508829 w 5953124"/>
              <a:gd name="connsiteY4" fmla="*/ 6858000 h 6858000"/>
              <a:gd name="connsiteX5" fmla="*/ 1273205 w 5953124"/>
              <a:gd name="connsiteY5" fmla="*/ 6858000 h 6858000"/>
              <a:gd name="connsiteX6" fmla="*/ 0 w 5953124"/>
              <a:gd name="connsiteY6" fmla="*/ 5379293 h 6858000"/>
              <a:gd name="connsiteX7" fmla="*/ 0 w 5953124"/>
              <a:gd name="connsiteY7" fmla="*/ 2405175 h 6858000"/>
              <a:gd name="connsiteX8" fmla="*/ 3834072 w 5953124"/>
              <a:gd name="connsiteY8" fmla="*/ 6858000 h 6858000"/>
              <a:gd name="connsiteX9" fmla="*/ 2598609 w 5953124"/>
              <a:gd name="connsiteY9" fmla="*/ 6858000 h 6858000"/>
              <a:gd name="connsiteX10" fmla="*/ 0 w 5953124"/>
              <a:gd name="connsiteY10" fmla="*/ 3840042 h 6858000"/>
              <a:gd name="connsiteX11" fmla="*/ 0 w 5953124"/>
              <a:gd name="connsiteY11" fmla="*/ 872022 h 6858000"/>
              <a:gd name="connsiteX12" fmla="*/ 3594100 w 5953124"/>
              <a:gd name="connsiteY12" fmla="*/ 5046663 h 6858000"/>
              <a:gd name="connsiteX13" fmla="*/ 2360331 w 5953124"/>
              <a:gd name="connsiteY13" fmla="*/ 5041927 h 6858000"/>
              <a:gd name="connsiteX14" fmla="*/ 0 w 5953124"/>
              <a:gd name="connsiteY14" fmla="*/ 2302707 h 6858000"/>
              <a:gd name="connsiteX15" fmla="*/ 1963917 w 5953124"/>
              <a:gd name="connsiteY15" fmla="*/ 0 h 6858000"/>
              <a:gd name="connsiteX16" fmla="*/ 3204609 w 5953124"/>
              <a:gd name="connsiteY16" fmla="*/ 0 h 6858000"/>
              <a:gd name="connsiteX17" fmla="*/ 5915024 w 5953124"/>
              <a:gd name="connsiteY17" fmla="*/ 3148013 h 6858000"/>
              <a:gd name="connsiteX18" fmla="*/ 4666233 w 5953124"/>
              <a:gd name="connsiteY18" fmla="*/ 3143277 h 6858000"/>
              <a:gd name="connsiteX19" fmla="*/ 659722 w 5953124"/>
              <a:gd name="connsiteY19" fmla="*/ 0 h 6858000"/>
              <a:gd name="connsiteX20" fmla="*/ 1889085 w 5953124"/>
              <a:gd name="connsiteY20" fmla="*/ 0 h 6858000"/>
              <a:gd name="connsiteX21" fmla="*/ 5953124 w 5953124"/>
              <a:gd name="connsiteY21" fmla="*/ 4719638 h 6858000"/>
              <a:gd name="connsiteX22" fmla="*/ 4727016 w 5953124"/>
              <a:gd name="connsiteY22" fmla="*/ 4714902 h 6858000"/>
              <a:gd name="connsiteX23" fmla="*/ 0 w 5953124"/>
              <a:gd name="connsiteY23" fmla="*/ 0 h 6858000"/>
              <a:gd name="connsiteX24" fmla="*/ 569340 w 5953124"/>
              <a:gd name="connsiteY24" fmla="*/ 0 h 6858000"/>
              <a:gd name="connsiteX25" fmla="*/ 5913436 w 5953124"/>
              <a:gd name="connsiteY25" fmla="*/ 6207286 h 6858000"/>
              <a:gd name="connsiteX26" fmla="*/ 4687490 w 5953124"/>
              <a:gd name="connsiteY26" fmla="*/ 6210300 h 6858000"/>
              <a:gd name="connsiteX27" fmla="*/ 0 w 5953124"/>
              <a:gd name="connsiteY27" fmla="*/ 7699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0" y="5477147"/>
                </a:moveTo>
                <a:lnTo>
                  <a:pt x="1189159" y="6858000"/>
                </a:lnTo>
                <a:lnTo>
                  <a:pt x="0" y="6858000"/>
                </a:lnTo>
                <a:close/>
                <a:moveTo>
                  <a:pt x="0" y="3944233"/>
                </a:moveTo>
                <a:lnTo>
                  <a:pt x="2508829" y="6858000"/>
                </a:lnTo>
                <a:lnTo>
                  <a:pt x="1273205" y="6858000"/>
                </a:lnTo>
                <a:lnTo>
                  <a:pt x="0" y="5379293"/>
                </a:lnTo>
                <a:close/>
                <a:moveTo>
                  <a:pt x="0" y="2405175"/>
                </a:moveTo>
                <a:lnTo>
                  <a:pt x="3834072" y="6858000"/>
                </a:lnTo>
                <a:lnTo>
                  <a:pt x="2598609" y="6858000"/>
                </a:lnTo>
                <a:lnTo>
                  <a:pt x="0" y="3840042"/>
                </a:lnTo>
                <a:close/>
                <a:moveTo>
                  <a:pt x="0" y="872022"/>
                </a:moveTo>
                <a:lnTo>
                  <a:pt x="3594100" y="5046663"/>
                </a:lnTo>
                <a:lnTo>
                  <a:pt x="2360331" y="5041927"/>
                </a:lnTo>
                <a:lnTo>
                  <a:pt x="0" y="2302707"/>
                </a:lnTo>
                <a:close/>
                <a:moveTo>
                  <a:pt x="1963917" y="0"/>
                </a:moveTo>
                <a:lnTo>
                  <a:pt x="3204609" y="0"/>
                </a:lnTo>
                <a:lnTo>
                  <a:pt x="5915024" y="3148013"/>
                </a:lnTo>
                <a:lnTo>
                  <a:pt x="4666233" y="3143277"/>
                </a:lnTo>
                <a:close/>
                <a:moveTo>
                  <a:pt x="659722" y="0"/>
                </a:moveTo>
                <a:lnTo>
                  <a:pt x="1889085" y="0"/>
                </a:lnTo>
                <a:lnTo>
                  <a:pt x="5953124" y="4719638"/>
                </a:lnTo>
                <a:lnTo>
                  <a:pt x="4727016" y="4714902"/>
                </a:lnTo>
                <a:close/>
                <a:moveTo>
                  <a:pt x="0" y="0"/>
                </a:moveTo>
                <a:lnTo>
                  <a:pt x="569340" y="0"/>
                </a:lnTo>
                <a:lnTo>
                  <a:pt x="5913436" y="6207286"/>
                </a:lnTo>
                <a:lnTo>
                  <a:pt x="4687490" y="6210300"/>
                </a:lnTo>
                <a:lnTo>
                  <a:pt x="0" y="7699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8878" y="0"/>
            <a:ext cx="5953124" cy="6858000"/>
          </a:xfrm>
          <a:custGeom>
            <a:avLst/>
            <a:gdLst>
              <a:gd name="connsiteX0" fmla="*/ 5953124 w 5953124"/>
              <a:gd name="connsiteY0" fmla="*/ 5477147 h 6858000"/>
              <a:gd name="connsiteX1" fmla="*/ 5953124 w 5953124"/>
              <a:gd name="connsiteY1" fmla="*/ 6858000 h 6858000"/>
              <a:gd name="connsiteX2" fmla="*/ 4763965 w 5953124"/>
              <a:gd name="connsiteY2" fmla="*/ 6858000 h 6858000"/>
              <a:gd name="connsiteX3" fmla="*/ 5953124 w 5953124"/>
              <a:gd name="connsiteY3" fmla="*/ 3944233 h 6858000"/>
              <a:gd name="connsiteX4" fmla="*/ 5953124 w 5953124"/>
              <a:gd name="connsiteY4" fmla="*/ 5379293 h 6858000"/>
              <a:gd name="connsiteX5" fmla="*/ 4679919 w 5953124"/>
              <a:gd name="connsiteY5" fmla="*/ 6858000 h 6858000"/>
              <a:gd name="connsiteX6" fmla="*/ 3444295 w 5953124"/>
              <a:gd name="connsiteY6" fmla="*/ 6858000 h 6858000"/>
              <a:gd name="connsiteX7" fmla="*/ 5953124 w 5953124"/>
              <a:gd name="connsiteY7" fmla="*/ 2405175 h 6858000"/>
              <a:gd name="connsiteX8" fmla="*/ 5953124 w 5953124"/>
              <a:gd name="connsiteY8" fmla="*/ 3840042 h 6858000"/>
              <a:gd name="connsiteX9" fmla="*/ 3354515 w 5953124"/>
              <a:gd name="connsiteY9" fmla="*/ 6858000 h 6858000"/>
              <a:gd name="connsiteX10" fmla="*/ 2119052 w 5953124"/>
              <a:gd name="connsiteY10" fmla="*/ 6858000 h 6858000"/>
              <a:gd name="connsiteX11" fmla="*/ 5953124 w 5953124"/>
              <a:gd name="connsiteY11" fmla="*/ 872022 h 6858000"/>
              <a:gd name="connsiteX12" fmla="*/ 5953124 w 5953124"/>
              <a:gd name="connsiteY12" fmla="*/ 2302707 h 6858000"/>
              <a:gd name="connsiteX13" fmla="*/ 3592793 w 5953124"/>
              <a:gd name="connsiteY13" fmla="*/ 5041927 h 6858000"/>
              <a:gd name="connsiteX14" fmla="*/ 2359024 w 5953124"/>
              <a:gd name="connsiteY14" fmla="*/ 5046663 h 6858000"/>
              <a:gd name="connsiteX15" fmla="*/ 5383784 w 5953124"/>
              <a:gd name="connsiteY15" fmla="*/ 0 h 6858000"/>
              <a:gd name="connsiteX16" fmla="*/ 5953124 w 5953124"/>
              <a:gd name="connsiteY16" fmla="*/ 0 h 6858000"/>
              <a:gd name="connsiteX17" fmla="*/ 5953124 w 5953124"/>
              <a:gd name="connsiteY17" fmla="*/ 769921 h 6858000"/>
              <a:gd name="connsiteX18" fmla="*/ 1265634 w 5953124"/>
              <a:gd name="connsiteY18" fmla="*/ 6210300 h 6858000"/>
              <a:gd name="connsiteX19" fmla="*/ 39688 w 5953124"/>
              <a:gd name="connsiteY19" fmla="*/ 6207286 h 6858000"/>
              <a:gd name="connsiteX20" fmla="*/ 4064039 w 5953124"/>
              <a:gd name="connsiteY20" fmla="*/ 0 h 6858000"/>
              <a:gd name="connsiteX21" fmla="*/ 5293402 w 5953124"/>
              <a:gd name="connsiteY21" fmla="*/ 0 h 6858000"/>
              <a:gd name="connsiteX22" fmla="*/ 1226108 w 5953124"/>
              <a:gd name="connsiteY22" fmla="*/ 4714902 h 6858000"/>
              <a:gd name="connsiteX23" fmla="*/ 0 w 5953124"/>
              <a:gd name="connsiteY23" fmla="*/ 4719638 h 6858000"/>
              <a:gd name="connsiteX24" fmla="*/ 2748515 w 5953124"/>
              <a:gd name="connsiteY24" fmla="*/ 0 h 6858000"/>
              <a:gd name="connsiteX25" fmla="*/ 3989207 w 5953124"/>
              <a:gd name="connsiteY25" fmla="*/ 0 h 6858000"/>
              <a:gd name="connsiteX26" fmla="*/ 1286891 w 5953124"/>
              <a:gd name="connsiteY26" fmla="*/ 3143277 h 6858000"/>
              <a:gd name="connsiteX27" fmla="*/ 38100 w 5953124"/>
              <a:gd name="connsiteY27" fmla="*/ 31480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5953124" y="5477147"/>
                </a:moveTo>
                <a:lnTo>
                  <a:pt x="5953124" y="6858000"/>
                </a:lnTo>
                <a:lnTo>
                  <a:pt x="4763965" y="6858000"/>
                </a:lnTo>
                <a:close/>
                <a:moveTo>
                  <a:pt x="5953124" y="3944233"/>
                </a:moveTo>
                <a:lnTo>
                  <a:pt x="5953124" y="5379293"/>
                </a:lnTo>
                <a:lnTo>
                  <a:pt x="4679919" y="6858000"/>
                </a:lnTo>
                <a:lnTo>
                  <a:pt x="3444295" y="6858000"/>
                </a:lnTo>
                <a:close/>
                <a:moveTo>
                  <a:pt x="5953124" y="2405175"/>
                </a:moveTo>
                <a:lnTo>
                  <a:pt x="5953124" y="3840042"/>
                </a:lnTo>
                <a:lnTo>
                  <a:pt x="3354515" y="6858000"/>
                </a:lnTo>
                <a:lnTo>
                  <a:pt x="2119052" y="6858000"/>
                </a:lnTo>
                <a:close/>
                <a:moveTo>
                  <a:pt x="5953124" y="872022"/>
                </a:moveTo>
                <a:lnTo>
                  <a:pt x="5953124" y="2302707"/>
                </a:lnTo>
                <a:lnTo>
                  <a:pt x="3592793" y="5041927"/>
                </a:lnTo>
                <a:lnTo>
                  <a:pt x="2359024" y="5046663"/>
                </a:lnTo>
                <a:close/>
                <a:moveTo>
                  <a:pt x="5383784" y="0"/>
                </a:moveTo>
                <a:lnTo>
                  <a:pt x="5953124" y="0"/>
                </a:lnTo>
                <a:lnTo>
                  <a:pt x="5953124" y="769921"/>
                </a:lnTo>
                <a:lnTo>
                  <a:pt x="1265634" y="6210300"/>
                </a:lnTo>
                <a:lnTo>
                  <a:pt x="39688" y="6207286"/>
                </a:lnTo>
                <a:close/>
                <a:moveTo>
                  <a:pt x="4064039" y="0"/>
                </a:moveTo>
                <a:lnTo>
                  <a:pt x="5293402" y="0"/>
                </a:lnTo>
                <a:lnTo>
                  <a:pt x="1226108" y="4714902"/>
                </a:lnTo>
                <a:lnTo>
                  <a:pt x="0" y="4719638"/>
                </a:lnTo>
                <a:close/>
                <a:moveTo>
                  <a:pt x="2748515" y="0"/>
                </a:moveTo>
                <a:lnTo>
                  <a:pt x="3989207" y="0"/>
                </a:lnTo>
                <a:lnTo>
                  <a:pt x="1286891" y="3143277"/>
                </a:lnTo>
                <a:lnTo>
                  <a:pt x="38100" y="3148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088" y="-10757"/>
            <a:ext cx="7778867" cy="6901548"/>
          </a:xfrm>
          <a:custGeom>
            <a:avLst/>
            <a:gdLst>
              <a:gd name="connsiteX0" fmla="*/ 0 w 8162545"/>
              <a:gd name="connsiteY0" fmla="*/ 0 h 6894282"/>
              <a:gd name="connsiteX1" fmla="*/ 8162545 w 8162545"/>
              <a:gd name="connsiteY1" fmla="*/ 0 h 6894282"/>
              <a:gd name="connsiteX2" fmla="*/ 8162545 w 8162545"/>
              <a:gd name="connsiteY2" fmla="*/ 6894282 h 6894282"/>
              <a:gd name="connsiteX3" fmla="*/ 0 w 8162545"/>
              <a:gd name="connsiteY3" fmla="*/ 6894282 h 6894282"/>
              <a:gd name="connsiteX4" fmla="*/ 0 w 8162545"/>
              <a:gd name="connsiteY4" fmla="*/ 0 h 68942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0 w 8162545"/>
              <a:gd name="connsiteY3" fmla="*/ 6894282 h 6932382"/>
              <a:gd name="connsiteX4" fmla="*/ 0 w 8162545"/>
              <a:gd name="connsiteY4" fmla="*/ 0 h 69323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45155 w 8162545"/>
              <a:gd name="connsiteY3" fmla="*/ 6905634 h 6932382"/>
              <a:gd name="connsiteX4" fmla="*/ 0 w 8162545"/>
              <a:gd name="connsiteY4" fmla="*/ 0 h 6932382"/>
              <a:gd name="connsiteX0" fmla="*/ 0 w 8162545"/>
              <a:gd name="connsiteY0" fmla="*/ 0 h 6909679"/>
              <a:gd name="connsiteX1" fmla="*/ 8162545 w 8162545"/>
              <a:gd name="connsiteY1" fmla="*/ 0 h 6909679"/>
              <a:gd name="connsiteX2" fmla="*/ 2955545 w 8162545"/>
              <a:gd name="connsiteY2" fmla="*/ 6909679 h 6909679"/>
              <a:gd name="connsiteX3" fmla="*/ 45155 w 8162545"/>
              <a:gd name="connsiteY3" fmla="*/ 6905634 h 6909679"/>
              <a:gd name="connsiteX4" fmla="*/ 0 w 8162545"/>
              <a:gd name="connsiteY4" fmla="*/ 0 h 6909679"/>
              <a:gd name="connsiteX0" fmla="*/ 0 w 8162545"/>
              <a:gd name="connsiteY0" fmla="*/ 0 h 6962391"/>
              <a:gd name="connsiteX1" fmla="*/ 8162545 w 8162545"/>
              <a:gd name="connsiteY1" fmla="*/ 0 h 6962391"/>
              <a:gd name="connsiteX2" fmla="*/ 2955545 w 8162545"/>
              <a:gd name="connsiteY2" fmla="*/ 6909679 h 6962391"/>
              <a:gd name="connsiteX3" fmla="*/ 11288 w 8162545"/>
              <a:gd name="connsiteY3" fmla="*/ 6962391 h 6962391"/>
              <a:gd name="connsiteX4" fmla="*/ 0 w 8162545"/>
              <a:gd name="connsiteY4" fmla="*/ 0 h 6962391"/>
              <a:gd name="connsiteX0" fmla="*/ 0 w 8162545"/>
              <a:gd name="connsiteY0" fmla="*/ 0 h 6928337"/>
              <a:gd name="connsiteX1" fmla="*/ 8162545 w 8162545"/>
              <a:gd name="connsiteY1" fmla="*/ 0 h 6928337"/>
              <a:gd name="connsiteX2" fmla="*/ 2955545 w 8162545"/>
              <a:gd name="connsiteY2" fmla="*/ 6909679 h 6928337"/>
              <a:gd name="connsiteX3" fmla="*/ 11288 w 8162545"/>
              <a:gd name="connsiteY3" fmla="*/ 6928337 h 6928337"/>
              <a:gd name="connsiteX4" fmla="*/ 0 w 8162545"/>
              <a:gd name="connsiteY4" fmla="*/ 0 h 6928337"/>
              <a:gd name="connsiteX0" fmla="*/ 1087 w 8163632"/>
              <a:gd name="connsiteY0" fmla="*/ 0 h 6939688"/>
              <a:gd name="connsiteX1" fmla="*/ 8163632 w 8163632"/>
              <a:gd name="connsiteY1" fmla="*/ 0 h 6939688"/>
              <a:gd name="connsiteX2" fmla="*/ 2956632 w 8163632"/>
              <a:gd name="connsiteY2" fmla="*/ 6909679 h 6939688"/>
              <a:gd name="connsiteX3" fmla="*/ 1086 w 8163632"/>
              <a:gd name="connsiteY3" fmla="*/ 6939688 h 6939688"/>
              <a:gd name="connsiteX4" fmla="*/ 1087 w 8163632"/>
              <a:gd name="connsiteY4" fmla="*/ 0 h 693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3632" h="6939688">
                <a:moveTo>
                  <a:pt x="1087" y="0"/>
                </a:moveTo>
                <a:lnTo>
                  <a:pt x="8163632" y="0"/>
                </a:lnTo>
                <a:lnTo>
                  <a:pt x="2956632" y="6909679"/>
                </a:lnTo>
                <a:lnTo>
                  <a:pt x="1086" y="6939688"/>
                </a:lnTo>
                <a:cubicBezTo>
                  <a:pt x="-2677" y="4618891"/>
                  <a:pt x="4850" y="2320797"/>
                  <a:pt x="1087" y="0"/>
                </a:cubicBezTo>
                <a:close/>
              </a:path>
            </a:pathLst>
          </a:cu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E92-AA1B-4F5C-A101-EB26C48E4055}" type="datetime1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ADLERE - MeetUp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0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2" r:id="rId5"/>
    <p:sldLayoutId id="2147483653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5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9BF16834-E1F4-4BC2-B1A5-1B791215E2A8}"/>
              </a:ext>
            </a:extLst>
          </p:cNvPr>
          <p:cNvSpPr txBox="1"/>
          <p:nvPr/>
        </p:nvSpPr>
        <p:spPr>
          <a:xfrm>
            <a:off x="7328593" y="651393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F1DA9C-1E24-45CC-B504-FD1C8C82DC9D}"/>
              </a:ext>
            </a:extLst>
          </p:cNvPr>
          <p:cNvSpPr txBox="1"/>
          <p:nvPr/>
        </p:nvSpPr>
        <p:spPr>
          <a:xfrm>
            <a:off x="416229" y="61476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31D3-93C0-40F9-909C-79AB0A33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0" y="196849"/>
            <a:ext cx="4801172" cy="57496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2AC95E-B9BB-446B-9021-FC8BDC6BF198}"/>
              </a:ext>
            </a:extLst>
          </p:cNvPr>
          <p:cNvSpPr txBox="1"/>
          <p:nvPr/>
        </p:nvSpPr>
        <p:spPr>
          <a:xfrm>
            <a:off x="6165850" y="4013200"/>
            <a:ext cx="3853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Advanced Web Technologies</a:t>
            </a:r>
            <a:br>
              <a:rPr lang="fr-FR" sz="2000" b="1" u="sng" dirty="0"/>
            </a:br>
            <a:r>
              <a:rPr lang="fr-FR" sz="2000" dirty="0"/>
              <a:t>Docker &amp; OOP</a:t>
            </a:r>
          </a:p>
        </p:txBody>
      </p:sp>
    </p:spTree>
    <p:extLst>
      <p:ext uri="{BB962C8B-B14F-4D97-AF65-F5344CB8AC3E}">
        <p14:creationId xmlns:p14="http://schemas.microsoft.com/office/powerpoint/2010/main" val="104925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804452" y="90201"/>
            <a:ext cx="5851226" cy="540438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521B5B3D-43B8-454D-BB9D-35487B5A1969}"/>
              </a:ext>
            </a:extLst>
          </p:cNvPr>
          <p:cNvSpPr/>
          <p:nvPr/>
        </p:nvSpPr>
        <p:spPr>
          <a:xfrm>
            <a:off x="803642" y="2169265"/>
            <a:ext cx="6155561" cy="2495499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616AA1E0-44BC-47EF-98FE-9E5E91DD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577" y="2222115"/>
            <a:ext cx="7065219" cy="226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Encapsulation</a:t>
            </a: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Containing properties and methods inside an object</a:t>
            </a:r>
            <a:endParaRPr 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Inheritance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Propagating behavior to subclasses and eventually override it</a:t>
            </a:r>
            <a:endParaRPr 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Polymorphism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Calling different behaviors with one syntax</a:t>
            </a:r>
            <a:endParaRPr 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203850B1-C5F0-44B3-BED0-A84B3CF7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32" y="2480296"/>
            <a:ext cx="2276889" cy="18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A70224E-F6BA-47D3-8804-120851945BE2}"/>
              </a:ext>
            </a:extLst>
          </p:cNvPr>
          <p:cNvSpPr/>
          <p:nvPr/>
        </p:nvSpPr>
        <p:spPr>
          <a:xfrm>
            <a:off x="7322164" y="2939935"/>
            <a:ext cx="2093844" cy="9541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825948" y="90201"/>
            <a:ext cx="2829730" cy="540438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pic>
        <p:nvPicPr>
          <p:cNvPr id="6" name="Picture 8" descr="RÃ©sultat de recherche d'images pour &quot;live demo&quot;">
            <a:extLst>
              <a:ext uri="{FF2B5EF4-FFF2-40B4-BE49-F238E27FC236}">
                <a16:creationId xmlns:a16="http://schemas.microsoft.com/office/drawing/2014/main" id="{F405E328-8152-4176-9DA4-9D971EE6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75" y="244030"/>
            <a:ext cx="2385624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Ã©sultat de recherche d'images pour &quot;ES6&quot;">
            <a:extLst>
              <a:ext uri="{FF2B5EF4-FFF2-40B4-BE49-F238E27FC236}">
                <a16:creationId xmlns:a16="http://schemas.microsoft.com/office/drawing/2014/main" id="{BE80A2BB-1EFF-4872-BE7C-3653EE9C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1" y="421104"/>
            <a:ext cx="2009504" cy="10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FACEAE76-AE89-4914-8083-2CCEF77D70A2}"/>
              </a:ext>
            </a:extLst>
          </p:cNvPr>
          <p:cNvSpPr/>
          <p:nvPr/>
        </p:nvSpPr>
        <p:spPr>
          <a:xfrm>
            <a:off x="7287034" y="2693681"/>
            <a:ext cx="4216708" cy="1470637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D188A0C0-1EDE-420C-9094-33F8D457B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95" y="2746531"/>
            <a:ext cx="5061647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Constructor is always called </a:t>
            </a:r>
            <a:r>
              <a:rPr 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constructor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Properties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Methods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Everything is public, no private or protected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10C7E5-E03F-4E45-ABC1-4B267246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10" y="1987831"/>
            <a:ext cx="3034081" cy="2249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A27E08-6368-4494-BB1B-1119E1C79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8" y="4798924"/>
            <a:ext cx="1017264" cy="7976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405DED-C9A9-43AA-A7E9-18DDEDB43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002" y="4890331"/>
            <a:ext cx="1526334" cy="608101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4262F7-DA5B-4CAD-ADF7-F90E8B33A440}"/>
              </a:ext>
            </a:extLst>
          </p:cNvPr>
          <p:cNvSpPr/>
          <p:nvPr/>
        </p:nvSpPr>
        <p:spPr>
          <a:xfrm>
            <a:off x="1833100" y="5020351"/>
            <a:ext cx="1427644" cy="3480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294783" y="90201"/>
            <a:ext cx="5360895" cy="540438"/>
          </a:xfrm>
        </p:spPr>
        <p:txBody>
          <a:bodyPr/>
          <a:lstStyle/>
          <a:p>
            <a:r>
              <a:rPr lang="en-US" dirty="0"/>
              <a:t>Inheritance &amp; Polymorphism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pic>
        <p:nvPicPr>
          <p:cNvPr id="6" name="Picture 8" descr="RÃ©sultat de recherche d'images pour &quot;live demo&quot;">
            <a:extLst>
              <a:ext uri="{FF2B5EF4-FFF2-40B4-BE49-F238E27FC236}">
                <a16:creationId xmlns:a16="http://schemas.microsoft.com/office/drawing/2014/main" id="{B327F74B-BC6B-4116-B25B-A2DC63A7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75" y="244030"/>
            <a:ext cx="2385624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Ã©sultat de recherche d'images pour &quot;ES6&quot;">
            <a:extLst>
              <a:ext uri="{FF2B5EF4-FFF2-40B4-BE49-F238E27FC236}">
                <a16:creationId xmlns:a16="http://schemas.microsoft.com/office/drawing/2014/main" id="{A40A20CA-094D-47C1-A943-41900942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1" y="421104"/>
            <a:ext cx="2009504" cy="10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8DD90264-E155-4BE8-B5B8-4B327B6DF132}"/>
              </a:ext>
            </a:extLst>
          </p:cNvPr>
          <p:cNvSpPr/>
          <p:nvPr/>
        </p:nvSpPr>
        <p:spPr>
          <a:xfrm>
            <a:off x="7287034" y="2693681"/>
            <a:ext cx="4216708" cy="1674897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6248E015-8D35-4639-8515-52ACB82F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95" y="2746531"/>
            <a:ext cx="5061647" cy="162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Inherit with </a:t>
            </a:r>
            <a:r>
              <a:rPr 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extends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keyword</a:t>
            </a:r>
            <a:endParaRPr lang="en-US" sz="1400" b="1" i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No multiple inheritance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Everything is virtual</a:t>
            </a: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So inheritance polymorphism always applies!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No abstract classes or interfaces!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9781C8-CDAD-4748-849F-43E6DC15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047" y="2094271"/>
            <a:ext cx="3187280" cy="38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640418" y="90201"/>
            <a:ext cx="3028512" cy="540438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E81CE600-6664-42DA-A3DC-F9841F72189A}"/>
              </a:ext>
            </a:extLst>
          </p:cNvPr>
          <p:cNvSpPr/>
          <p:nvPr/>
        </p:nvSpPr>
        <p:spPr>
          <a:xfrm>
            <a:off x="3099036" y="1267453"/>
            <a:ext cx="5992503" cy="151572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3F885-A017-41B0-A617-723A1034A32A}"/>
              </a:ext>
            </a:extLst>
          </p:cNvPr>
          <p:cNvSpPr/>
          <p:nvPr/>
        </p:nvSpPr>
        <p:spPr>
          <a:xfrm>
            <a:off x="3100461" y="1088464"/>
            <a:ext cx="5991077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What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and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Why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?!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C10153B2-7188-4F12-A89B-B7C8FFC8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845" y="1448464"/>
            <a:ext cx="5868017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 « best »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way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to solve a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very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specific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problem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are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well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known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are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safe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11" name="Rectangle à coins arrondis 28">
            <a:extLst>
              <a:ext uri="{FF2B5EF4-FFF2-40B4-BE49-F238E27FC236}">
                <a16:creationId xmlns:a16="http://schemas.microsoft.com/office/drawing/2014/main" id="{D4244D18-EB89-4F51-8A99-C7FD8F85FBF4}"/>
              </a:ext>
            </a:extLst>
          </p:cNvPr>
          <p:cNvSpPr/>
          <p:nvPr/>
        </p:nvSpPr>
        <p:spPr>
          <a:xfrm>
            <a:off x="732768" y="3772547"/>
            <a:ext cx="2335550" cy="151572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5337F-7BBD-4BB6-A9D7-98BA1485FABE}"/>
              </a:ext>
            </a:extLst>
          </p:cNvPr>
          <p:cNvSpPr/>
          <p:nvPr/>
        </p:nvSpPr>
        <p:spPr>
          <a:xfrm>
            <a:off x="730806" y="3593558"/>
            <a:ext cx="2337069" cy="36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Creational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13" name="Text Box 190">
            <a:extLst>
              <a:ext uri="{FF2B5EF4-FFF2-40B4-BE49-F238E27FC236}">
                <a16:creationId xmlns:a16="http://schemas.microsoft.com/office/drawing/2014/main" id="{B26CE58C-F405-4A3A-A0A9-2FDF7BDC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75" y="3953558"/>
            <a:ext cx="2421691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Singleton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Factory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Abstract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Factory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17" name="Rectangle à coins arrondis 28">
            <a:extLst>
              <a:ext uri="{FF2B5EF4-FFF2-40B4-BE49-F238E27FC236}">
                <a16:creationId xmlns:a16="http://schemas.microsoft.com/office/drawing/2014/main" id="{09C672EE-ACE5-4A2C-B95A-EA896F667D00}"/>
              </a:ext>
            </a:extLst>
          </p:cNvPr>
          <p:cNvSpPr/>
          <p:nvPr/>
        </p:nvSpPr>
        <p:spPr>
          <a:xfrm>
            <a:off x="3919916" y="3774947"/>
            <a:ext cx="1887702" cy="151572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DA11D-8BBF-495D-9F94-F7F17CA97621}"/>
              </a:ext>
            </a:extLst>
          </p:cNvPr>
          <p:cNvSpPr/>
          <p:nvPr/>
        </p:nvSpPr>
        <p:spPr>
          <a:xfrm>
            <a:off x="3911128" y="3595958"/>
            <a:ext cx="1894528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Structural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19" name="Text Box 190">
            <a:extLst>
              <a:ext uri="{FF2B5EF4-FFF2-40B4-BE49-F238E27FC236}">
                <a16:creationId xmlns:a16="http://schemas.microsoft.com/office/drawing/2014/main" id="{517DA3E8-16FF-4E6C-A57A-6C75D4D0A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724" y="3955958"/>
            <a:ext cx="2229534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Composite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Adapter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Decorator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20" name="Rectangle à coins arrondis 28">
            <a:extLst>
              <a:ext uri="{FF2B5EF4-FFF2-40B4-BE49-F238E27FC236}">
                <a16:creationId xmlns:a16="http://schemas.microsoft.com/office/drawing/2014/main" id="{02423D16-27C2-423B-B7D8-6059BA0FDFE1}"/>
              </a:ext>
            </a:extLst>
          </p:cNvPr>
          <p:cNvSpPr/>
          <p:nvPr/>
        </p:nvSpPr>
        <p:spPr>
          <a:xfrm>
            <a:off x="6773465" y="3774947"/>
            <a:ext cx="1886721" cy="151572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919CC2-746F-41DF-9FB0-2F0EA45BE945}"/>
              </a:ext>
            </a:extLst>
          </p:cNvPr>
          <p:cNvSpPr/>
          <p:nvPr/>
        </p:nvSpPr>
        <p:spPr>
          <a:xfrm>
            <a:off x="6765658" y="3595958"/>
            <a:ext cx="1894528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Behavioral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23" name="Text Box 190">
            <a:extLst>
              <a:ext uri="{FF2B5EF4-FFF2-40B4-BE49-F238E27FC236}">
                <a16:creationId xmlns:a16="http://schemas.microsoft.com/office/drawing/2014/main" id="{81844426-7371-452F-AF4A-B8CC79FB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4" y="3955958"/>
            <a:ext cx="2229534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Strategy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Visitor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Command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24" name="Rectangle à coins arrondis 28">
            <a:extLst>
              <a:ext uri="{FF2B5EF4-FFF2-40B4-BE49-F238E27FC236}">
                <a16:creationId xmlns:a16="http://schemas.microsoft.com/office/drawing/2014/main" id="{95917732-35CE-49C5-BAE5-205B057A40BF}"/>
              </a:ext>
            </a:extLst>
          </p:cNvPr>
          <p:cNvSpPr/>
          <p:nvPr/>
        </p:nvSpPr>
        <p:spPr>
          <a:xfrm>
            <a:off x="9606399" y="3770623"/>
            <a:ext cx="1886721" cy="151572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EB0498-B00A-44A0-9F8F-A51EB536DFCD}"/>
              </a:ext>
            </a:extLst>
          </p:cNvPr>
          <p:cNvSpPr/>
          <p:nvPr/>
        </p:nvSpPr>
        <p:spPr>
          <a:xfrm>
            <a:off x="9599036" y="3591634"/>
            <a:ext cx="1894084" cy="360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Architectural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26" name="Text Box 190">
            <a:extLst>
              <a:ext uri="{FF2B5EF4-FFF2-40B4-BE49-F238E27FC236}">
                <a16:creationId xmlns:a16="http://schemas.microsoft.com/office/drawing/2014/main" id="{5B2AB0E3-4ABE-40DF-AC0C-852A3E33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208" y="3951634"/>
            <a:ext cx="2229534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MVC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MVVM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IoC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063409" y="90201"/>
            <a:ext cx="4605521" cy="540438"/>
          </a:xfrm>
        </p:spPr>
        <p:txBody>
          <a:bodyPr/>
          <a:lstStyle/>
          <a:p>
            <a:r>
              <a:rPr lang="en-US" dirty="0"/>
              <a:t>Factory Method pattern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pic>
        <p:nvPicPr>
          <p:cNvPr id="6" name="Picture 8" descr="RÃ©sultat de recherche d'images pour &quot;live demo&quot;">
            <a:extLst>
              <a:ext uri="{FF2B5EF4-FFF2-40B4-BE49-F238E27FC236}">
                <a16:creationId xmlns:a16="http://schemas.microsoft.com/office/drawing/2014/main" id="{81098A12-F7A3-4D81-A9AD-80100CF6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1" y="90201"/>
            <a:ext cx="2385624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1F73930-A736-439D-98D7-0C19A07D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61" y="2661886"/>
            <a:ext cx="2736060" cy="3027751"/>
          </a:xfrm>
          <a:prstGeom prst="rect">
            <a:avLst/>
          </a:prstGeom>
        </p:spPr>
      </p:pic>
      <p:sp>
        <p:nvSpPr>
          <p:cNvPr id="9" name="Rectangle à coins arrondis 28">
            <a:extLst>
              <a:ext uri="{FF2B5EF4-FFF2-40B4-BE49-F238E27FC236}">
                <a16:creationId xmlns:a16="http://schemas.microsoft.com/office/drawing/2014/main" id="{C496F383-B19D-4944-983F-BDDCB9C8792F}"/>
              </a:ext>
            </a:extLst>
          </p:cNvPr>
          <p:cNvSpPr/>
          <p:nvPr/>
        </p:nvSpPr>
        <p:spPr>
          <a:xfrm>
            <a:off x="7682014" y="1416545"/>
            <a:ext cx="3355402" cy="84003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90">
            <a:extLst>
              <a:ext uri="{FF2B5EF4-FFF2-40B4-BE49-F238E27FC236}">
                <a16:creationId xmlns:a16="http://schemas.microsoft.com/office/drawing/2014/main" id="{C36BB3DA-9AFD-44F3-8773-E0B4FA8F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075" y="1469395"/>
            <a:ext cx="5061647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One of the easiest Design Pattern</a:t>
            </a:r>
            <a:endParaRPr lang="en-US" sz="1400" b="1" i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And one of the most useful ones! 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B99520-0A38-4C2D-B675-F35694A7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87" y="3412286"/>
            <a:ext cx="2043418" cy="152695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1CFE7F2-83D3-41FA-8EE6-429575EBB1D5}"/>
              </a:ext>
            </a:extLst>
          </p:cNvPr>
          <p:cNvSpPr/>
          <p:nvPr/>
        </p:nvSpPr>
        <p:spPr>
          <a:xfrm>
            <a:off x="5642492" y="3995830"/>
            <a:ext cx="1002890" cy="3598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0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844209" y="90201"/>
            <a:ext cx="5824721" cy="540438"/>
          </a:xfrm>
        </p:spPr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E0BFAB-6F08-43AA-B6A8-7AEDE0937CF0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83C2AEAC-1EA5-49C7-B97B-6D0040E742DB}"/>
              </a:ext>
            </a:extLst>
          </p:cNvPr>
          <p:cNvSpPr/>
          <p:nvPr/>
        </p:nvSpPr>
        <p:spPr>
          <a:xfrm>
            <a:off x="2883047" y="4737470"/>
            <a:ext cx="6425906" cy="1504651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190">
            <a:extLst>
              <a:ext uri="{FF2B5EF4-FFF2-40B4-BE49-F238E27FC236}">
                <a16:creationId xmlns:a16="http://schemas.microsoft.com/office/drawing/2014/main" id="{52657580-6D5F-44B0-B562-DFC3A405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126" y="4701135"/>
            <a:ext cx="6216451" cy="180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Model: your data, plain and simple</a:t>
            </a:r>
          </a:p>
          <a:p>
            <a:pPr marL="171450" lvl="4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View: what the user sees</a:t>
            </a:r>
          </a:p>
          <a:p>
            <a:pPr marL="171450" lvl="4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Controller : what links your view to your model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1028" name="Picture 4" descr="Résultat de recherche d'images pour &quot;MVC pattern&quot;">
            <a:extLst>
              <a:ext uri="{FF2B5EF4-FFF2-40B4-BE49-F238E27FC236}">
                <a16:creationId xmlns:a16="http://schemas.microsoft.com/office/drawing/2014/main" id="{8B231CBD-9252-4231-8388-581E5EBA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5" y="970830"/>
            <a:ext cx="8454887" cy="33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B748555-CE84-4AF5-A65E-F768FDE8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476" y="134322"/>
            <a:ext cx="2523282" cy="492802"/>
          </a:xfrm>
        </p:spPr>
        <p:txBody>
          <a:bodyPr/>
          <a:lstStyle/>
          <a:p>
            <a:r>
              <a:rPr lang="fr-FR" dirty="0" err="1"/>
              <a:t>Today’s</a:t>
            </a:r>
            <a:r>
              <a:rPr lang="fr-FR" dirty="0"/>
              <a:t> TP!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DC6B4-C2BC-48E1-8F20-1A2F667B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2FFA41F9-51EB-4200-9D5F-EA95A183068D}"/>
              </a:ext>
            </a:extLst>
          </p:cNvPr>
          <p:cNvSpPr/>
          <p:nvPr/>
        </p:nvSpPr>
        <p:spPr>
          <a:xfrm>
            <a:off x="738114" y="852398"/>
            <a:ext cx="6425906" cy="5124333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90">
            <a:extLst>
              <a:ext uri="{FF2B5EF4-FFF2-40B4-BE49-F238E27FC236}">
                <a16:creationId xmlns:a16="http://schemas.microsoft.com/office/drawing/2014/main" id="{C417F1D7-062B-4570-8731-84BDD916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18" y="870022"/>
            <a:ext cx="6216451" cy="540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you will have to do: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Santa Claus needs your help to prepare Christmas: he wants a website to manage </a:t>
            </a:r>
            <a:r>
              <a:rPr lang="en-US" sz="1600" b="1" ker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his dwarf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working on presents before sending them to the children!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will be evaluated: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Implemented features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Code/conception quality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Design</a:t>
            </a:r>
          </a:p>
          <a:p>
            <a:pPr marL="628650" lvl="5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You are allowed to use these libraries (using NPM):</a:t>
            </a:r>
          </a:p>
          <a:p>
            <a:pPr marL="1085850" lvl="6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bootstrap</a:t>
            </a:r>
          </a:p>
          <a:p>
            <a:pPr marL="1085850" lvl="6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jquery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085850" lvl="6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ANY OTHER LIBRARY IS FORBIDDEN!!!</a:t>
            </a:r>
          </a:p>
          <a:p>
            <a:pPr marL="1085850" lvl="6" indent="-171450" algn="just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10E9C8-48CA-41D4-9C67-9431A91B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931" y="2213589"/>
            <a:ext cx="4606614" cy="385590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CA54C4-954D-4F43-8655-6C6EF17B0C8C}"/>
              </a:ext>
            </a:extLst>
          </p:cNvPr>
          <p:cNvSpPr txBox="1"/>
          <p:nvPr/>
        </p:nvSpPr>
        <p:spPr>
          <a:xfrm>
            <a:off x="8382338" y="651496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</p:spTree>
    <p:extLst>
      <p:ext uri="{BB962C8B-B14F-4D97-AF65-F5344CB8AC3E}">
        <p14:creationId xmlns:p14="http://schemas.microsoft.com/office/powerpoint/2010/main" val="66726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C98BDF4-DC12-4127-A609-63A66DD5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5332128" cy="491354"/>
          </a:xfrm>
        </p:spPr>
        <p:txBody>
          <a:bodyPr>
            <a:normAutofit fontScale="90000"/>
          </a:bodyPr>
          <a:lstStyle/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it!</a:t>
            </a:r>
            <a:b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Have fun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F15C5B-5167-4E90-8D79-50E4FEE825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60213" y="231775"/>
            <a:ext cx="331787" cy="334963"/>
          </a:xfrm>
        </p:spPr>
        <p:txBody>
          <a:bodyPr/>
          <a:lstStyle/>
          <a:p>
            <a:fld id="{8826EAA5-56A9-5842-9CF3-EE8D9AE0392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D6031B-736F-47EC-9FCF-11F4F635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969000" cy="5969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2C482B-89C9-4194-80C7-F0529E6EA8A4}"/>
              </a:ext>
            </a:extLst>
          </p:cNvPr>
          <p:cNvSpPr txBox="1"/>
          <p:nvPr/>
        </p:nvSpPr>
        <p:spPr>
          <a:xfrm>
            <a:off x="416229" y="61476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328E3B-0686-4E3E-9DD8-AAAFD55E78E0}"/>
              </a:ext>
            </a:extLst>
          </p:cNvPr>
          <p:cNvSpPr txBox="1"/>
          <p:nvPr/>
        </p:nvSpPr>
        <p:spPr>
          <a:xfrm>
            <a:off x="7328593" y="651393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Docker &amp; OOP</a:t>
            </a:r>
          </a:p>
        </p:txBody>
      </p:sp>
    </p:spTree>
    <p:extLst>
      <p:ext uri="{BB962C8B-B14F-4D97-AF65-F5344CB8AC3E}">
        <p14:creationId xmlns:p14="http://schemas.microsoft.com/office/powerpoint/2010/main" val="2819205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ADLE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266</Words>
  <Application>Microsoft Office PowerPoint</Application>
  <PresentationFormat>Grand écran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Avenir Next Demi Bold</vt:lpstr>
      <vt:lpstr>Calibri</vt:lpstr>
      <vt:lpstr>Century Gothic</vt:lpstr>
      <vt:lpstr>Wingdings</vt:lpstr>
      <vt:lpstr>Thème ADLERE</vt:lpstr>
      <vt:lpstr>Présentation PowerPoint</vt:lpstr>
      <vt:lpstr>Object-Oriented Programming</vt:lpstr>
      <vt:lpstr>Encapsulation</vt:lpstr>
      <vt:lpstr>Inheritance &amp; Polymorphism</vt:lpstr>
      <vt:lpstr>Design Patterns</vt:lpstr>
      <vt:lpstr>Factory Method pattern</vt:lpstr>
      <vt:lpstr>Model-View-Controller pattern</vt:lpstr>
      <vt:lpstr>Today’s TP!</vt:lpstr>
      <vt:lpstr>That’s finally it! Have fun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Walter Persechini</cp:lastModifiedBy>
  <cp:revision>237</cp:revision>
  <dcterms:created xsi:type="dcterms:W3CDTF">2017-10-09T08:01:10Z</dcterms:created>
  <dcterms:modified xsi:type="dcterms:W3CDTF">2019-10-05T19:46:53Z</dcterms:modified>
</cp:coreProperties>
</file>