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0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7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AD1B-00ED-4376-9DDA-188D160216A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8524C-5578-4F5E-A6A9-097AB797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33" y="586859"/>
            <a:ext cx="3593206" cy="3258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33978" y="586859"/>
            <a:ext cx="3593206" cy="3258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3403" y="2031368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QUIZZ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192" y="1151036"/>
            <a:ext cx="146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 ??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5591" y="2122142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6753" y="282466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90823" y="614900"/>
            <a:ext cx="3593206" cy="3258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02547" y="1940176"/>
            <a:ext cx="12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: 80%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20322" y="1861866"/>
            <a:ext cx="1597384" cy="708339"/>
          </a:xfrm>
          <a:prstGeom prst="roundRect">
            <a:avLst>
              <a:gd name="adj" fmla="val 2793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50844" y="2056293"/>
            <a:ext cx="1432938" cy="551715"/>
          </a:xfrm>
          <a:prstGeom prst="roundRect">
            <a:avLst>
              <a:gd name="adj" fmla="val 2793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01093" y="2778549"/>
            <a:ext cx="1432938" cy="551715"/>
          </a:xfrm>
          <a:prstGeom prst="roundRect">
            <a:avLst>
              <a:gd name="adj" fmla="val 2793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13529" y="2122142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54691" y="282466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D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8782" y="2056293"/>
            <a:ext cx="1432938" cy="551715"/>
          </a:xfrm>
          <a:prstGeom prst="roundRect">
            <a:avLst>
              <a:gd name="adj" fmla="val 2793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79031" y="2778549"/>
            <a:ext cx="1432938" cy="551715"/>
          </a:xfrm>
          <a:prstGeom prst="roundRect">
            <a:avLst>
              <a:gd name="adj" fmla="val 2793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0702" y="307680"/>
            <a:ext cx="542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1610" y="274755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02041" y="274755"/>
            <a:ext cx="13673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FF0000"/>
                </a:solidFill>
              </a:rPr>
              <a:t>scoreContainer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1405" y="920257"/>
            <a:ext cx="866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83217" y="1522498"/>
            <a:ext cx="7665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choices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4765" y="1766053"/>
            <a:ext cx="2952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7527" y="1729388"/>
            <a:ext cx="2952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88508" y="3319203"/>
            <a:ext cx="2952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1270" y="3282538"/>
            <a:ext cx="303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06" y="4588445"/>
            <a:ext cx="7390998" cy="41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0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2</cp:revision>
  <dcterms:created xsi:type="dcterms:W3CDTF">2022-02-19T10:34:44Z</dcterms:created>
  <dcterms:modified xsi:type="dcterms:W3CDTF">2022-02-19T10:36:21Z</dcterms:modified>
</cp:coreProperties>
</file>