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1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2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3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3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6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5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3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7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E42-E747-48E3-A7FD-7BAFBA93C6F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4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2E42-E747-48E3-A7FD-7BAFBA93C6FD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E4E6-9668-4738-AD88-DCED8EAA5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6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20899" y="127546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420892" y="371607"/>
            <a:ext cx="1394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Customer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524481" y="5523544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42621" y="5813771"/>
            <a:ext cx="1298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Category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8120899" y="1361840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20892" y="1605901"/>
            <a:ext cx="1416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Employee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2994" y="3800803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84618" y="4002560"/>
            <a:ext cx="1163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Product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06694" y="2424635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367229" y="2725531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OrderDetail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76518" y="832179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755950" y="1044229"/>
            <a:ext cx="91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Order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292485" y="553366"/>
            <a:ext cx="824817" cy="67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16982" y="417126"/>
            <a:ext cx="30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120899" y="2559640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8547974" y="2850476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Shipper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120899" y="3831493"/>
            <a:ext cx="1764407" cy="10045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376809" y="4075554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Supplier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40925" y="1136562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ECCB04-FAAD-4FC4-B244-82B86499770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622442" y="1505894"/>
            <a:ext cx="498457" cy="358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D712D-6712-4056-A041-7BC77C46BE18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391598" y="1505894"/>
            <a:ext cx="632230" cy="16523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D9C685D-14DF-4F0D-AB33-8A0D4F7B5846}"/>
              </a:ext>
            </a:extLst>
          </p:cNvPr>
          <p:cNvCxnSpPr>
            <a:cxnSpLocks/>
          </p:cNvCxnSpPr>
          <p:nvPr/>
        </p:nvCxnSpPr>
        <p:spPr>
          <a:xfrm>
            <a:off x="7231322" y="1542043"/>
            <a:ext cx="792506" cy="28231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10BC10-B718-4BAE-AF73-0D100F57C5F4}"/>
              </a:ext>
            </a:extLst>
          </p:cNvPr>
          <p:cNvSpPr txBox="1"/>
          <p:nvPr/>
        </p:nvSpPr>
        <p:spPr>
          <a:xfrm>
            <a:off x="7870405" y="1542043"/>
            <a:ext cx="30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769FEA-F14B-4672-A5CE-1588C2C16286}"/>
              </a:ext>
            </a:extLst>
          </p:cNvPr>
          <p:cNvSpPr txBox="1"/>
          <p:nvPr/>
        </p:nvSpPr>
        <p:spPr>
          <a:xfrm>
            <a:off x="7879495" y="2766637"/>
            <a:ext cx="30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F83EED-B1DF-4FBD-8D0F-C91FC7D4F7A1}"/>
              </a:ext>
            </a:extLst>
          </p:cNvPr>
          <p:cNvSpPr txBox="1"/>
          <p:nvPr/>
        </p:nvSpPr>
        <p:spPr>
          <a:xfrm>
            <a:off x="7805404" y="4436024"/>
            <a:ext cx="30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82FE160-D819-4D22-A55E-EFD9C3DB75B6}"/>
              </a:ext>
            </a:extLst>
          </p:cNvPr>
          <p:cNvCxnSpPr>
            <a:cxnSpLocks/>
          </p:cNvCxnSpPr>
          <p:nvPr/>
        </p:nvCxnSpPr>
        <p:spPr>
          <a:xfrm flipV="1">
            <a:off x="3775888" y="1228895"/>
            <a:ext cx="1308730" cy="113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1CC42D-FCD9-4728-8EDD-CECE8BB93FAF}"/>
              </a:ext>
            </a:extLst>
          </p:cNvPr>
          <p:cNvCxnSpPr>
            <a:cxnSpLocks/>
          </p:cNvCxnSpPr>
          <p:nvPr/>
        </p:nvCxnSpPr>
        <p:spPr>
          <a:xfrm>
            <a:off x="3088746" y="3693947"/>
            <a:ext cx="1385745" cy="612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0928F27-EFA2-405C-B7D2-1785127A2295}"/>
              </a:ext>
            </a:extLst>
          </p:cNvPr>
          <p:cNvSpPr txBox="1"/>
          <p:nvPr/>
        </p:nvSpPr>
        <p:spPr>
          <a:xfrm>
            <a:off x="4932994" y="891130"/>
            <a:ext cx="306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1C298E5-9722-43E7-9D10-CDCB99597863}"/>
              </a:ext>
            </a:extLst>
          </p:cNvPr>
          <p:cNvSpPr txBox="1"/>
          <p:nvPr/>
        </p:nvSpPr>
        <p:spPr>
          <a:xfrm>
            <a:off x="5885565" y="1911565"/>
            <a:ext cx="2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9A73C3-A768-42CA-BABD-E79240EBEDE9}"/>
              </a:ext>
            </a:extLst>
          </p:cNvPr>
          <p:cNvSpPr txBox="1"/>
          <p:nvPr/>
        </p:nvSpPr>
        <p:spPr>
          <a:xfrm>
            <a:off x="2892543" y="2065497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EFC096-FF80-47A6-8DEE-BBAB50F5DCCC}"/>
              </a:ext>
            </a:extLst>
          </p:cNvPr>
          <p:cNvSpPr txBox="1"/>
          <p:nvPr/>
        </p:nvSpPr>
        <p:spPr>
          <a:xfrm>
            <a:off x="5624598" y="3438808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3F7E6D3-F588-4763-8399-DEA95280437F}"/>
              </a:ext>
            </a:extLst>
          </p:cNvPr>
          <p:cNvCxnSpPr>
            <a:cxnSpLocks/>
          </p:cNvCxnSpPr>
          <p:nvPr/>
        </p:nvCxnSpPr>
        <p:spPr>
          <a:xfrm>
            <a:off x="6158721" y="4836046"/>
            <a:ext cx="408334" cy="725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861CE64-621F-44B2-83CB-C9C88B9EBEE5}"/>
              </a:ext>
            </a:extLst>
          </p:cNvPr>
          <p:cNvSpPr txBox="1"/>
          <p:nvPr/>
        </p:nvSpPr>
        <p:spPr>
          <a:xfrm>
            <a:off x="6670559" y="5209597"/>
            <a:ext cx="24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7F2F1D-E02E-40F3-9043-87F7B5C29DE3}"/>
              </a:ext>
            </a:extLst>
          </p:cNvPr>
          <p:cNvSpPr txBox="1"/>
          <p:nvPr/>
        </p:nvSpPr>
        <p:spPr>
          <a:xfrm>
            <a:off x="4515497" y="4330066"/>
            <a:ext cx="24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3197A5-C81A-407F-B2ED-CE973FE44056}"/>
              </a:ext>
            </a:extLst>
          </p:cNvPr>
          <p:cNvSpPr txBox="1"/>
          <p:nvPr/>
        </p:nvSpPr>
        <p:spPr>
          <a:xfrm>
            <a:off x="2392097" y="3393051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AD5288-CF37-418D-81FF-0C47864B6660}"/>
              </a:ext>
            </a:extLst>
          </p:cNvPr>
          <p:cNvSpPr txBox="1"/>
          <p:nvPr/>
        </p:nvSpPr>
        <p:spPr>
          <a:xfrm>
            <a:off x="6677936" y="4100945"/>
            <a:ext cx="792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962500-8D7C-4063-943C-A00E487310C0}"/>
              </a:ext>
            </a:extLst>
          </p:cNvPr>
          <p:cNvSpPr txBox="1"/>
          <p:nvPr/>
        </p:nvSpPr>
        <p:spPr>
          <a:xfrm>
            <a:off x="5524481" y="4782391"/>
            <a:ext cx="7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27976D-90DF-45FA-B06A-132014CA0AB1}"/>
              </a:ext>
            </a:extLst>
          </p:cNvPr>
          <p:cNvCxnSpPr>
            <a:cxnSpLocks/>
          </p:cNvCxnSpPr>
          <p:nvPr/>
        </p:nvCxnSpPr>
        <p:spPr>
          <a:xfrm flipV="1">
            <a:off x="6782512" y="4436024"/>
            <a:ext cx="1175325" cy="28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74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22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RONAN</dc:creator>
  <cp:lastModifiedBy>Thib Tik</cp:lastModifiedBy>
  <cp:revision>9</cp:revision>
  <dcterms:created xsi:type="dcterms:W3CDTF">2021-07-29T09:07:57Z</dcterms:created>
  <dcterms:modified xsi:type="dcterms:W3CDTF">2022-03-08T02:08:23Z</dcterms:modified>
</cp:coreProperties>
</file>