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8253E-BD5F-4B24-A0D2-40C8E40D09BD}" v="20" dt="2025-08-25T17:46:14.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110" d="100"/>
          <a:sy n="110" d="100"/>
        </p:scale>
        <p:origin x="3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8/25/2025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1524000" y="2913731"/>
            <a:ext cx="9144000" cy="1037390"/>
          </a:xfrm>
        </p:spPr>
        <p:txBody>
          <a:bodyPr/>
          <a:lstStyle/>
          <a:p>
            <a:r>
              <a:rPr lang="en-US" dirty="0"/>
              <a:t>2024 Marketing Analytics</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787</Words>
  <Application>Microsoft Office PowerPoint</Application>
  <PresentationFormat>Widescreen</PresentationFormat>
  <Paragraphs>51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2024 Marketing Analytics</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Ali Ahmad</cp:lastModifiedBy>
  <cp:revision>11</cp:revision>
  <dcterms:created xsi:type="dcterms:W3CDTF">2024-09-03T15:16:05Z</dcterms:created>
  <dcterms:modified xsi:type="dcterms:W3CDTF">2025-08-25T19:39:20Z</dcterms:modified>
</cp:coreProperties>
</file>