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0A77-D3EE-4EB3-AF24-AD907C7C257E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2513-6029-411B-80DC-A2F92FE546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451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0A77-D3EE-4EB3-AF24-AD907C7C257E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2513-6029-411B-80DC-A2F92FE546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10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0A77-D3EE-4EB3-AF24-AD907C7C257E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2513-6029-411B-80DC-A2F92FE546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583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0A77-D3EE-4EB3-AF24-AD907C7C257E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2513-6029-411B-80DC-A2F92FE546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929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0A77-D3EE-4EB3-AF24-AD907C7C257E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2513-6029-411B-80DC-A2F92FE546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161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0A77-D3EE-4EB3-AF24-AD907C7C257E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2513-6029-411B-80DC-A2F92FE546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015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0A77-D3EE-4EB3-AF24-AD907C7C257E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2513-6029-411B-80DC-A2F92FE546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507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0A77-D3EE-4EB3-AF24-AD907C7C257E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2513-6029-411B-80DC-A2F92FE546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911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0A77-D3EE-4EB3-AF24-AD907C7C257E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2513-6029-411B-80DC-A2F92FE546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062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0A77-D3EE-4EB3-AF24-AD907C7C257E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2513-6029-411B-80DC-A2F92FE546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293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0A77-D3EE-4EB3-AF24-AD907C7C257E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2513-6029-411B-80DC-A2F92FE546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222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0A77-D3EE-4EB3-AF24-AD907C7C257E}" type="datetimeFigureOut">
              <a:rPr lang="th-TH" smtClean="0"/>
              <a:t>16/03/63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2513-6029-411B-80DC-A2F92FE546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763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1470025"/>
          </a:xfrm>
        </p:spPr>
        <p:txBody>
          <a:bodyPr/>
          <a:lstStyle/>
          <a:p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187624" y="3140968"/>
            <a:ext cx="6400800" cy="1752600"/>
          </a:xfrm>
        </p:spPr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0438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14590"/>
          </a:xfrm>
        </p:spPr>
        <p:txBody>
          <a:bodyPr/>
          <a:lstStyle/>
          <a:p>
            <a:r>
              <a:rPr lang="th-TH" dirty="0" smtClean="0"/>
              <a:t>รายละเอียดธุรกิจ</a:t>
            </a:r>
            <a:endParaRPr lang="th-TH" dirty="0"/>
          </a:p>
        </p:txBody>
      </p:sp>
      <p:sp>
        <p:nvSpPr>
          <p:cNvPr id="5" name="ตัวแทนเนื้อหา 2"/>
          <p:cNvSpPr txBox="1">
            <a:spLocks/>
          </p:cNvSpPr>
          <p:nvPr/>
        </p:nvSpPr>
        <p:spPr>
          <a:xfrm>
            <a:off x="1393304" y="21762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 dirty="0"/>
          </a:p>
        </p:txBody>
      </p:sp>
      <p:sp>
        <p:nvSpPr>
          <p:cNvPr id="7" name="ตัวแทนเนื้อหา 2"/>
          <p:cNvSpPr txBox="1">
            <a:spLocks/>
          </p:cNvSpPr>
          <p:nvPr/>
        </p:nvSpPr>
        <p:spPr>
          <a:xfrm>
            <a:off x="1853571" y="25384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 dirty="0"/>
          </a:p>
        </p:txBody>
      </p:sp>
      <p:sp>
        <p:nvSpPr>
          <p:cNvPr id="9" name="ตัวแทนเนื้อหา 2"/>
          <p:cNvSpPr txBox="1">
            <a:spLocks/>
          </p:cNvSpPr>
          <p:nvPr/>
        </p:nvSpPr>
        <p:spPr>
          <a:xfrm>
            <a:off x="22574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 dirty="0"/>
          </a:p>
        </p:txBody>
      </p:sp>
      <p:sp>
        <p:nvSpPr>
          <p:cNvPr id="15" name="วงรี 14"/>
          <p:cNvSpPr/>
          <p:nvPr/>
        </p:nvSpPr>
        <p:spPr>
          <a:xfrm>
            <a:off x="2944829" y="4809795"/>
            <a:ext cx="881971" cy="8819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2" name="กลุ่ม 21"/>
          <p:cNvGrpSpPr/>
          <p:nvPr/>
        </p:nvGrpSpPr>
        <p:grpSpPr>
          <a:xfrm>
            <a:off x="2895126" y="980728"/>
            <a:ext cx="5565306" cy="4670565"/>
            <a:chOff x="2895126" y="980728"/>
            <a:chExt cx="5565306" cy="4670565"/>
          </a:xfrm>
        </p:grpSpPr>
        <p:sp>
          <p:nvSpPr>
            <p:cNvPr id="20" name="สี่เหลี่ยมผืนผ้ามุมมน 19"/>
            <p:cNvSpPr/>
            <p:nvPr/>
          </p:nvSpPr>
          <p:spPr>
            <a:xfrm>
              <a:off x="3652743" y="4850267"/>
              <a:ext cx="4284269" cy="80102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" name="สี่เหลี่ยมผืนผ้ามุมมน 18"/>
            <p:cNvSpPr/>
            <p:nvPr/>
          </p:nvSpPr>
          <p:spPr>
            <a:xfrm>
              <a:off x="4182281" y="3636086"/>
              <a:ext cx="4179462" cy="80315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สี่เหลี่ยมผืนผ้ามุมมน 17"/>
            <p:cNvSpPr/>
            <p:nvPr/>
          </p:nvSpPr>
          <p:spPr>
            <a:xfrm>
              <a:off x="4211960" y="2318089"/>
              <a:ext cx="4248472" cy="79655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สี่เหลี่ยมผืนผ้ามุมมน 16"/>
            <p:cNvSpPr/>
            <p:nvPr/>
          </p:nvSpPr>
          <p:spPr>
            <a:xfrm>
              <a:off x="3635895" y="1025669"/>
              <a:ext cx="4384703" cy="7920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13" name="วงรี 12"/>
            <p:cNvSpPr/>
            <p:nvPr/>
          </p:nvSpPr>
          <p:spPr>
            <a:xfrm>
              <a:off x="2895126" y="980728"/>
              <a:ext cx="881971" cy="8819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" name="วงรี 13"/>
            <p:cNvSpPr/>
            <p:nvPr/>
          </p:nvSpPr>
          <p:spPr>
            <a:xfrm>
              <a:off x="3490736" y="2275384"/>
              <a:ext cx="881971" cy="8819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วงรี 15"/>
            <p:cNvSpPr/>
            <p:nvPr/>
          </p:nvSpPr>
          <p:spPr>
            <a:xfrm>
              <a:off x="3482942" y="3596679"/>
              <a:ext cx="881971" cy="8819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1" name="วงรี 20"/>
          <p:cNvSpPr/>
          <p:nvPr/>
        </p:nvSpPr>
        <p:spPr>
          <a:xfrm>
            <a:off x="-1285817" y="1268760"/>
            <a:ext cx="4621929" cy="4270053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812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9111693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</Words>
  <Application>Microsoft Office PowerPoint</Application>
  <PresentationFormat>นำเสนอทางหน้าจอ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</vt:i4>
      </vt:variant>
    </vt:vector>
  </HeadingPairs>
  <TitlesOfParts>
    <vt:vector size="4" baseType="lpstr">
      <vt:lpstr>ชุดรูปแบบของ Office</vt:lpstr>
      <vt:lpstr>งานนำเสนอ PowerPoint</vt:lpstr>
      <vt:lpstr>รายละเอียดธุรกิจ</vt:lpstr>
      <vt:lpstr>งานนำเสนอ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hj</dc:creator>
  <cp:lastModifiedBy>hj</cp:lastModifiedBy>
  <cp:revision>3</cp:revision>
  <dcterms:created xsi:type="dcterms:W3CDTF">2020-03-16T05:11:20Z</dcterms:created>
  <dcterms:modified xsi:type="dcterms:W3CDTF">2020-03-16T05:36:08Z</dcterms:modified>
</cp:coreProperties>
</file>