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0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0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6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06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7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03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98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98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7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CA8-ABB5-4D10-BF8A-D27BC0DA3E0F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F988-2A87-436D-BDF2-1849E9A70E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12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047726" y="1301373"/>
            <a:ext cx="244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HOT PEPPER</a:t>
            </a:r>
            <a:endParaRPr lang="th-TH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2688" y="76470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การผลิตเมล็ดพันธุ์พริก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3" name="รูปห้าเหลี่ยม 32"/>
          <p:cNvSpPr/>
          <p:nvPr/>
        </p:nvSpPr>
        <p:spPr>
          <a:xfrm>
            <a:off x="0" y="2276872"/>
            <a:ext cx="4198352" cy="3672408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เครื่องหมายบั้ง 34"/>
          <p:cNvSpPr/>
          <p:nvPr/>
        </p:nvSpPr>
        <p:spPr>
          <a:xfrm>
            <a:off x="2628384" y="2264988"/>
            <a:ext cx="4968552" cy="3672408"/>
          </a:xfrm>
          <a:prstGeom prst="chevr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1" name="เครื่องหมายบั้ง 40"/>
          <p:cNvSpPr/>
          <p:nvPr/>
        </p:nvSpPr>
        <p:spPr>
          <a:xfrm>
            <a:off x="6084168" y="2276872"/>
            <a:ext cx="4896544" cy="3672408"/>
          </a:xfrm>
          <a:prstGeom prst="chevr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4288" y="656211"/>
            <a:ext cx="348992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     </a:t>
            </a:r>
            <a:r>
              <a:rPr lang="th-TH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ngsanaUPC" pitchFamily="18" charset="-34"/>
              </a:rPr>
              <a:t>เกษตรกรผู้ปลูกพริก</a:t>
            </a:r>
            <a:endParaRPr lang="th-TH" sz="36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AngsanaUPC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324037"/>
            <a:ext cx="287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th-TH" dirty="0" smtClean="0">
                <a:latin typeface="+mj-lt"/>
                <a:cs typeface="AngsanaUPC" pitchFamily="18" charset="-34"/>
              </a:rPr>
              <a:t>นาง ฤดีสวัสดิ์ ตัดสืบ </a:t>
            </a:r>
            <a:endParaRPr lang="th-TH" dirty="0">
              <a:latin typeface="+mj-lt"/>
              <a:cs typeface="AngsanaUPC" pitchFamily="18" charset="-34"/>
            </a:endParaRPr>
          </a:p>
        </p:txBody>
      </p:sp>
      <p:sp>
        <p:nvSpPr>
          <p:cNvPr id="12" name="วงรี 11"/>
          <p:cNvSpPr/>
          <p:nvPr/>
        </p:nvSpPr>
        <p:spPr>
          <a:xfrm>
            <a:off x="3419872" y="2996952"/>
            <a:ext cx="2160240" cy="223161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/>
          <p:cNvSpPr/>
          <p:nvPr/>
        </p:nvSpPr>
        <p:spPr>
          <a:xfrm>
            <a:off x="751136" y="3040724"/>
            <a:ext cx="2232248" cy="21440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2051720" y="1809655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th-TH" dirty="0" smtClean="0"/>
              <a:t>บ้านเลขที่ 91หมู่ 4 บ้าน ดอน</a:t>
            </a:r>
            <a:r>
              <a:rPr lang="th-TH" dirty="0"/>
              <a:t>โทน</a:t>
            </a:r>
            <a:r>
              <a:rPr lang="th-TH" dirty="0" smtClean="0"/>
              <a:t>น้อย</a:t>
            </a:r>
          </a:p>
          <a:p>
            <a:r>
              <a:rPr lang="th-TH" dirty="0" smtClean="0"/>
              <a:t> ตำบล ก้านเหลือง อำเภอ นา</a:t>
            </a:r>
            <a:r>
              <a:rPr lang="th-TH" dirty="0"/>
              <a:t>แก จังหวัด นครพนม</a:t>
            </a:r>
          </a:p>
        </p:txBody>
      </p:sp>
      <p:sp>
        <p:nvSpPr>
          <p:cNvPr id="20" name="วงรี 19"/>
          <p:cNvSpPr/>
          <p:nvPr/>
        </p:nvSpPr>
        <p:spPr>
          <a:xfrm>
            <a:off x="6073856" y="2918508"/>
            <a:ext cx="2160240" cy="223161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5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ห้าเหลี่ยม 12"/>
          <p:cNvSpPr/>
          <p:nvPr/>
        </p:nvSpPr>
        <p:spPr>
          <a:xfrm rot="10800000">
            <a:off x="3105896" y="4869160"/>
            <a:ext cx="4267505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รูปห้าเหลี่ยม 11"/>
          <p:cNvSpPr/>
          <p:nvPr/>
        </p:nvSpPr>
        <p:spPr>
          <a:xfrm rot="10800000">
            <a:off x="3790020" y="3698991"/>
            <a:ext cx="4392488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3606600" y="5008312"/>
            <a:ext cx="3602365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3200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เกษตรกรกลุ่มเป้าหมาย</a:t>
            </a:r>
            <a:endParaRPr lang="en-US" sz="3200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-1865013" y="1354544"/>
            <a:ext cx="5273745" cy="468889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 smtClean="0">
                <a:solidFill>
                  <a:schemeClr val="bg1"/>
                </a:solidFill>
                <a:latin typeface="+mj-lt"/>
              </a:rPr>
              <a:t>     </a:t>
            </a:r>
            <a:endParaRPr lang="th-TH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รูปห้าเหลี่ยม 7"/>
          <p:cNvSpPr/>
          <p:nvPr/>
        </p:nvSpPr>
        <p:spPr>
          <a:xfrm rot="10800000">
            <a:off x="3177012" y="1377050"/>
            <a:ext cx="3954563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รูปห้าเหลี่ยม 10"/>
          <p:cNvSpPr/>
          <p:nvPr/>
        </p:nvSpPr>
        <p:spPr>
          <a:xfrm rot="10800000">
            <a:off x="3840302" y="2520905"/>
            <a:ext cx="4342206" cy="936945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3847833" y="1553134"/>
            <a:ext cx="152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รูปแบบ</a:t>
            </a:r>
            <a:endParaRPr lang="th-TH" sz="32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9479" y="3831306"/>
            <a:ext cx="3724983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ผู้รับความเสี่ยงความแปรผันทางราคา</a:t>
            </a:r>
            <a:endParaRPr lang="en-US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2660056"/>
            <a:ext cx="2725479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3200" b="1" dirty="0">
                <a:solidFill>
                  <a:schemeClr val="bg1"/>
                </a:solidFill>
                <a:latin typeface="AngsanaUPC" pitchFamily="18" charset="-34"/>
                <a:ea typeface="Calibri"/>
                <a:cs typeface="AngsanaUPC" pitchFamily="18" charset="-34"/>
              </a:rPr>
              <a:t>ลักษณะดำเนินงาน</a:t>
            </a:r>
            <a:endParaRPr lang="en-US" sz="3200" b="1" dirty="0">
              <a:solidFill>
                <a:schemeClr val="bg1"/>
              </a:solidFill>
              <a:latin typeface="AngsanaUPC" pitchFamily="18" charset="-34"/>
              <a:ea typeface="Calibri"/>
              <a:cs typeface="AngsanaUPC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27" y="30221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รายละเอียดธุรกิจ</a:t>
            </a:r>
            <a:endParaRPr lang="th-TH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7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ลักษณะ</a:t>
            </a:r>
            <a:r>
              <a:rPr lang="th-TH" sz="3600" dirty="0"/>
              <a:t>การทำ</a:t>
            </a:r>
            <a:r>
              <a:rPr lang="th-TH" sz="3600" dirty="0" err="1"/>
              <a:t>พันธ</a:t>
            </a:r>
            <a:r>
              <a:rPr lang="th-TH" sz="3600" dirty="0"/>
              <a:t>สัญญา/ วิเคราะห์ต้นทุนผลตอบแทน</a:t>
            </a:r>
          </a:p>
        </p:txBody>
      </p:sp>
    </p:spTree>
    <p:extLst>
      <p:ext uri="{BB962C8B-B14F-4D97-AF65-F5344CB8AC3E}">
        <p14:creationId xmlns:p14="http://schemas.microsoft.com/office/powerpoint/2010/main" val="21857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7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ตัวเชื่อมต่อตรง 17"/>
          <p:cNvCxnSpPr/>
          <p:nvPr/>
        </p:nvCxnSpPr>
        <p:spPr>
          <a:xfrm>
            <a:off x="475279" y="0"/>
            <a:ext cx="0" cy="346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/>
          <p:nvPr/>
        </p:nvCxnSpPr>
        <p:spPr>
          <a:xfrm>
            <a:off x="3491903" y="6566586"/>
            <a:ext cx="5652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/>
          <p:nvPr/>
        </p:nvCxnSpPr>
        <p:spPr>
          <a:xfrm>
            <a:off x="475279" y="3466134"/>
            <a:ext cx="3016624" cy="309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กลุ่ม 33"/>
          <p:cNvGrpSpPr/>
          <p:nvPr/>
        </p:nvGrpSpPr>
        <p:grpSpPr>
          <a:xfrm>
            <a:off x="17206" y="4727720"/>
            <a:ext cx="2299506" cy="2105875"/>
            <a:chOff x="2195736" y="1459136"/>
            <a:chExt cx="4104456" cy="3605460"/>
          </a:xfrm>
          <a:blipFill dpi="0" rotWithShape="1">
            <a:blip r:embed="rId2"/>
            <a:srcRect/>
            <a:stretch>
              <a:fillRect r="-5000"/>
            </a:stretch>
          </a:blipFill>
        </p:grpSpPr>
        <p:sp>
          <p:nvSpPr>
            <p:cNvPr id="62" name="ข้าวหลามตัด 61"/>
            <p:cNvSpPr/>
            <p:nvPr/>
          </p:nvSpPr>
          <p:spPr>
            <a:xfrm>
              <a:off x="2483768" y="1700808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ข้าวหลามตัด 62"/>
            <p:cNvSpPr/>
            <p:nvPr/>
          </p:nvSpPr>
          <p:spPr>
            <a:xfrm>
              <a:off x="4357294" y="1726704"/>
              <a:ext cx="1656182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ข้าวหลามตัด 64"/>
            <p:cNvSpPr/>
            <p:nvPr/>
          </p:nvSpPr>
          <p:spPr>
            <a:xfrm>
              <a:off x="5292080" y="2852384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ข้าวหลามตัด 65"/>
            <p:cNvSpPr/>
            <p:nvPr/>
          </p:nvSpPr>
          <p:spPr>
            <a:xfrm>
              <a:off x="3743908" y="1459136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ข้าวหลามตัด 66"/>
            <p:cNvSpPr/>
            <p:nvPr/>
          </p:nvSpPr>
          <p:spPr>
            <a:xfrm>
              <a:off x="2195736" y="2834072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ข้าวหลามตัด 68"/>
            <p:cNvSpPr/>
            <p:nvPr/>
          </p:nvSpPr>
          <p:spPr>
            <a:xfrm>
              <a:off x="3419872" y="2525328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ข้าวหลามตัด 69"/>
            <p:cNvSpPr/>
            <p:nvPr/>
          </p:nvSpPr>
          <p:spPr>
            <a:xfrm>
              <a:off x="2483768" y="3338004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ข้าวหลามตัด 70"/>
            <p:cNvSpPr/>
            <p:nvPr/>
          </p:nvSpPr>
          <p:spPr>
            <a:xfrm>
              <a:off x="4357292" y="3354524"/>
              <a:ext cx="1656184" cy="151216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ข้าวหลามตัด 71"/>
            <p:cNvSpPr/>
            <p:nvPr/>
          </p:nvSpPr>
          <p:spPr>
            <a:xfrm>
              <a:off x="3743908" y="4127388"/>
              <a:ext cx="1008112" cy="93720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pic>
        <p:nvPicPr>
          <p:cNvPr id="44" name="รูปภาพ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59" y="4996451"/>
            <a:ext cx="1805864" cy="1206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รูปภาพ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55" y="5062815"/>
            <a:ext cx="1986185" cy="1104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7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5715000" y="3645024"/>
            <a:ext cx="2889448" cy="2781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0" y="6448052"/>
            <a:ext cx="571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>
            <a:off x="8604448" y="44624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4758631"/>
            <a:ext cx="2298700" cy="2103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2767781" cy="2578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รูปภาพ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19" y="3450478"/>
            <a:ext cx="1676805" cy="1257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รูปภาพ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20688"/>
            <a:ext cx="2694370" cy="2021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รูปภาพ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02" y="897583"/>
            <a:ext cx="1574527" cy="2099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รูปภาพ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55" y="1368153"/>
            <a:ext cx="1221599" cy="1628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2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60</Words>
  <Application>Microsoft Office PowerPoint</Application>
  <PresentationFormat>นำเสนอทางหน้าจอ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ลักษณะการทำพันธสัญญา/ วิเคราะห์ต้นทุนผลตอบแทน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hj</cp:lastModifiedBy>
  <cp:revision>57</cp:revision>
  <dcterms:created xsi:type="dcterms:W3CDTF">2020-02-03T15:27:14Z</dcterms:created>
  <dcterms:modified xsi:type="dcterms:W3CDTF">2020-03-16T13:00:18Z</dcterms:modified>
</cp:coreProperties>
</file>