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0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</p:sldIdLst>
  <p:sldSz cx="12192000" cy="6858000"/>
  <p:notesSz cx="6858000" cy="9144000"/>
  <p:embeddedFontLst>
    <p:embeddedFont>
      <p:font typeface="Barlow Condensed" panose="00000506000000000000" pitchFamily="2" charset="0"/>
      <p:regular r:id="rId101"/>
      <p:bold r:id="rId102"/>
      <p:italic r:id="rId103"/>
      <p:boldItalic r:id="rId104"/>
    </p:embeddedFont>
    <p:embeddedFont>
      <p:font typeface="Calibri" panose="020F0502020204030204" pitchFamily="34" charset="0"/>
      <p:regular r:id="rId105"/>
      <p:bold r:id="rId106"/>
      <p:italic r:id="rId107"/>
      <p:boldItalic r:id="rId108"/>
    </p:embeddedFont>
    <p:embeddedFont>
      <p:font typeface="Consolas" panose="020B0609020204030204" pitchFamily="49" charset="0"/>
      <p:regular r:id="rId109"/>
      <p:bold r:id="rId110"/>
      <p:italic r:id="rId111"/>
      <p:boldItalic r:id="rId112"/>
    </p:embeddedFont>
    <p:embeddedFont>
      <p:font typeface="Homemade Apple" panose="020B0604020202020204" charset="0"/>
      <p:regular r:id="rId113"/>
    </p:embeddedFont>
    <p:embeddedFont>
      <p:font typeface="Open Sans" panose="020B0606030504020204" pitchFamily="34" charset="0"/>
      <p:regular r:id="rId114"/>
      <p:bold r:id="rId115"/>
      <p:italic r:id="rId116"/>
      <p:boldItalic r:id="rId117"/>
    </p:embeddedFont>
    <p:embeddedFont>
      <p:font typeface="Open Sans ExtraBold" panose="020B0906030804020204" pitchFamily="34" charset="0"/>
      <p:bold r:id="rId118"/>
      <p:boldItalic r:id="rId119"/>
    </p:embeddedFont>
    <p:embeddedFont>
      <p:font typeface="Poppins" panose="00000500000000000000" pitchFamily="2" charset="0"/>
      <p:regular r:id="rId120"/>
      <p:bold r:id="rId121"/>
      <p:italic r:id="rId122"/>
      <p:boldItalic r:id="rId123"/>
    </p:embeddedFont>
    <p:embeddedFont>
      <p:font typeface="Poppins Black" panose="00000A00000000000000" pitchFamily="2" charset="0"/>
      <p:bold r:id="rId124"/>
      <p:boldItalic r:id="rId125"/>
    </p:embeddedFont>
    <p:embeddedFont>
      <p:font typeface="Poppins ExtraBold" panose="00000900000000000000" pitchFamily="2" charset="0"/>
      <p:bold r:id="rId126"/>
      <p:boldItalic r:id="rId127"/>
    </p:embeddedFont>
    <p:embeddedFont>
      <p:font typeface="Roboto" panose="02000000000000000000" pitchFamily="2" charset="0"/>
      <p:regular r:id="rId128"/>
      <p:bold r:id="rId129"/>
      <p:italic r:id="rId130"/>
      <p:boldItalic r:id="rId1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E25083-F41A-40D7-9112-0DB135F5B1D2}">
  <a:tblStyle styleId="{27E25083-F41A-40D7-9112-0DB135F5B1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0594660-08A3-41E8-8E6F-CCDAFF8FBB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17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font" Target="fonts/font7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2.fntdata"/><Relationship Id="rId123" Type="http://schemas.openxmlformats.org/officeDocument/2006/relationships/font" Target="fonts/font23.fntdata"/><Relationship Id="rId128" Type="http://schemas.openxmlformats.org/officeDocument/2006/relationships/font" Target="fonts/font28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3.fntdata"/><Relationship Id="rId118" Type="http://schemas.openxmlformats.org/officeDocument/2006/relationships/font" Target="fonts/font18.fntdata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3.fntdata"/><Relationship Id="rId108" Type="http://schemas.openxmlformats.org/officeDocument/2006/relationships/font" Target="fonts/font8.fntdata"/><Relationship Id="rId124" Type="http://schemas.openxmlformats.org/officeDocument/2006/relationships/font" Target="fonts/font24.fntdata"/><Relationship Id="rId129" Type="http://schemas.openxmlformats.org/officeDocument/2006/relationships/font" Target="fonts/font29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14.fntdata"/><Relationship Id="rId119" Type="http://schemas.openxmlformats.org/officeDocument/2006/relationships/font" Target="fonts/font19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30.fntdata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9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4.fntdata"/><Relationship Id="rId120" Type="http://schemas.openxmlformats.org/officeDocument/2006/relationships/font" Target="fonts/font20.fntdata"/><Relationship Id="rId125" Type="http://schemas.openxmlformats.org/officeDocument/2006/relationships/font" Target="fonts/font2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0.fntdata"/><Relationship Id="rId115" Type="http://schemas.openxmlformats.org/officeDocument/2006/relationships/font" Target="fonts/font15.fntdata"/><Relationship Id="rId131" Type="http://schemas.openxmlformats.org/officeDocument/2006/relationships/font" Target="fonts/font31.fntdata"/><Relationship Id="rId136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font" Target="fonts/font5.fntdata"/><Relationship Id="rId126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21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1.fntdata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6.fntdata"/><Relationship Id="rId127" Type="http://schemas.openxmlformats.org/officeDocument/2006/relationships/font" Target="fonts/font2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font" Target="fonts/font1.fntdata"/><Relationship Id="rId122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font" Target="fonts/font12.fntdata"/><Relationship Id="rId13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 Dinh" userId="5cad5f2d4ba1912a" providerId="LiveId" clId="{13DE3D58-E604-4487-96BC-27DBB70211ED}"/>
    <pc:docChg chg="modSld">
      <pc:chgData name="Thi Dinh" userId="5cad5f2d4ba1912a" providerId="LiveId" clId="{13DE3D58-E604-4487-96BC-27DBB70211ED}" dt="2021-10-17T14:46:48.665" v="25" actId="1076"/>
      <pc:docMkLst>
        <pc:docMk/>
      </pc:docMkLst>
      <pc:sldChg chg="modSp mod">
        <pc:chgData name="Thi Dinh" userId="5cad5f2d4ba1912a" providerId="LiveId" clId="{13DE3D58-E604-4487-96BC-27DBB70211ED}" dt="2021-10-17T14:45:53.330" v="23" actId="1076"/>
        <pc:sldMkLst>
          <pc:docMk/>
          <pc:sldMk cId="0" sldId="258"/>
        </pc:sldMkLst>
        <pc:spChg chg="mod">
          <ac:chgData name="Thi Dinh" userId="5cad5f2d4ba1912a" providerId="LiveId" clId="{13DE3D58-E604-4487-96BC-27DBB70211ED}" dt="2021-10-17T14:45:53.330" v="23" actId="1076"/>
          <ac:spMkLst>
            <pc:docMk/>
            <pc:sldMk cId="0" sldId="258"/>
            <ac:spMk id="256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5:40.264" v="22" actId="1076"/>
        <pc:sldMkLst>
          <pc:docMk/>
          <pc:sldMk cId="0" sldId="263"/>
        </pc:sldMkLst>
        <pc:spChg chg="mod">
          <ac:chgData name="Thi Dinh" userId="5cad5f2d4ba1912a" providerId="LiveId" clId="{13DE3D58-E604-4487-96BC-27DBB70211ED}" dt="2021-10-17T14:45:40.264" v="22" actId="1076"/>
          <ac:spMkLst>
            <pc:docMk/>
            <pc:sldMk cId="0" sldId="263"/>
            <ac:spMk id="295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5:23.090" v="21" actId="1076"/>
        <pc:sldMkLst>
          <pc:docMk/>
          <pc:sldMk cId="0" sldId="277"/>
        </pc:sldMkLst>
        <pc:spChg chg="mod">
          <ac:chgData name="Thi Dinh" userId="5cad5f2d4ba1912a" providerId="LiveId" clId="{13DE3D58-E604-4487-96BC-27DBB70211ED}" dt="2021-10-17T14:45:23.090" v="21" actId="1076"/>
          <ac:spMkLst>
            <pc:docMk/>
            <pc:sldMk cId="0" sldId="277"/>
            <ac:spMk id="399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5:15.918" v="20" actId="1076"/>
        <pc:sldMkLst>
          <pc:docMk/>
          <pc:sldMk cId="0" sldId="278"/>
        </pc:sldMkLst>
        <pc:spChg chg="mod">
          <ac:chgData name="Thi Dinh" userId="5cad5f2d4ba1912a" providerId="LiveId" clId="{13DE3D58-E604-4487-96BC-27DBB70211ED}" dt="2021-10-17T14:45:15.918" v="20" actId="1076"/>
          <ac:spMkLst>
            <pc:docMk/>
            <pc:sldMk cId="0" sldId="278"/>
            <ac:spMk id="406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5:06.600" v="19" actId="1076"/>
        <pc:sldMkLst>
          <pc:docMk/>
          <pc:sldMk cId="0" sldId="282"/>
        </pc:sldMkLst>
        <pc:spChg chg="mod">
          <ac:chgData name="Thi Dinh" userId="5cad5f2d4ba1912a" providerId="LiveId" clId="{13DE3D58-E604-4487-96BC-27DBB70211ED}" dt="2021-10-17T14:45:06.600" v="19" actId="1076"/>
          <ac:spMkLst>
            <pc:docMk/>
            <pc:sldMk cId="0" sldId="282"/>
            <ac:spMk id="433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4:42.406" v="18" actId="1076"/>
        <pc:sldMkLst>
          <pc:docMk/>
          <pc:sldMk cId="0" sldId="297"/>
        </pc:sldMkLst>
        <pc:spChg chg="mod">
          <ac:chgData name="Thi Dinh" userId="5cad5f2d4ba1912a" providerId="LiveId" clId="{13DE3D58-E604-4487-96BC-27DBB70211ED}" dt="2021-10-17T14:44:42.406" v="18" actId="1076"/>
          <ac:spMkLst>
            <pc:docMk/>
            <pc:sldMk cId="0" sldId="297"/>
            <ac:spMk id="567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4:35.860" v="17" actId="1037"/>
        <pc:sldMkLst>
          <pc:docMk/>
          <pc:sldMk cId="0" sldId="298"/>
        </pc:sldMkLst>
        <pc:spChg chg="mod">
          <ac:chgData name="Thi Dinh" userId="5cad5f2d4ba1912a" providerId="LiveId" clId="{13DE3D58-E604-4487-96BC-27DBB70211ED}" dt="2021-10-17T14:44:35.860" v="17" actId="1037"/>
          <ac:spMkLst>
            <pc:docMk/>
            <pc:sldMk cId="0" sldId="298"/>
            <ac:spMk id="574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4:15.145" v="14" actId="1076"/>
        <pc:sldMkLst>
          <pc:docMk/>
          <pc:sldMk cId="0" sldId="309"/>
        </pc:sldMkLst>
        <pc:spChg chg="mod">
          <ac:chgData name="Thi Dinh" userId="5cad5f2d4ba1912a" providerId="LiveId" clId="{13DE3D58-E604-4487-96BC-27DBB70211ED}" dt="2021-10-17T14:44:15.145" v="14" actId="1076"/>
          <ac:spMkLst>
            <pc:docMk/>
            <pc:sldMk cId="0" sldId="309"/>
            <ac:spMk id="667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4:07.595" v="13" actId="1076"/>
        <pc:sldMkLst>
          <pc:docMk/>
          <pc:sldMk cId="0" sldId="311"/>
        </pc:sldMkLst>
        <pc:spChg chg="mod">
          <ac:chgData name="Thi Dinh" userId="5cad5f2d4ba1912a" providerId="LiveId" clId="{13DE3D58-E604-4487-96BC-27DBB70211ED}" dt="2021-10-17T14:44:07.595" v="13" actId="1076"/>
          <ac:spMkLst>
            <pc:docMk/>
            <pc:sldMk cId="0" sldId="311"/>
            <ac:spMk id="679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4:02.063" v="12" actId="1076"/>
        <pc:sldMkLst>
          <pc:docMk/>
          <pc:sldMk cId="0" sldId="312"/>
        </pc:sldMkLst>
        <pc:spChg chg="mod">
          <ac:chgData name="Thi Dinh" userId="5cad5f2d4ba1912a" providerId="LiveId" clId="{13DE3D58-E604-4487-96BC-27DBB70211ED}" dt="2021-10-17T14:44:02.063" v="12" actId="1076"/>
          <ac:spMkLst>
            <pc:docMk/>
            <pc:sldMk cId="0" sldId="312"/>
            <ac:spMk id="686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3:54.552" v="11" actId="1076"/>
        <pc:sldMkLst>
          <pc:docMk/>
          <pc:sldMk cId="0" sldId="315"/>
        </pc:sldMkLst>
        <pc:spChg chg="mod">
          <ac:chgData name="Thi Dinh" userId="5cad5f2d4ba1912a" providerId="LiveId" clId="{13DE3D58-E604-4487-96BC-27DBB70211ED}" dt="2021-10-17T14:43:54.552" v="11" actId="1076"/>
          <ac:spMkLst>
            <pc:docMk/>
            <pc:sldMk cId="0" sldId="315"/>
            <ac:spMk id="708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3:47.059" v="10" actId="1076"/>
        <pc:sldMkLst>
          <pc:docMk/>
          <pc:sldMk cId="0" sldId="317"/>
        </pc:sldMkLst>
        <pc:spChg chg="mod">
          <ac:chgData name="Thi Dinh" userId="5cad5f2d4ba1912a" providerId="LiveId" clId="{13DE3D58-E604-4487-96BC-27DBB70211ED}" dt="2021-10-17T14:43:47.059" v="10" actId="1076"/>
          <ac:spMkLst>
            <pc:docMk/>
            <pc:sldMk cId="0" sldId="317"/>
            <ac:spMk id="721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3:40.353" v="9" actId="14100"/>
        <pc:sldMkLst>
          <pc:docMk/>
          <pc:sldMk cId="0" sldId="318"/>
        </pc:sldMkLst>
        <pc:spChg chg="mod">
          <ac:chgData name="Thi Dinh" userId="5cad5f2d4ba1912a" providerId="LiveId" clId="{13DE3D58-E604-4487-96BC-27DBB70211ED}" dt="2021-10-17T14:43:40.353" v="9" actId="14100"/>
          <ac:spMkLst>
            <pc:docMk/>
            <pc:sldMk cId="0" sldId="318"/>
            <ac:spMk id="727" creationId="{00000000-0000-0000-0000-000000000000}"/>
          </ac:spMkLst>
        </pc:spChg>
        <pc:graphicFrameChg chg="mod">
          <ac:chgData name="Thi Dinh" userId="5cad5f2d4ba1912a" providerId="LiveId" clId="{13DE3D58-E604-4487-96BC-27DBB70211ED}" dt="2021-10-17T14:43:31.389" v="8" actId="1076"/>
          <ac:graphicFrameMkLst>
            <pc:docMk/>
            <pc:sldMk cId="0" sldId="318"/>
            <ac:graphicFrameMk id="728" creationId="{00000000-0000-0000-0000-000000000000}"/>
          </ac:graphicFrameMkLst>
        </pc:graphicFrameChg>
      </pc:sldChg>
      <pc:sldChg chg="modSp mod">
        <pc:chgData name="Thi Dinh" userId="5cad5f2d4ba1912a" providerId="LiveId" clId="{13DE3D58-E604-4487-96BC-27DBB70211ED}" dt="2021-10-17T14:43:16.418" v="6" actId="1035"/>
        <pc:sldMkLst>
          <pc:docMk/>
          <pc:sldMk cId="0" sldId="320"/>
        </pc:sldMkLst>
        <pc:spChg chg="mod">
          <ac:chgData name="Thi Dinh" userId="5cad5f2d4ba1912a" providerId="LiveId" clId="{13DE3D58-E604-4487-96BC-27DBB70211ED}" dt="2021-10-17T14:43:16.418" v="6" actId="1035"/>
          <ac:spMkLst>
            <pc:docMk/>
            <pc:sldMk cId="0" sldId="320"/>
            <ac:spMk id="740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3:08.554" v="3" actId="1076"/>
        <pc:sldMkLst>
          <pc:docMk/>
          <pc:sldMk cId="0" sldId="321"/>
        </pc:sldMkLst>
        <pc:spChg chg="mod">
          <ac:chgData name="Thi Dinh" userId="5cad5f2d4ba1912a" providerId="LiveId" clId="{13DE3D58-E604-4487-96BC-27DBB70211ED}" dt="2021-10-17T14:43:08.554" v="3" actId="1076"/>
          <ac:spMkLst>
            <pc:docMk/>
            <pc:sldMk cId="0" sldId="321"/>
            <ac:spMk id="747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2:59.677" v="2" actId="1076"/>
        <pc:sldMkLst>
          <pc:docMk/>
          <pc:sldMk cId="0" sldId="322"/>
        </pc:sldMkLst>
        <pc:spChg chg="mod">
          <ac:chgData name="Thi Dinh" userId="5cad5f2d4ba1912a" providerId="LiveId" clId="{13DE3D58-E604-4487-96BC-27DBB70211ED}" dt="2021-10-17T14:42:59.677" v="2" actId="1076"/>
          <ac:spMkLst>
            <pc:docMk/>
            <pc:sldMk cId="0" sldId="322"/>
            <ac:spMk id="754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2:37.563" v="0" actId="14734"/>
        <pc:sldMkLst>
          <pc:docMk/>
          <pc:sldMk cId="0" sldId="326"/>
        </pc:sldMkLst>
        <pc:graphicFrameChg chg="modGraphic">
          <ac:chgData name="Thi Dinh" userId="5cad5f2d4ba1912a" providerId="LiveId" clId="{13DE3D58-E604-4487-96BC-27DBB70211ED}" dt="2021-10-17T14:42:37.563" v="0" actId="14734"/>
          <ac:graphicFrameMkLst>
            <pc:docMk/>
            <pc:sldMk cId="0" sldId="326"/>
            <ac:graphicFrameMk id="785" creationId="{00000000-0000-0000-0000-000000000000}"/>
          </ac:graphicFrameMkLst>
        </pc:graphicFrameChg>
      </pc:sldChg>
      <pc:sldChg chg="modSp mod">
        <pc:chgData name="Thi Dinh" userId="5cad5f2d4ba1912a" providerId="LiveId" clId="{13DE3D58-E604-4487-96BC-27DBB70211ED}" dt="2021-10-17T14:46:31.586" v="24" actId="1076"/>
        <pc:sldMkLst>
          <pc:docMk/>
          <pc:sldMk cId="0" sldId="329"/>
        </pc:sldMkLst>
        <pc:spChg chg="mod">
          <ac:chgData name="Thi Dinh" userId="5cad5f2d4ba1912a" providerId="LiveId" clId="{13DE3D58-E604-4487-96BC-27DBB70211ED}" dt="2021-10-17T14:46:31.586" v="24" actId="1076"/>
          <ac:spMkLst>
            <pc:docMk/>
            <pc:sldMk cId="0" sldId="329"/>
            <ac:spMk id="808" creationId="{00000000-0000-0000-0000-000000000000}"/>
          </ac:spMkLst>
        </pc:spChg>
      </pc:sldChg>
      <pc:sldChg chg="modSp mod">
        <pc:chgData name="Thi Dinh" userId="5cad5f2d4ba1912a" providerId="LiveId" clId="{13DE3D58-E604-4487-96BC-27DBB70211ED}" dt="2021-10-17T14:46:48.665" v="25" actId="1076"/>
        <pc:sldMkLst>
          <pc:docMk/>
          <pc:sldMk cId="0" sldId="347"/>
        </pc:sldMkLst>
        <pc:spChg chg="mod">
          <ac:chgData name="Thi Dinh" userId="5cad5f2d4ba1912a" providerId="LiveId" clId="{13DE3D58-E604-4487-96BC-27DBB70211ED}" dt="2021-10-17T14:46:48.665" v="25" actId="1076"/>
          <ac:spMkLst>
            <pc:docMk/>
            <pc:sldMk cId="0" sldId="347"/>
            <ac:spMk id="93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6f03339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6f03339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60cce2f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60cce2f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7e77ce5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7e77ce5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7e77ce5b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7e77ce5b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7e77ce5b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7e77ce5b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60cce2fe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60cce2fe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7e77ce5b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7e77ce5b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4b74ff2c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4b74ff2c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13fddc88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13fddc88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7e77ce5b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7e77ce5b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5a5c374d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5a5c374d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7e77ce5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7e77ce5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7e77ce5b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7e77ce5b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4b74ff2c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4b74ff2c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e77ce5b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e77ce5b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7e77ce5b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7e77ce5b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f7e77ce5b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f7e77ce5b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3fddc8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3fddc8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6f03339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6f03339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7e9c0e0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f7e9c0e0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60cce2fe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f60cce2fe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60cce2f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60cce2f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f7ee28556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f7ee28556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60cce2fe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f60cce2fe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7ee28556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f7ee28556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f60cce2fe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f60cce2fe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7ee28556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7ee28556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f7ee285e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f7ee285e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f7ee28556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f7ee28556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7ec96e2f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7ec96e2f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f7ee28556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f7ee28556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5a5c374d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5a5c374d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f7ec96e2f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f7ec96e2f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f7ec96e2f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f7ec96e2f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7ec96e2f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7ec96e2f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f7ec96e2f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f7ec96e2f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7ec96e2f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f7ec96e2f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7ec96e2f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f7ec96e2f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f7ec96e2f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f7ec96e2f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f6f033392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f6f033392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f7ee2855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f7ee2855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6f033392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6f033392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f7ee28556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f7ee28556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f7ee28556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f7ee28556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f7ee2855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f7ee2855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f7ee28556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f7ee28556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7ee28556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7ee28556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f7ec96e2f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f7ec96e2f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f7ec96e2f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f7ec96e2f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f7ec96e2f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f7ec96e2f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f7ec96e2f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f7ec96e2f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f6f033392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f6f033392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4b74ff2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4b74ff2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f6f033392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f6f033392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f89d84cde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f89d84cde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f7ee28556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f7ee28556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f7ee28556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f7ee28556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f8f9ef963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f8f9ef963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f91ede43f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f91ede43f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f7ee28556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f7ee28556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f89d84cde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f89d84cde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f9297f808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f9297f808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f9297f80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f9297f80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53662c7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53662c7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f9297f808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f9297f808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f9297f808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f9297f808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f91ede43f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f91ede43f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f9297f808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f9297f808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f7ee28556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f7ee28556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f9297f808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f9297f808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f9297f808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f9297f808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f7ec96e2f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f7ec96e2f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f9297f808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f9297f808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f7ec96e2f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f7ec96e2f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4eab0876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4eab0876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f7ec96e2f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f7ec96e2f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f6f033392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f6f033392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f7ee28556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f7ee28556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f92b18b4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f92b18b4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f6f033392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f6f033392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f7ee28556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f7ee28556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f92b18b4b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f92b18b4b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92b18b4b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92b18b4b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f92b18b4b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f92b18b4b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f7ee28556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f7ee28556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53662c79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53662c79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f7ee28556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f7ee28556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7ee28556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7ee28556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f7ee28556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f7ee28556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f9297f808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f9297f808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92b18b4b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92b18b4b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f92b18b4b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f92b18b4b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f92b18b4b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f92b18b4b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7d9779e5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7d9779e5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f1d63aba8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f1d63aba8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twitter.com/SlidesManiaSM/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s://slidesmania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www.facebook.com/SlidesManiaSM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slidesmania.com/questions-powerpoint-google-slides/can-i-use-these-templates/" TargetMode="External"/><Relationship Id="rId9" Type="http://schemas.openxmlformats.org/officeDocument/2006/relationships/hyperlink" Target="https://www.pinterest.com/slidesmani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20127" y="264411"/>
            <a:ext cx="3418933" cy="3504263"/>
          </a:xfrm>
          <a:custGeom>
            <a:avLst/>
            <a:gdLst/>
            <a:ahLst/>
            <a:cxnLst/>
            <a:rect l="l" t="t" r="r" b="b"/>
            <a:pathLst>
              <a:path w="3418933" h="3504263" extrusionOk="0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078275" y="441750"/>
            <a:ext cx="7950300" cy="382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" name="Google Shape;12;p2"/>
          <p:cNvSpPr/>
          <p:nvPr/>
        </p:nvSpPr>
        <p:spPr>
          <a:xfrm rot="5400000">
            <a:off x="8291227" y="3280736"/>
            <a:ext cx="3418933" cy="3504263"/>
          </a:xfrm>
          <a:custGeom>
            <a:avLst/>
            <a:gdLst/>
            <a:ahLst/>
            <a:cxnLst/>
            <a:rect l="l" t="t" r="r" b="b"/>
            <a:pathLst>
              <a:path w="3418933" h="3504263" extrusionOk="0">
                <a:moveTo>
                  <a:pt x="3393703" y="3457931"/>
                </a:moveTo>
                <a:cubicBezTo>
                  <a:pt x="3406497" y="3457931"/>
                  <a:pt x="3416869" y="3468303"/>
                  <a:pt x="3416869" y="3481097"/>
                </a:cubicBezTo>
                <a:cubicBezTo>
                  <a:pt x="3416869" y="3493891"/>
                  <a:pt x="3406497" y="3504263"/>
                  <a:pt x="3393703" y="3504263"/>
                </a:cubicBezTo>
                <a:cubicBezTo>
                  <a:pt x="3380909" y="3504263"/>
                  <a:pt x="3370537" y="3493891"/>
                  <a:pt x="3370537" y="3481097"/>
                </a:cubicBezTo>
                <a:cubicBezTo>
                  <a:pt x="3370537" y="3468303"/>
                  <a:pt x="3380909" y="3457931"/>
                  <a:pt x="3393703" y="3457931"/>
                </a:cubicBezTo>
                <a:close/>
                <a:moveTo>
                  <a:pt x="3216608" y="3457931"/>
                </a:moveTo>
                <a:cubicBezTo>
                  <a:pt x="3229402" y="3457931"/>
                  <a:pt x="3239774" y="3468303"/>
                  <a:pt x="3239774" y="3481097"/>
                </a:cubicBezTo>
                <a:cubicBezTo>
                  <a:pt x="3239774" y="3493891"/>
                  <a:pt x="3229402" y="3504263"/>
                  <a:pt x="3216608" y="3504263"/>
                </a:cubicBezTo>
                <a:cubicBezTo>
                  <a:pt x="3203814" y="3504263"/>
                  <a:pt x="3193442" y="3493891"/>
                  <a:pt x="3193442" y="3481097"/>
                </a:cubicBezTo>
                <a:cubicBezTo>
                  <a:pt x="3193442" y="3468303"/>
                  <a:pt x="3203814" y="3457931"/>
                  <a:pt x="3216608" y="3457931"/>
                </a:cubicBezTo>
                <a:close/>
                <a:moveTo>
                  <a:pt x="3039509" y="3457931"/>
                </a:moveTo>
                <a:cubicBezTo>
                  <a:pt x="3052303" y="3457931"/>
                  <a:pt x="3062675" y="3468303"/>
                  <a:pt x="3062675" y="3481097"/>
                </a:cubicBezTo>
                <a:cubicBezTo>
                  <a:pt x="3062675" y="3493891"/>
                  <a:pt x="3052303" y="3504263"/>
                  <a:pt x="3039509" y="3504263"/>
                </a:cubicBezTo>
                <a:cubicBezTo>
                  <a:pt x="3026715" y="3504263"/>
                  <a:pt x="3016343" y="3493891"/>
                  <a:pt x="3016343" y="3481097"/>
                </a:cubicBezTo>
                <a:cubicBezTo>
                  <a:pt x="3016343" y="3468303"/>
                  <a:pt x="3026715" y="3457931"/>
                  <a:pt x="3039509" y="3457931"/>
                </a:cubicBezTo>
                <a:close/>
                <a:moveTo>
                  <a:pt x="2862410" y="3457931"/>
                </a:moveTo>
                <a:cubicBezTo>
                  <a:pt x="2875204" y="3457931"/>
                  <a:pt x="2885576" y="3468303"/>
                  <a:pt x="2885576" y="3481097"/>
                </a:cubicBezTo>
                <a:cubicBezTo>
                  <a:pt x="2885576" y="3493891"/>
                  <a:pt x="2875204" y="3504263"/>
                  <a:pt x="2862410" y="3504263"/>
                </a:cubicBezTo>
                <a:cubicBezTo>
                  <a:pt x="2849616" y="3504263"/>
                  <a:pt x="2839244" y="3493891"/>
                  <a:pt x="2839244" y="3481097"/>
                </a:cubicBezTo>
                <a:cubicBezTo>
                  <a:pt x="2839244" y="3468303"/>
                  <a:pt x="2849616" y="3457931"/>
                  <a:pt x="2862410" y="3457931"/>
                </a:cubicBezTo>
                <a:close/>
                <a:moveTo>
                  <a:pt x="2685311" y="3457931"/>
                </a:moveTo>
                <a:cubicBezTo>
                  <a:pt x="2698105" y="3457931"/>
                  <a:pt x="2708477" y="3468303"/>
                  <a:pt x="2708477" y="3481097"/>
                </a:cubicBezTo>
                <a:cubicBezTo>
                  <a:pt x="2708477" y="3493891"/>
                  <a:pt x="2698105" y="3504263"/>
                  <a:pt x="2685311" y="3504263"/>
                </a:cubicBezTo>
                <a:cubicBezTo>
                  <a:pt x="2672517" y="3504263"/>
                  <a:pt x="2662145" y="3493891"/>
                  <a:pt x="2662145" y="3481097"/>
                </a:cubicBezTo>
                <a:cubicBezTo>
                  <a:pt x="2662145" y="3468303"/>
                  <a:pt x="2672517" y="3457931"/>
                  <a:pt x="2685311" y="3457931"/>
                </a:cubicBezTo>
                <a:close/>
                <a:moveTo>
                  <a:pt x="2508212" y="3457931"/>
                </a:moveTo>
                <a:cubicBezTo>
                  <a:pt x="2521006" y="3457931"/>
                  <a:pt x="2531378" y="3468303"/>
                  <a:pt x="2531378" y="3481097"/>
                </a:cubicBezTo>
                <a:cubicBezTo>
                  <a:pt x="2531378" y="3493891"/>
                  <a:pt x="2521006" y="3504263"/>
                  <a:pt x="2508212" y="3504263"/>
                </a:cubicBezTo>
                <a:cubicBezTo>
                  <a:pt x="2495418" y="3504263"/>
                  <a:pt x="2485046" y="3493891"/>
                  <a:pt x="2485046" y="3481097"/>
                </a:cubicBezTo>
                <a:cubicBezTo>
                  <a:pt x="2485046" y="3468303"/>
                  <a:pt x="2495418" y="3457931"/>
                  <a:pt x="2508212" y="3457931"/>
                </a:cubicBezTo>
                <a:close/>
                <a:moveTo>
                  <a:pt x="2331113" y="3457931"/>
                </a:moveTo>
                <a:cubicBezTo>
                  <a:pt x="2343907" y="3457931"/>
                  <a:pt x="2354279" y="3468303"/>
                  <a:pt x="2354279" y="3481097"/>
                </a:cubicBezTo>
                <a:cubicBezTo>
                  <a:pt x="2354279" y="3493891"/>
                  <a:pt x="2343907" y="3504263"/>
                  <a:pt x="2331113" y="3504263"/>
                </a:cubicBezTo>
                <a:cubicBezTo>
                  <a:pt x="2318319" y="3504263"/>
                  <a:pt x="2307947" y="3493891"/>
                  <a:pt x="2307947" y="3481097"/>
                </a:cubicBezTo>
                <a:cubicBezTo>
                  <a:pt x="2307947" y="3468303"/>
                  <a:pt x="2318319" y="3457931"/>
                  <a:pt x="2331113" y="3457931"/>
                </a:cubicBezTo>
                <a:close/>
                <a:moveTo>
                  <a:pt x="2154014" y="3457931"/>
                </a:moveTo>
                <a:cubicBezTo>
                  <a:pt x="2166808" y="3457931"/>
                  <a:pt x="2177180" y="3468303"/>
                  <a:pt x="2177180" y="3481097"/>
                </a:cubicBezTo>
                <a:cubicBezTo>
                  <a:pt x="2177180" y="3493891"/>
                  <a:pt x="2166808" y="3504263"/>
                  <a:pt x="2154014" y="3504263"/>
                </a:cubicBezTo>
                <a:cubicBezTo>
                  <a:pt x="2141220" y="3504263"/>
                  <a:pt x="2130848" y="3493891"/>
                  <a:pt x="2130848" y="3481097"/>
                </a:cubicBezTo>
                <a:cubicBezTo>
                  <a:pt x="2130848" y="3468303"/>
                  <a:pt x="2141220" y="3457931"/>
                  <a:pt x="2154014" y="3457931"/>
                </a:cubicBezTo>
                <a:close/>
                <a:moveTo>
                  <a:pt x="1976916" y="3457931"/>
                </a:moveTo>
                <a:cubicBezTo>
                  <a:pt x="1989710" y="3457931"/>
                  <a:pt x="2000082" y="3468303"/>
                  <a:pt x="2000082" y="3481097"/>
                </a:cubicBezTo>
                <a:cubicBezTo>
                  <a:pt x="2000082" y="3493891"/>
                  <a:pt x="1989710" y="3504263"/>
                  <a:pt x="1976916" y="3504263"/>
                </a:cubicBezTo>
                <a:cubicBezTo>
                  <a:pt x="1964122" y="3504263"/>
                  <a:pt x="1953750" y="3493891"/>
                  <a:pt x="1953750" y="3481097"/>
                </a:cubicBezTo>
                <a:cubicBezTo>
                  <a:pt x="1953750" y="3468303"/>
                  <a:pt x="1964122" y="3457931"/>
                  <a:pt x="1976916" y="3457931"/>
                </a:cubicBezTo>
                <a:close/>
                <a:moveTo>
                  <a:pt x="1799817" y="3457931"/>
                </a:moveTo>
                <a:cubicBezTo>
                  <a:pt x="1812611" y="3457931"/>
                  <a:pt x="1822983" y="3468303"/>
                  <a:pt x="1822983" y="3481097"/>
                </a:cubicBezTo>
                <a:cubicBezTo>
                  <a:pt x="1822983" y="3493891"/>
                  <a:pt x="1812611" y="3504263"/>
                  <a:pt x="1799817" y="3504263"/>
                </a:cubicBezTo>
                <a:cubicBezTo>
                  <a:pt x="1787023" y="3504263"/>
                  <a:pt x="1776651" y="3493891"/>
                  <a:pt x="1776651" y="3481097"/>
                </a:cubicBezTo>
                <a:cubicBezTo>
                  <a:pt x="1776651" y="3468303"/>
                  <a:pt x="1787023" y="3457931"/>
                  <a:pt x="1799817" y="3457931"/>
                </a:cubicBezTo>
                <a:close/>
                <a:moveTo>
                  <a:pt x="1625306" y="3457931"/>
                </a:moveTo>
                <a:cubicBezTo>
                  <a:pt x="1638100" y="3457931"/>
                  <a:pt x="1648473" y="3468303"/>
                  <a:pt x="1648473" y="3481097"/>
                </a:cubicBezTo>
                <a:cubicBezTo>
                  <a:pt x="1648473" y="3493891"/>
                  <a:pt x="1638100" y="3504263"/>
                  <a:pt x="1625306" y="3504263"/>
                </a:cubicBezTo>
                <a:cubicBezTo>
                  <a:pt x="1612511" y="3504263"/>
                  <a:pt x="1602138" y="3493891"/>
                  <a:pt x="1602138" y="3481097"/>
                </a:cubicBezTo>
                <a:cubicBezTo>
                  <a:pt x="1602138" y="3468303"/>
                  <a:pt x="1612511" y="3457931"/>
                  <a:pt x="1625306" y="3457931"/>
                </a:cubicBezTo>
                <a:close/>
                <a:moveTo>
                  <a:pt x="1448212" y="3457931"/>
                </a:moveTo>
                <a:cubicBezTo>
                  <a:pt x="1461006" y="3457931"/>
                  <a:pt x="1471378" y="3468303"/>
                  <a:pt x="1471378" y="3481097"/>
                </a:cubicBezTo>
                <a:cubicBezTo>
                  <a:pt x="1471378" y="3493891"/>
                  <a:pt x="1461006" y="3504263"/>
                  <a:pt x="1448212" y="3504263"/>
                </a:cubicBezTo>
                <a:cubicBezTo>
                  <a:pt x="1435419" y="3504263"/>
                  <a:pt x="1425046" y="3493891"/>
                  <a:pt x="1425046" y="3481097"/>
                </a:cubicBezTo>
                <a:cubicBezTo>
                  <a:pt x="1425046" y="3468303"/>
                  <a:pt x="1435419" y="3457931"/>
                  <a:pt x="1448212" y="3457931"/>
                </a:cubicBezTo>
                <a:close/>
                <a:moveTo>
                  <a:pt x="1271113" y="3457931"/>
                </a:moveTo>
                <a:cubicBezTo>
                  <a:pt x="1283907" y="3457931"/>
                  <a:pt x="1294280" y="3468303"/>
                  <a:pt x="1294280" y="3481097"/>
                </a:cubicBezTo>
                <a:cubicBezTo>
                  <a:pt x="1294280" y="3493891"/>
                  <a:pt x="1283907" y="3504263"/>
                  <a:pt x="1271113" y="3504263"/>
                </a:cubicBezTo>
                <a:cubicBezTo>
                  <a:pt x="1258320" y="3504263"/>
                  <a:pt x="1247948" y="3493891"/>
                  <a:pt x="1247948" y="3481097"/>
                </a:cubicBezTo>
                <a:cubicBezTo>
                  <a:pt x="1247948" y="3468303"/>
                  <a:pt x="1258320" y="3457931"/>
                  <a:pt x="1271113" y="3457931"/>
                </a:cubicBezTo>
                <a:close/>
                <a:moveTo>
                  <a:pt x="1094017" y="3457931"/>
                </a:moveTo>
                <a:cubicBezTo>
                  <a:pt x="1106812" y="3457931"/>
                  <a:pt x="1117183" y="3468303"/>
                  <a:pt x="1117183" y="3481097"/>
                </a:cubicBezTo>
                <a:cubicBezTo>
                  <a:pt x="1117183" y="3493891"/>
                  <a:pt x="1106812" y="3504263"/>
                  <a:pt x="1094017" y="3504263"/>
                </a:cubicBezTo>
                <a:cubicBezTo>
                  <a:pt x="1081222" y="3504263"/>
                  <a:pt x="1070849" y="3493891"/>
                  <a:pt x="1070849" y="3481097"/>
                </a:cubicBezTo>
                <a:cubicBezTo>
                  <a:pt x="1070849" y="3468303"/>
                  <a:pt x="1081222" y="3457931"/>
                  <a:pt x="1094017" y="3457931"/>
                </a:cubicBezTo>
                <a:close/>
                <a:moveTo>
                  <a:pt x="916917" y="3457931"/>
                </a:moveTo>
                <a:cubicBezTo>
                  <a:pt x="929711" y="3457931"/>
                  <a:pt x="940082" y="3468303"/>
                  <a:pt x="940082" y="3481097"/>
                </a:cubicBezTo>
                <a:cubicBezTo>
                  <a:pt x="940082" y="3493891"/>
                  <a:pt x="929711" y="3504263"/>
                  <a:pt x="916917" y="3504263"/>
                </a:cubicBezTo>
                <a:cubicBezTo>
                  <a:pt x="904120" y="3504263"/>
                  <a:pt x="893750" y="3493891"/>
                  <a:pt x="893750" y="3481097"/>
                </a:cubicBezTo>
                <a:cubicBezTo>
                  <a:pt x="893750" y="3468303"/>
                  <a:pt x="904120" y="3457931"/>
                  <a:pt x="916917" y="3457931"/>
                </a:cubicBezTo>
                <a:close/>
                <a:moveTo>
                  <a:pt x="739818" y="3457931"/>
                </a:moveTo>
                <a:cubicBezTo>
                  <a:pt x="752612" y="3457931"/>
                  <a:pt x="762984" y="3468303"/>
                  <a:pt x="762984" y="3481097"/>
                </a:cubicBezTo>
                <a:cubicBezTo>
                  <a:pt x="762984" y="3493891"/>
                  <a:pt x="752612" y="3504263"/>
                  <a:pt x="739818" y="3504263"/>
                </a:cubicBezTo>
                <a:cubicBezTo>
                  <a:pt x="727024" y="3504263"/>
                  <a:pt x="716652" y="3493891"/>
                  <a:pt x="716652" y="3481097"/>
                </a:cubicBezTo>
                <a:cubicBezTo>
                  <a:pt x="716652" y="3468303"/>
                  <a:pt x="727024" y="3457931"/>
                  <a:pt x="739818" y="3457931"/>
                </a:cubicBezTo>
                <a:close/>
                <a:moveTo>
                  <a:pt x="562718" y="3457931"/>
                </a:moveTo>
                <a:cubicBezTo>
                  <a:pt x="575512" y="3457931"/>
                  <a:pt x="585884" y="3468303"/>
                  <a:pt x="585884" y="3481097"/>
                </a:cubicBezTo>
                <a:cubicBezTo>
                  <a:pt x="585884" y="3493891"/>
                  <a:pt x="575512" y="3504263"/>
                  <a:pt x="562718" y="3504263"/>
                </a:cubicBezTo>
                <a:cubicBezTo>
                  <a:pt x="549924" y="3504263"/>
                  <a:pt x="539552" y="3493891"/>
                  <a:pt x="539552" y="3481097"/>
                </a:cubicBezTo>
                <a:cubicBezTo>
                  <a:pt x="539552" y="3468303"/>
                  <a:pt x="549924" y="3457931"/>
                  <a:pt x="562718" y="3457931"/>
                </a:cubicBezTo>
                <a:close/>
                <a:moveTo>
                  <a:pt x="385620" y="3457931"/>
                </a:moveTo>
                <a:cubicBezTo>
                  <a:pt x="398414" y="3457931"/>
                  <a:pt x="408785" y="3468303"/>
                  <a:pt x="408785" y="3481097"/>
                </a:cubicBezTo>
                <a:cubicBezTo>
                  <a:pt x="408785" y="3493891"/>
                  <a:pt x="398414" y="3504263"/>
                  <a:pt x="385620" y="3504263"/>
                </a:cubicBezTo>
                <a:cubicBezTo>
                  <a:pt x="372826" y="3504263"/>
                  <a:pt x="362454" y="3493891"/>
                  <a:pt x="362454" y="3481097"/>
                </a:cubicBezTo>
                <a:cubicBezTo>
                  <a:pt x="362454" y="3468303"/>
                  <a:pt x="372826" y="3457931"/>
                  <a:pt x="385620" y="3457931"/>
                </a:cubicBezTo>
                <a:close/>
                <a:moveTo>
                  <a:pt x="208521" y="3457931"/>
                </a:moveTo>
                <a:cubicBezTo>
                  <a:pt x="221315" y="3457931"/>
                  <a:pt x="231687" y="3468303"/>
                  <a:pt x="231687" y="3481097"/>
                </a:cubicBezTo>
                <a:cubicBezTo>
                  <a:pt x="231687" y="3493891"/>
                  <a:pt x="221315" y="3504263"/>
                  <a:pt x="208521" y="3504263"/>
                </a:cubicBezTo>
                <a:cubicBezTo>
                  <a:pt x="195727" y="3504263"/>
                  <a:pt x="185355" y="3493891"/>
                  <a:pt x="185355" y="3481097"/>
                </a:cubicBezTo>
                <a:cubicBezTo>
                  <a:pt x="185355" y="3468303"/>
                  <a:pt x="195727" y="3457931"/>
                  <a:pt x="208521" y="3457931"/>
                </a:cubicBezTo>
                <a:close/>
                <a:moveTo>
                  <a:pt x="31422" y="3457931"/>
                </a:moveTo>
                <a:cubicBezTo>
                  <a:pt x="44216" y="3457931"/>
                  <a:pt x="54588" y="3468303"/>
                  <a:pt x="54588" y="3481097"/>
                </a:cubicBezTo>
                <a:cubicBezTo>
                  <a:pt x="54588" y="3493891"/>
                  <a:pt x="44216" y="3504263"/>
                  <a:pt x="31422" y="3504263"/>
                </a:cubicBezTo>
                <a:cubicBezTo>
                  <a:pt x="18628" y="3504263"/>
                  <a:pt x="8256" y="3493891"/>
                  <a:pt x="8256" y="3481097"/>
                </a:cubicBezTo>
                <a:cubicBezTo>
                  <a:pt x="8256" y="3468303"/>
                  <a:pt x="18628" y="3457931"/>
                  <a:pt x="31422" y="3457931"/>
                </a:cubicBezTo>
                <a:close/>
                <a:moveTo>
                  <a:pt x="3395767" y="3286567"/>
                </a:moveTo>
                <a:cubicBezTo>
                  <a:pt x="3408561" y="3286567"/>
                  <a:pt x="3418933" y="3296939"/>
                  <a:pt x="3418933" y="3309733"/>
                </a:cubicBezTo>
                <a:cubicBezTo>
                  <a:pt x="3418933" y="3322527"/>
                  <a:pt x="3408561" y="3332899"/>
                  <a:pt x="3395767" y="3332899"/>
                </a:cubicBezTo>
                <a:cubicBezTo>
                  <a:pt x="3382973" y="3332899"/>
                  <a:pt x="3372601" y="3322527"/>
                  <a:pt x="3372601" y="3309733"/>
                </a:cubicBezTo>
                <a:cubicBezTo>
                  <a:pt x="3372601" y="3296939"/>
                  <a:pt x="3382973" y="3286567"/>
                  <a:pt x="3395767" y="3286567"/>
                </a:cubicBezTo>
                <a:close/>
                <a:moveTo>
                  <a:pt x="3218672" y="3286567"/>
                </a:moveTo>
                <a:cubicBezTo>
                  <a:pt x="3231466" y="3286567"/>
                  <a:pt x="3241838" y="3296939"/>
                  <a:pt x="3241838" y="3309733"/>
                </a:cubicBezTo>
                <a:cubicBezTo>
                  <a:pt x="3241838" y="3322527"/>
                  <a:pt x="3231466" y="3332899"/>
                  <a:pt x="3218672" y="3332899"/>
                </a:cubicBezTo>
                <a:cubicBezTo>
                  <a:pt x="3205878" y="3332899"/>
                  <a:pt x="3195506" y="3322527"/>
                  <a:pt x="3195506" y="3309733"/>
                </a:cubicBezTo>
                <a:cubicBezTo>
                  <a:pt x="3195506" y="3296939"/>
                  <a:pt x="3205878" y="3286567"/>
                  <a:pt x="3218672" y="3286567"/>
                </a:cubicBezTo>
                <a:close/>
                <a:moveTo>
                  <a:pt x="3041573" y="3286567"/>
                </a:moveTo>
                <a:cubicBezTo>
                  <a:pt x="3054367" y="3286567"/>
                  <a:pt x="3064739" y="3296939"/>
                  <a:pt x="3064739" y="3309733"/>
                </a:cubicBezTo>
                <a:cubicBezTo>
                  <a:pt x="3064739" y="3322527"/>
                  <a:pt x="3054367" y="3332899"/>
                  <a:pt x="3041573" y="3332899"/>
                </a:cubicBezTo>
                <a:cubicBezTo>
                  <a:pt x="3028779" y="3332899"/>
                  <a:pt x="3018407" y="3322527"/>
                  <a:pt x="3018407" y="3309733"/>
                </a:cubicBezTo>
                <a:cubicBezTo>
                  <a:pt x="3018407" y="3296939"/>
                  <a:pt x="3028779" y="3286567"/>
                  <a:pt x="3041573" y="3286567"/>
                </a:cubicBezTo>
                <a:close/>
                <a:moveTo>
                  <a:pt x="2864474" y="3286567"/>
                </a:moveTo>
                <a:cubicBezTo>
                  <a:pt x="2877268" y="3286567"/>
                  <a:pt x="2887640" y="3296939"/>
                  <a:pt x="2887640" y="3309733"/>
                </a:cubicBezTo>
                <a:cubicBezTo>
                  <a:pt x="2887640" y="3322527"/>
                  <a:pt x="2877268" y="3332899"/>
                  <a:pt x="2864474" y="3332899"/>
                </a:cubicBezTo>
                <a:cubicBezTo>
                  <a:pt x="2851680" y="3332899"/>
                  <a:pt x="2841308" y="3322527"/>
                  <a:pt x="2841308" y="3309733"/>
                </a:cubicBezTo>
                <a:cubicBezTo>
                  <a:pt x="2841308" y="3296939"/>
                  <a:pt x="2851680" y="3286567"/>
                  <a:pt x="2864474" y="3286567"/>
                </a:cubicBezTo>
                <a:close/>
                <a:moveTo>
                  <a:pt x="2687375" y="3286567"/>
                </a:moveTo>
                <a:cubicBezTo>
                  <a:pt x="2700169" y="3286567"/>
                  <a:pt x="2710541" y="3296939"/>
                  <a:pt x="2710541" y="3309733"/>
                </a:cubicBezTo>
                <a:cubicBezTo>
                  <a:pt x="2710541" y="3322527"/>
                  <a:pt x="2700169" y="3332899"/>
                  <a:pt x="2687375" y="3332899"/>
                </a:cubicBezTo>
                <a:cubicBezTo>
                  <a:pt x="2674581" y="3332899"/>
                  <a:pt x="2664209" y="3322527"/>
                  <a:pt x="2664209" y="3309733"/>
                </a:cubicBezTo>
                <a:cubicBezTo>
                  <a:pt x="2664209" y="3296939"/>
                  <a:pt x="2674581" y="3286567"/>
                  <a:pt x="2687375" y="3286567"/>
                </a:cubicBezTo>
                <a:close/>
                <a:moveTo>
                  <a:pt x="2510277" y="3286567"/>
                </a:moveTo>
                <a:cubicBezTo>
                  <a:pt x="2523071" y="3286567"/>
                  <a:pt x="2533443" y="3296939"/>
                  <a:pt x="2533443" y="3309733"/>
                </a:cubicBezTo>
                <a:cubicBezTo>
                  <a:pt x="2533443" y="3322527"/>
                  <a:pt x="2523071" y="3332899"/>
                  <a:pt x="2510277" y="3332899"/>
                </a:cubicBezTo>
                <a:cubicBezTo>
                  <a:pt x="2497483" y="3332899"/>
                  <a:pt x="2487111" y="3322527"/>
                  <a:pt x="2487111" y="3309733"/>
                </a:cubicBezTo>
                <a:cubicBezTo>
                  <a:pt x="2487111" y="3296939"/>
                  <a:pt x="2497483" y="3286567"/>
                  <a:pt x="2510277" y="3286567"/>
                </a:cubicBezTo>
                <a:close/>
                <a:moveTo>
                  <a:pt x="2333178" y="3286567"/>
                </a:moveTo>
                <a:cubicBezTo>
                  <a:pt x="2345972" y="3286567"/>
                  <a:pt x="2356344" y="3296939"/>
                  <a:pt x="2356344" y="3309733"/>
                </a:cubicBezTo>
                <a:cubicBezTo>
                  <a:pt x="2356344" y="3322527"/>
                  <a:pt x="2345972" y="3332899"/>
                  <a:pt x="2333178" y="3332899"/>
                </a:cubicBezTo>
                <a:cubicBezTo>
                  <a:pt x="2320384" y="3332899"/>
                  <a:pt x="2310012" y="3322527"/>
                  <a:pt x="2310012" y="3309733"/>
                </a:cubicBezTo>
                <a:cubicBezTo>
                  <a:pt x="2310012" y="3296939"/>
                  <a:pt x="2320384" y="3286567"/>
                  <a:pt x="2333178" y="3286567"/>
                </a:cubicBezTo>
                <a:close/>
                <a:moveTo>
                  <a:pt x="2156079" y="3286567"/>
                </a:moveTo>
                <a:cubicBezTo>
                  <a:pt x="2168873" y="3286567"/>
                  <a:pt x="2179245" y="3296939"/>
                  <a:pt x="2179245" y="3309733"/>
                </a:cubicBezTo>
                <a:cubicBezTo>
                  <a:pt x="2179245" y="3322527"/>
                  <a:pt x="2168873" y="3332899"/>
                  <a:pt x="2156079" y="3332899"/>
                </a:cubicBezTo>
                <a:cubicBezTo>
                  <a:pt x="2143285" y="3332899"/>
                  <a:pt x="2132913" y="3322527"/>
                  <a:pt x="2132913" y="3309733"/>
                </a:cubicBezTo>
                <a:cubicBezTo>
                  <a:pt x="2132913" y="3296939"/>
                  <a:pt x="2143285" y="3286567"/>
                  <a:pt x="2156079" y="3286567"/>
                </a:cubicBezTo>
                <a:close/>
                <a:moveTo>
                  <a:pt x="1978980" y="3286567"/>
                </a:moveTo>
                <a:cubicBezTo>
                  <a:pt x="1991774" y="3286567"/>
                  <a:pt x="2002146" y="3296939"/>
                  <a:pt x="2002146" y="3309733"/>
                </a:cubicBezTo>
                <a:cubicBezTo>
                  <a:pt x="2002146" y="3322527"/>
                  <a:pt x="1991774" y="3332899"/>
                  <a:pt x="1978980" y="3332899"/>
                </a:cubicBezTo>
                <a:cubicBezTo>
                  <a:pt x="1966186" y="3332899"/>
                  <a:pt x="1955814" y="3322527"/>
                  <a:pt x="1955814" y="3309733"/>
                </a:cubicBezTo>
                <a:cubicBezTo>
                  <a:pt x="1955814" y="3296939"/>
                  <a:pt x="1966186" y="3286567"/>
                  <a:pt x="1978980" y="3286567"/>
                </a:cubicBezTo>
                <a:close/>
                <a:moveTo>
                  <a:pt x="1801881" y="3286567"/>
                </a:moveTo>
                <a:cubicBezTo>
                  <a:pt x="1814675" y="3286567"/>
                  <a:pt x="1825047" y="3296939"/>
                  <a:pt x="1825047" y="3309733"/>
                </a:cubicBezTo>
                <a:cubicBezTo>
                  <a:pt x="1825047" y="3322527"/>
                  <a:pt x="1814675" y="3332899"/>
                  <a:pt x="1801881" y="3332899"/>
                </a:cubicBezTo>
                <a:cubicBezTo>
                  <a:pt x="1789087" y="3332899"/>
                  <a:pt x="1778715" y="3322527"/>
                  <a:pt x="1778715" y="3309733"/>
                </a:cubicBezTo>
                <a:cubicBezTo>
                  <a:pt x="1778715" y="3296939"/>
                  <a:pt x="1789087" y="3286567"/>
                  <a:pt x="1801881" y="3286567"/>
                </a:cubicBezTo>
                <a:close/>
                <a:moveTo>
                  <a:pt x="1627371" y="3286567"/>
                </a:moveTo>
                <a:cubicBezTo>
                  <a:pt x="1640166" y="3286567"/>
                  <a:pt x="1650538" y="3296939"/>
                  <a:pt x="1650538" y="3309733"/>
                </a:cubicBezTo>
                <a:cubicBezTo>
                  <a:pt x="1650538" y="3322527"/>
                  <a:pt x="1640166" y="3332899"/>
                  <a:pt x="1627371" y="3332899"/>
                </a:cubicBezTo>
                <a:cubicBezTo>
                  <a:pt x="1614575" y="3332899"/>
                  <a:pt x="1604203" y="3322527"/>
                  <a:pt x="1604203" y="3309733"/>
                </a:cubicBezTo>
                <a:cubicBezTo>
                  <a:pt x="1604203" y="3296939"/>
                  <a:pt x="1614575" y="3286567"/>
                  <a:pt x="1627371" y="3286567"/>
                </a:cubicBezTo>
                <a:close/>
                <a:moveTo>
                  <a:pt x="1450277" y="3286567"/>
                </a:moveTo>
                <a:cubicBezTo>
                  <a:pt x="1463071" y="3286567"/>
                  <a:pt x="1473442" y="3296939"/>
                  <a:pt x="1473442" y="3309733"/>
                </a:cubicBezTo>
                <a:cubicBezTo>
                  <a:pt x="1473442" y="3322527"/>
                  <a:pt x="1463071" y="3332899"/>
                  <a:pt x="1450277" y="3332899"/>
                </a:cubicBezTo>
                <a:cubicBezTo>
                  <a:pt x="1437483" y="3332899"/>
                  <a:pt x="1427111" y="3322527"/>
                  <a:pt x="1427111" y="3309733"/>
                </a:cubicBezTo>
                <a:cubicBezTo>
                  <a:pt x="1427111" y="3296939"/>
                  <a:pt x="1437483" y="3286567"/>
                  <a:pt x="1450277" y="3286567"/>
                </a:cubicBezTo>
                <a:close/>
                <a:moveTo>
                  <a:pt x="1273178" y="3286567"/>
                </a:moveTo>
                <a:cubicBezTo>
                  <a:pt x="1285972" y="3286567"/>
                  <a:pt x="1296345" y="3296939"/>
                  <a:pt x="1296345" y="3309733"/>
                </a:cubicBezTo>
                <a:cubicBezTo>
                  <a:pt x="1296345" y="3322527"/>
                  <a:pt x="1285972" y="3332899"/>
                  <a:pt x="1273178" y="3332899"/>
                </a:cubicBezTo>
                <a:cubicBezTo>
                  <a:pt x="1260384" y="3332899"/>
                  <a:pt x="1250012" y="3322527"/>
                  <a:pt x="1250012" y="3309733"/>
                </a:cubicBezTo>
                <a:cubicBezTo>
                  <a:pt x="1250012" y="3296939"/>
                  <a:pt x="1260384" y="3286567"/>
                  <a:pt x="1273178" y="3286567"/>
                </a:cubicBezTo>
                <a:close/>
                <a:moveTo>
                  <a:pt x="1096081" y="3286567"/>
                </a:moveTo>
                <a:cubicBezTo>
                  <a:pt x="1108877" y="3286567"/>
                  <a:pt x="1119247" y="3296939"/>
                  <a:pt x="1119247" y="3309733"/>
                </a:cubicBezTo>
                <a:cubicBezTo>
                  <a:pt x="1119247" y="3322527"/>
                  <a:pt x="1108877" y="3332899"/>
                  <a:pt x="1096081" y="3332899"/>
                </a:cubicBezTo>
                <a:cubicBezTo>
                  <a:pt x="1083286" y="3332899"/>
                  <a:pt x="1072914" y="3322527"/>
                  <a:pt x="1072914" y="3309733"/>
                </a:cubicBezTo>
                <a:cubicBezTo>
                  <a:pt x="1072914" y="3296939"/>
                  <a:pt x="1083286" y="3286567"/>
                  <a:pt x="1096081" y="3286567"/>
                </a:cubicBezTo>
                <a:close/>
                <a:moveTo>
                  <a:pt x="918981" y="3286567"/>
                </a:moveTo>
                <a:cubicBezTo>
                  <a:pt x="931774" y="3286567"/>
                  <a:pt x="942147" y="3296939"/>
                  <a:pt x="942147" y="3309733"/>
                </a:cubicBezTo>
                <a:cubicBezTo>
                  <a:pt x="942147" y="3322527"/>
                  <a:pt x="931774" y="3332899"/>
                  <a:pt x="918981" y="3332899"/>
                </a:cubicBezTo>
                <a:cubicBezTo>
                  <a:pt x="906186" y="3332899"/>
                  <a:pt x="895815" y="3322527"/>
                  <a:pt x="895815" y="3309733"/>
                </a:cubicBezTo>
                <a:cubicBezTo>
                  <a:pt x="895815" y="3296939"/>
                  <a:pt x="906186" y="3286567"/>
                  <a:pt x="918981" y="3286567"/>
                </a:cubicBezTo>
                <a:close/>
                <a:moveTo>
                  <a:pt x="741884" y="3286567"/>
                </a:moveTo>
                <a:cubicBezTo>
                  <a:pt x="754678" y="3286567"/>
                  <a:pt x="765050" y="3296939"/>
                  <a:pt x="765050" y="3309733"/>
                </a:cubicBezTo>
                <a:cubicBezTo>
                  <a:pt x="765050" y="3322527"/>
                  <a:pt x="754678" y="3332899"/>
                  <a:pt x="741884" y="3332899"/>
                </a:cubicBezTo>
                <a:cubicBezTo>
                  <a:pt x="729090" y="3332899"/>
                  <a:pt x="718718" y="3322527"/>
                  <a:pt x="718718" y="3309733"/>
                </a:cubicBezTo>
                <a:cubicBezTo>
                  <a:pt x="718718" y="3296939"/>
                  <a:pt x="729090" y="3286567"/>
                  <a:pt x="741884" y="3286567"/>
                </a:cubicBezTo>
                <a:close/>
                <a:moveTo>
                  <a:pt x="564784" y="3286567"/>
                </a:moveTo>
                <a:cubicBezTo>
                  <a:pt x="577578" y="3286567"/>
                  <a:pt x="587950" y="3296939"/>
                  <a:pt x="587950" y="3309733"/>
                </a:cubicBezTo>
                <a:cubicBezTo>
                  <a:pt x="587950" y="3322527"/>
                  <a:pt x="577578" y="3332899"/>
                  <a:pt x="564784" y="3332899"/>
                </a:cubicBezTo>
                <a:cubicBezTo>
                  <a:pt x="551990" y="3332899"/>
                  <a:pt x="541618" y="3322527"/>
                  <a:pt x="541618" y="3309733"/>
                </a:cubicBezTo>
                <a:cubicBezTo>
                  <a:pt x="541618" y="3296939"/>
                  <a:pt x="551990" y="3286567"/>
                  <a:pt x="564784" y="3286567"/>
                </a:cubicBezTo>
                <a:close/>
                <a:moveTo>
                  <a:pt x="387686" y="3286567"/>
                </a:moveTo>
                <a:cubicBezTo>
                  <a:pt x="400479" y="3286567"/>
                  <a:pt x="410851" y="3296939"/>
                  <a:pt x="410851" y="3309733"/>
                </a:cubicBezTo>
                <a:cubicBezTo>
                  <a:pt x="410851" y="3322527"/>
                  <a:pt x="400479" y="3332899"/>
                  <a:pt x="387686" y="3332899"/>
                </a:cubicBezTo>
                <a:cubicBezTo>
                  <a:pt x="374891" y="3332899"/>
                  <a:pt x="364519" y="3322527"/>
                  <a:pt x="364519" y="3309733"/>
                </a:cubicBezTo>
                <a:cubicBezTo>
                  <a:pt x="364519" y="3296939"/>
                  <a:pt x="374891" y="3286567"/>
                  <a:pt x="387686" y="3286567"/>
                </a:cubicBezTo>
                <a:close/>
                <a:moveTo>
                  <a:pt x="210585" y="3286567"/>
                </a:moveTo>
                <a:cubicBezTo>
                  <a:pt x="223379" y="3286567"/>
                  <a:pt x="233751" y="3296939"/>
                  <a:pt x="233751" y="3309733"/>
                </a:cubicBezTo>
                <a:cubicBezTo>
                  <a:pt x="233751" y="3322527"/>
                  <a:pt x="223379" y="3332899"/>
                  <a:pt x="210585" y="3332899"/>
                </a:cubicBezTo>
                <a:cubicBezTo>
                  <a:pt x="197791" y="3332899"/>
                  <a:pt x="187419" y="3322527"/>
                  <a:pt x="187419" y="3309733"/>
                </a:cubicBezTo>
                <a:cubicBezTo>
                  <a:pt x="187419" y="3296939"/>
                  <a:pt x="197791" y="3286567"/>
                  <a:pt x="210585" y="3286567"/>
                </a:cubicBezTo>
                <a:close/>
                <a:moveTo>
                  <a:pt x="33487" y="3286567"/>
                </a:moveTo>
                <a:cubicBezTo>
                  <a:pt x="46281" y="3286567"/>
                  <a:pt x="56653" y="3296939"/>
                  <a:pt x="56653" y="3309733"/>
                </a:cubicBezTo>
                <a:cubicBezTo>
                  <a:pt x="56653" y="3322527"/>
                  <a:pt x="46281" y="3332899"/>
                  <a:pt x="33487" y="3332899"/>
                </a:cubicBezTo>
                <a:cubicBezTo>
                  <a:pt x="20693" y="3332899"/>
                  <a:pt x="10321" y="3322527"/>
                  <a:pt x="10321" y="3309733"/>
                </a:cubicBezTo>
                <a:cubicBezTo>
                  <a:pt x="10321" y="3296939"/>
                  <a:pt x="20693" y="3286567"/>
                  <a:pt x="33487" y="3286567"/>
                </a:cubicBezTo>
                <a:close/>
                <a:moveTo>
                  <a:pt x="3389573" y="3094558"/>
                </a:moveTo>
                <a:cubicBezTo>
                  <a:pt x="3402367" y="3094558"/>
                  <a:pt x="3412739" y="3104930"/>
                  <a:pt x="3412739" y="3117724"/>
                </a:cubicBezTo>
                <a:cubicBezTo>
                  <a:pt x="3412739" y="3130518"/>
                  <a:pt x="3402367" y="3140890"/>
                  <a:pt x="3389573" y="3140890"/>
                </a:cubicBezTo>
                <a:cubicBezTo>
                  <a:pt x="3376779" y="3140890"/>
                  <a:pt x="3366407" y="3130518"/>
                  <a:pt x="3366407" y="3117724"/>
                </a:cubicBezTo>
                <a:cubicBezTo>
                  <a:pt x="3366407" y="3104930"/>
                  <a:pt x="3376779" y="3094558"/>
                  <a:pt x="3389573" y="3094558"/>
                </a:cubicBezTo>
                <a:close/>
                <a:moveTo>
                  <a:pt x="3212478" y="3094558"/>
                </a:moveTo>
                <a:cubicBezTo>
                  <a:pt x="3225272" y="3094558"/>
                  <a:pt x="3235644" y="3104930"/>
                  <a:pt x="3235644" y="3117724"/>
                </a:cubicBezTo>
                <a:cubicBezTo>
                  <a:pt x="3235644" y="3130518"/>
                  <a:pt x="3225272" y="3140890"/>
                  <a:pt x="3212478" y="3140890"/>
                </a:cubicBezTo>
                <a:cubicBezTo>
                  <a:pt x="3199684" y="3140890"/>
                  <a:pt x="3189312" y="3130518"/>
                  <a:pt x="3189312" y="3117724"/>
                </a:cubicBezTo>
                <a:cubicBezTo>
                  <a:pt x="3189312" y="3104930"/>
                  <a:pt x="3199684" y="3094558"/>
                  <a:pt x="3212478" y="3094558"/>
                </a:cubicBezTo>
                <a:close/>
                <a:moveTo>
                  <a:pt x="3035379" y="3094558"/>
                </a:moveTo>
                <a:cubicBezTo>
                  <a:pt x="3048173" y="3094558"/>
                  <a:pt x="3058545" y="3104930"/>
                  <a:pt x="3058545" y="3117724"/>
                </a:cubicBezTo>
                <a:cubicBezTo>
                  <a:pt x="3058545" y="3130518"/>
                  <a:pt x="3048173" y="3140890"/>
                  <a:pt x="3035379" y="3140890"/>
                </a:cubicBezTo>
                <a:cubicBezTo>
                  <a:pt x="3022585" y="3140890"/>
                  <a:pt x="3012213" y="3130518"/>
                  <a:pt x="3012213" y="3117724"/>
                </a:cubicBezTo>
                <a:cubicBezTo>
                  <a:pt x="3012213" y="3104930"/>
                  <a:pt x="3022585" y="3094558"/>
                  <a:pt x="3035379" y="3094558"/>
                </a:cubicBezTo>
                <a:close/>
                <a:moveTo>
                  <a:pt x="2858280" y="3094558"/>
                </a:moveTo>
                <a:cubicBezTo>
                  <a:pt x="2871074" y="3094558"/>
                  <a:pt x="2881446" y="3104930"/>
                  <a:pt x="2881446" y="3117724"/>
                </a:cubicBezTo>
                <a:cubicBezTo>
                  <a:pt x="2881446" y="3130518"/>
                  <a:pt x="2871074" y="3140890"/>
                  <a:pt x="2858280" y="3140890"/>
                </a:cubicBezTo>
                <a:cubicBezTo>
                  <a:pt x="2845486" y="3140890"/>
                  <a:pt x="2835114" y="3130518"/>
                  <a:pt x="2835114" y="3117724"/>
                </a:cubicBezTo>
                <a:cubicBezTo>
                  <a:pt x="2835114" y="3104930"/>
                  <a:pt x="2845486" y="3094558"/>
                  <a:pt x="2858280" y="3094558"/>
                </a:cubicBezTo>
                <a:close/>
                <a:moveTo>
                  <a:pt x="2681181" y="3094558"/>
                </a:moveTo>
                <a:cubicBezTo>
                  <a:pt x="2693975" y="3094558"/>
                  <a:pt x="2704347" y="3104930"/>
                  <a:pt x="2704347" y="3117724"/>
                </a:cubicBezTo>
                <a:cubicBezTo>
                  <a:pt x="2704347" y="3130518"/>
                  <a:pt x="2693975" y="3140890"/>
                  <a:pt x="2681181" y="3140890"/>
                </a:cubicBezTo>
                <a:cubicBezTo>
                  <a:pt x="2668387" y="3140890"/>
                  <a:pt x="2658015" y="3130518"/>
                  <a:pt x="2658015" y="3117724"/>
                </a:cubicBezTo>
                <a:cubicBezTo>
                  <a:pt x="2658015" y="3104930"/>
                  <a:pt x="2668387" y="3094558"/>
                  <a:pt x="2681181" y="3094558"/>
                </a:cubicBezTo>
                <a:close/>
                <a:moveTo>
                  <a:pt x="2504082" y="3094558"/>
                </a:moveTo>
                <a:cubicBezTo>
                  <a:pt x="2516876" y="3094558"/>
                  <a:pt x="2527248" y="3104930"/>
                  <a:pt x="2527248" y="3117724"/>
                </a:cubicBezTo>
                <a:cubicBezTo>
                  <a:pt x="2527248" y="3130518"/>
                  <a:pt x="2516876" y="3140890"/>
                  <a:pt x="2504082" y="3140890"/>
                </a:cubicBezTo>
                <a:cubicBezTo>
                  <a:pt x="2491288" y="3140890"/>
                  <a:pt x="2480916" y="3130518"/>
                  <a:pt x="2480916" y="3117724"/>
                </a:cubicBezTo>
                <a:cubicBezTo>
                  <a:pt x="2480916" y="3104930"/>
                  <a:pt x="2491288" y="3094558"/>
                  <a:pt x="2504082" y="3094558"/>
                </a:cubicBezTo>
                <a:close/>
                <a:moveTo>
                  <a:pt x="2326983" y="3094558"/>
                </a:moveTo>
                <a:cubicBezTo>
                  <a:pt x="2339777" y="3094558"/>
                  <a:pt x="2350149" y="3104930"/>
                  <a:pt x="2350149" y="3117724"/>
                </a:cubicBezTo>
                <a:cubicBezTo>
                  <a:pt x="2350149" y="3130518"/>
                  <a:pt x="2339777" y="3140890"/>
                  <a:pt x="2326983" y="3140890"/>
                </a:cubicBezTo>
                <a:cubicBezTo>
                  <a:pt x="2314189" y="3140890"/>
                  <a:pt x="2303817" y="3130518"/>
                  <a:pt x="2303817" y="3117724"/>
                </a:cubicBezTo>
                <a:cubicBezTo>
                  <a:pt x="2303817" y="3104930"/>
                  <a:pt x="2314189" y="3094558"/>
                  <a:pt x="2326983" y="3094558"/>
                </a:cubicBezTo>
                <a:close/>
                <a:moveTo>
                  <a:pt x="2149884" y="3094558"/>
                </a:moveTo>
                <a:cubicBezTo>
                  <a:pt x="2162678" y="3094558"/>
                  <a:pt x="2173050" y="3104930"/>
                  <a:pt x="2173050" y="3117724"/>
                </a:cubicBezTo>
                <a:cubicBezTo>
                  <a:pt x="2173050" y="3130518"/>
                  <a:pt x="2162678" y="3140890"/>
                  <a:pt x="2149884" y="3140890"/>
                </a:cubicBezTo>
                <a:cubicBezTo>
                  <a:pt x="2137090" y="3140890"/>
                  <a:pt x="2126718" y="3130518"/>
                  <a:pt x="2126718" y="3117724"/>
                </a:cubicBezTo>
                <a:cubicBezTo>
                  <a:pt x="2126718" y="3104930"/>
                  <a:pt x="2137090" y="3094558"/>
                  <a:pt x="2149884" y="3094558"/>
                </a:cubicBezTo>
                <a:close/>
                <a:moveTo>
                  <a:pt x="1972786" y="3094558"/>
                </a:moveTo>
                <a:cubicBezTo>
                  <a:pt x="1985580" y="3094558"/>
                  <a:pt x="1995952" y="3104930"/>
                  <a:pt x="1995952" y="3117724"/>
                </a:cubicBezTo>
                <a:cubicBezTo>
                  <a:pt x="1995952" y="3130518"/>
                  <a:pt x="1985580" y="3140890"/>
                  <a:pt x="1972786" y="3140890"/>
                </a:cubicBezTo>
                <a:cubicBezTo>
                  <a:pt x="1959992" y="3140890"/>
                  <a:pt x="1949620" y="3130518"/>
                  <a:pt x="1949620" y="3117724"/>
                </a:cubicBezTo>
                <a:cubicBezTo>
                  <a:pt x="1949620" y="3104930"/>
                  <a:pt x="1959992" y="3094558"/>
                  <a:pt x="1972786" y="3094558"/>
                </a:cubicBezTo>
                <a:close/>
                <a:moveTo>
                  <a:pt x="1795687" y="3094558"/>
                </a:moveTo>
                <a:cubicBezTo>
                  <a:pt x="1808481" y="3094558"/>
                  <a:pt x="1818853" y="3104930"/>
                  <a:pt x="1818853" y="3117724"/>
                </a:cubicBezTo>
                <a:cubicBezTo>
                  <a:pt x="1818853" y="3130518"/>
                  <a:pt x="1808481" y="3140890"/>
                  <a:pt x="1795687" y="3140890"/>
                </a:cubicBezTo>
                <a:cubicBezTo>
                  <a:pt x="1782893" y="3140890"/>
                  <a:pt x="1772521" y="3130518"/>
                  <a:pt x="1772521" y="3117724"/>
                </a:cubicBezTo>
                <a:cubicBezTo>
                  <a:pt x="1772521" y="3104930"/>
                  <a:pt x="1782893" y="3094558"/>
                  <a:pt x="1795687" y="3094558"/>
                </a:cubicBezTo>
                <a:close/>
                <a:moveTo>
                  <a:pt x="1621175" y="3094558"/>
                </a:moveTo>
                <a:cubicBezTo>
                  <a:pt x="1633971" y="3094558"/>
                  <a:pt x="1644344" y="3104930"/>
                  <a:pt x="1644344" y="3117724"/>
                </a:cubicBezTo>
                <a:cubicBezTo>
                  <a:pt x="1644344" y="3130518"/>
                  <a:pt x="1633971" y="3140890"/>
                  <a:pt x="1621175" y="3140890"/>
                </a:cubicBezTo>
                <a:cubicBezTo>
                  <a:pt x="1608381" y="3140890"/>
                  <a:pt x="1598008" y="3130518"/>
                  <a:pt x="1598008" y="3117724"/>
                </a:cubicBezTo>
                <a:cubicBezTo>
                  <a:pt x="1598008" y="3104930"/>
                  <a:pt x="1608381" y="3094558"/>
                  <a:pt x="1621175" y="3094558"/>
                </a:cubicBezTo>
                <a:close/>
                <a:moveTo>
                  <a:pt x="1444083" y="3094558"/>
                </a:moveTo>
                <a:cubicBezTo>
                  <a:pt x="1456878" y="3094558"/>
                  <a:pt x="1467248" y="3104930"/>
                  <a:pt x="1467248" y="3117724"/>
                </a:cubicBezTo>
                <a:cubicBezTo>
                  <a:pt x="1467248" y="3130518"/>
                  <a:pt x="1456878" y="3140890"/>
                  <a:pt x="1444083" y="3140890"/>
                </a:cubicBezTo>
                <a:cubicBezTo>
                  <a:pt x="1431289" y="3140890"/>
                  <a:pt x="1420918" y="3130518"/>
                  <a:pt x="1420918" y="3117724"/>
                </a:cubicBezTo>
                <a:cubicBezTo>
                  <a:pt x="1420918" y="3104930"/>
                  <a:pt x="1431289" y="3094558"/>
                  <a:pt x="1444083" y="3094558"/>
                </a:cubicBezTo>
                <a:close/>
                <a:moveTo>
                  <a:pt x="1266985" y="3094558"/>
                </a:moveTo>
                <a:cubicBezTo>
                  <a:pt x="1279778" y="3094558"/>
                  <a:pt x="1290151" y="3104930"/>
                  <a:pt x="1290151" y="3117724"/>
                </a:cubicBezTo>
                <a:cubicBezTo>
                  <a:pt x="1290151" y="3130518"/>
                  <a:pt x="1279778" y="3140890"/>
                  <a:pt x="1266985" y="3140890"/>
                </a:cubicBezTo>
                <a:cubicBezTo>
                  <a:pt x="1254190" y="3140890"/>
                  <a:pt x="1243819" y="3130518"/>
                  <a:pt x="1243819" y="3117724"/>
                </a:cubicBezTo>
                <a:cubicBezTo>
                  <a:pt x="1243819" y="3104930"/>
                  <a:pt x="1254190" y="3094558"/>
                  <a:pt x="1266985" y="3094558"/>
                </a:cubicBezTo>
                <a:close/>
                <a:moveTo>
                  <a:pt x="1089888" y="3094558"/>
                </a:moveTo>
                <a:cubicBezTo>
                  <a:pt x="1102682" y="3094558"/>
                  <a:pt x="1113055" y="3104930"/>
                  <a:pt x="1113055" y="3117724"/>
                </a:cubicBezTo>
                <a:cubicBezTo>
                  <a:pt x="1113055" y="3130518"/>
                  <a:pt x="1102682" y="3140890"/>
                  <a:pt x="1089888" y="3140890"/>
                </a:cubicBezTo>
                <a:cubicBezTo>
                  <a:pt x="1077093" y="3140890"/>
                  <a:pt x="1066720" y="3130518"/>
                  <a:pt x="1066720" y="3117724"/>
                </a:cubicBezTo>
                <a:cubicBezTo>
                  <a:pt x="1066720" y="3104930"/>
                  <a:pt x="1077093" y="3094558"/>
                  <a:pt x="1089888" y="3094558"/>
                </a:cubicBezTo>
                <a:close/>
                <a:moveTo>
                  <a:pt x="912787" y="3094558"/>
                </a:moveTo>
                <a:cubicBezTo>
                  <a:pt x="925582" y="3094558"/>
                  <a:pt x="935953" y="3104930"/>
                  <a:pt x="935953" y="3117724"/>
                </a:cubicBezTo>
                <a:cubicBezTo>
                  <a:pt x="935953" y="3130518"/>
                  <a:pt x="925582" y="3140890"/>
                  <a:pt x="912787" y="3140890"/>
                </a:cubicBezTo>
                <a:cubicBezTo>
                  <a:pt x="899993" y="3140890"/>
                  <a:pt x="889622" y="3130518"/>
                  <a:pt x="889622" y="3117724"/>
                </a:cubicBezTo>
                <a:cubicBezTo>
                  <a:pt x="889622" y="3104930"/>
                  <a:pt x="899993" y="3094558"/>
                  <a:pt x="912787" y="3094558"/>
                </a:cubicBezTo>
                <a:close/>
                <a:moveTo>
                  <a:pt x="735690" y="3094558"/>
                </a:moveTo>
                <a:cubicBezTo>
                  <a:pt x="748484" y="3094558"/>
                  <a:pt x="758856" y="3104930"/>
                  <a:pt x="758856" y="3117724"/>
                </a:cubicBezTo>
                <a:cubicBezTo>
                  <a:pt x="758856" y="3130518"/>
                  <a:pt x="748484" y="3140890"/>
                  <a:pt x="735690" y="3140890"/>
                </a:cubicBezTo>
                <a:cubicBezTo>
                  <a:pt x="722896" y="3140890"/>
                  <a:pt x="712523" y="3130518"/>
                  <a:pt x="712523" y="3117724"/>
                </a:cubicBezTo>
                <a:cubicBezTo>
                  <a:pt x="712523" y="3104930"/>
                  <a:pt x="722896" y="3094558"/>
                  <a:pt x="735690" y="3094558"/>
                </a:cubicBezTo>
                <a:close/>
                <a:moveTo>
                  <a:pt x="558589" y="3094558"/>
                </a:moveTo>
                <a:cubicBezTo>
                  <a:pt x="571383" y="3094558"/>
                  <a:pt x="581755" y="3104930"/>
                  <a:pt x="581755" y="3117724"/>
                </a:cubicBezTo>
                <a:cubicBezTo>
                  <a:pt x="581755" y="3130518"/>
                  <a:pt x="571383" y="3140890"/>
                  <a:pt x="558589" y="3140890"/>
                </a:cubicBezTo>
                <a:cubicBezTo>
                  <a:pt x="545795" y="3140890"/>
                  <a:pt x="535424" y="3130518"/>
                  <a:pt x="535424" y="3117724"/>
                </a:cubicBezTo>
                <a:cubicBezTo>
                  <a:pt x="535424" y="3104930"/>
                  <a:pt x="545795" y="3094558"/>
                  <a:pt x="558589" y="3094558"/>
                </a:cubicBezTo>
                <a:close/>
                <a:moveTo>
                  <a:pt x="381491" y="3094558"/>
                </a:moveTo>
                <a:cubicBezTo>
                  <a:pt x="394286" y="3094558"/>
                  <a:pt x="404657" y="3104930"/>
                  <a:pt x="404657" y="3117724"/>
                </a:cubicBezTo>
                <a:cubicBezTo>
                  <a:pt x="404657" y="3130518"/>
                  <a:pt x="394286" y="3140890"/>
                  <a:pt x="381491" y="3140890"/>
                </a:cubicBezTo>
                <a:cubicBezTo>
                  <a:pt x="368697" y="3140890"/>
                  <a:pt x="358325" y="3130518"/>
                  <a:pt x="358325" y="3117724"/>
                </a:cubicBezTo>
                <a:cubicBezTo>
                  <a:pt x="358325" y="3104930"/>
                  <a:pt x="368697" y="3094558"/>
                  <a:pt x="381491" y="3094558"/>
                </a:cubicBezTo>
                <a:close/>
                <a:moveTo>
                  <a:pt x="204392" y="3094558"/>
                </a:moveTo>
                <a:cubicBezTo>
                  <a:pt x="217186" y="3094558"/>
                  <a:pt x="227558" y="3104930"/>
                  <a:pt x="227558" y="3117724"/>
                </a:cubicBezTo>
                <a:cubicBezTo>
                  <a:pt x="227558" y="3130518"/>
                  <a:pt x="217186" y="3140890"/>
                  <a:pt x="204392" y="3140890"/>
                </a:cubicBezTo>
                <a:cubicBezTo>
                  <a:pt x="191598" y="3140890"/>
                  <a:pt x="181226" y="3130518"/>
                  <a:pt x="181226" y="3117724"/>
                </a:cubicBezTo>
                <a:cubicBezTo>
                  <a:pt x="181226" y="3104930"/>
                  <a:pt x="191598" y="3094558"/>
                  <a:pt x="204392" y="3094558"/>
                </a:cubicBezTo>
                <a:close/>
                <a:moveTo>
                  <a:pt x="27293" y="3094558"/>
                </a:moveTo>
                <a:cubicBezTo>
                  <a:pt x="40087" y="3094558"/>
                  <a:pt x="50459" y="3104930"/>
                  <a:pt x="50459" y="3117724"/>
                </a:cubicBezTo>
                <a:cubicBezTo>
                  <a:pt x="50459" y="3130518"/>
                  <a:pt x="40087" y="3140890"/>
                  <a:pt x="27293" y="3140890"/>
                </a:cubicBezTo>
                <a:cubicBezTo>
                  <a:pt x="14499" y="3140890"/>
                  <a:pt x="4127" y="3130518"/>
                  <a:pt x="4127" y="3117724"/>
                </a:cubicBezTo>
                <a:cubicBezTo>
                  <a:pt x="4127" y="3104930"/>
                  <a:pt x="14499" y="3094558"/>
                  <a:pt x="27293" y="3094558"/>
                </a:cubicBezTo>
                <a:close/>
                <a:moveTo>
                  <a:pt x="3391637" y="2923194"/>
                </a:moveTo>
                <a:cubicBezTo>
                  <a:pt x="3404431" y="2923194"/>
                  <a:pt x="3414803" y="2933566"/>
                  <a:pt x="3414803" y="2946360"/>
                </a:cubicBezTo>
                <a:cubicBezTo>
                  <a:pt x="3414803" y="2959154"/>
                  <a:pt x="3404431" y="2969526"/>
                  <a:pt x="3391637" y="2969526"/>
                </a:cubicBezTo>
                <a:cubicBezTo>
                  <a:pt x="3378843" y="2969526"/>
                  <a:pt x="3368471" y="2959154"/>
                  <a:pt x="3368471" y="2946360"/>
                </a:cubicBezTo>
                <a:cubicBezTo>
                  <a:pt x="3368471" y="2933566"/>
                  <a:pt x="3378843" y="2923194"/>
                  <a:pt x="3391637" y="2923194"/>
                </a:cubicBezTo>
                <a:close/>
                <a:moveTo>
                  <a:pt x="3214542" y="2923194"/>
                </a:moveTo>
                <a:cubicBezTo>
                  <a:pt x="3227336" y="2923194"/>
                  <a:pt x="3237708" y="2933566"/>
                  <a:pt x="3237708" y="2946360"/>
                </a:cubicBezTo>
                <a:cubicBezTo>
                  <a:pt x="3237708" y="2959154"/>
                  <a:pt x="3227336" y="2969526"/>
                  <a:pt x="3214542" y="2969526"/>
                </a:cubicBezTo>
                <a:cubicBezTo>
                  <a:pt x="3201748" y="2969526"/>
                  <a:pt x="3191376" y="2959154"/>
                  <a:pt x="3191376" y="2946360"/>
                </a:cubicBezTo>
                <a:cubicBezTo>
                  <a:pt x="3191376" y="2933566"/>
                  <a:pt x="3201748" y="2923194"/>
                  <a:pt x="3214542" y="2923194"/>
                </a:cubicBezTo>
                <a:close/>
                <a:moveTo>
                  <a:pt x="3037443" y="2923194"/>
                </a:moveTo>
                <a:cubicBezTo>
                  <a:pt x="3050237" y="2923194"/>
                  <a:pt x="3060609" y="2933566"/>
                  <a:pt x="3060609" y="2946360"/>
                </a:cubicBezTo>
                <a:cubicBezTo>
                  <a:pt x="3060609" y="2959154"/>
                  <a:pt x="3050237" y="2969526"/>
                  <a:pt x="3037443" y="2969526"/>
                </a:cubicBezTo>
                <a:cubicBezTo>
                  <a:pt x="3024649" y="2969526"/>
                  <a:pt x="3014277" y="2959154"/>
                  <a:pt x="3014277" y="2946360"/>
                </a:cubicBezTo>
                <a:cubicBezTo>
                  <a:pt x="3014277" y="2933566"/>
                  <a:pt x="3024649" y="2923194"/>
                  <a:pt x="3037443" y="2923194"/>
                </a:cubicBezTo>
                <a:close/>
                <a:moveTo>
                  <a:pt x="2860344" y="2923194"/>
                </a:moveTo>
                <a:cubicBezTo>
                  <a:pt x="2873138" y="2923194"/>
                  <a:pt x="2883510" y="2933566"/>
                  <a:pt x="2883510" y="2946360"/>
                </a:cubicBezTo>
                <a:cubicBezTo>
                  <a:pt x="2883510" y="2959154"/>
                  <a:pt x="2873138" y="2969526"/>
                  <a:pt x="2860344" y="2969526"/>
                </a:cubicBezTo>
                <a:cubicBezTo>
                  <a:pt x="2847550" y="2969526"/>
                  <a:pt x="2837178" y="2959154"/>
                  <a:pt x="2837178" y="2946360"/>
                </a:cubicBezTo>
                <a:cubicBezTo>
                  <a:pt x="2837178" y="2933566"/>
                  <a:pt x="2847550" y="2923194"/>
                  <a:pt x="2860344" y="2923194"/>
                </a:cubicBezTo>
                <a:close/>
                <a:moveTo>
                  <a:pt x="2683245" y="2923194"/>
                </a:moveTo>
                <a:cubicBezTo>
                  <a:pt x="2696039" y="2923194"/>
                  <a:pt x="2706411" y="2933566"/>
                  <a:pt x="2706411" y="2946360"/>
                </a:cubicBezTo>
                <a:cubicBezTo>
                  <a:pt x="2706411" y="2959154"/>
                  <a:pt x="2696039" y="2969526"/>
                  <a:pt x="2683245" y="2969526"/>
                </a:cubicBezTo>
                <a:cubicBezTo>
                  <a:pt x="2670451" y="2969526"/>
                  <a:pt x="2660079" y="2959154"/>
                  <a:pt x="2660079" y="2946360"/>
                </a:cubicBezTo>
                <a:cubicBezTo>
                  <a:pt x="2660079" y="2933566"/>
                  <a:pt x="2670451" y="2923194"/>
                  <a:pt x="2683245" y="2923194"/>
                </a:cubicBezTo>
                <a:close/>
                <a:moveTo>
                  <a:pt x="2506147" y="2923194"/>
                </a:moveTo>
                <a:cubicBezTo>
                  <a:pt x="2518941" y="2923194"/>
                  <a:pt x="2529313" y="2933566"/>
                  <a:pt x="2529313" y="2946360"/>
                </a:cubicBezTo>
                <a:cubicBezTo>
                  <a:pt x="2529313" y="2959154"/>
                  <a:pt x="2518941" y="2969526"/>
                  <a:pt x="2506147" y="2969526"/>
                </a:cubicBezTo>
                <a:cubicBezTo>
                  <a:pt x="2493353" y="2969526"/>
                  <a:pt x="2482981" y="2959154"/>
                  <a:pt x="2482981" y="2946360"/>
                </a:cubicBezTo>
                <a:cubicBezTo>
                  <a:pt x="2482981" y="2933566"/>
                  <a:pt x="2493353" y="2923194"/>
                  <a:pt x="2506147" y="2923194"/>
                </a:cubicBezTo>
                <a:close/>
                <a:moveTo>
                  <a:pt x="2329048" y="2923194"/>
                </a:moveTo>
                <a:cubicBezTo>
                  <a:pt x="2341842" y="2923194"/>
                  <a:pt x="2352214" y="2933566"/>
                  <a:pt x="2352214" y="2946360"/>
                </a:cubicBezTo>
                <a:cubicBezTo>
                  <a:pt x="2352214" y="2959154"/>
                  <a:pt x="2341842" y="2969526"/>
                  <a:pt x="2329048" y="2969526"/>
                </a:cubicBezTo>
                <a:cubicBezTo>
                  <a:pt x="2316254" y="2969526"/>
                  <a:pt x="2305882" y="2959154"/>
                  <a:pt x="2305882" y="2946360"/>
                </a:cubicBezTo>
                <a:cubicBezTo>
                  <a:pt x="2305882" y="2933566"/>
                  <a:pt x="2316254" y="2923194"/>
                  <a:pt x="2329048" y="2923194"/>
                </a:cubicBezTo>
                <a:close/>
                <a:moveTo>
                  <a:pt x="2151949" y="2923194"/>
                </a:moveTo>
                <a:cubicBezTo>
                  <a:pt x="2164743" y="2923194"/>
                  <a:pt x="2175115" y="2933566"/>
                  <a:pt x="2175115" y="2946360"/>
                </a:cubicBezTo>
                <a:cubicBezTo>
                  <a:pt x="2175115" y="2959154"/>
                  <a:pt x="2164743" y="2969526"/>
                  <a:pt x="2151949" y="2969526"/>
                </a:cubicBezTo>
                <a:cubicBezTo>
                  <a:pt x="2139155" y="2969526"/>
                  <a:pt x="2128783" y="2959154"/>
                  <a:pt x="2128783" y="2946360"/>
                </a:cubicBezTo>
                <a:cubicBezTo>
                  <a:pt x="2128783" y="2933566"/>
                  <a:pt x="2139155" y="2923194"/>
                  <a:pt x="2151949" y="2923194"/>
                </a:cubicBezTo>
                <a:close/>
                <a:moveTo>
                  <a:pt x="1974850" y="2923194"/>
                </a:moveTo>
                <a:cubicBezTo>
                  <a:pt x="1987644" y="2923194"/>
                  <a:pt x="1998016" y="2933566"/>
                  <a:pt x="1998016" y="2946360"/>
                </a:cubicBezTo>
                <a:cubicBezTo>
                  <a:pt x="1998016" y="2959154"/>
                  <a:pt x="1987644" y="2969526"/>
                  <a:pt x="1974850" y="2969526"/>
                </a:cubicBezTo>
                <a:cubicBezTo>
                  <a:pt x="1962056" y="2969526"/>
                  <a:pt x="1951684" y="2959154"/>
                  <a:pt x="1951684" y="2946360"/>
                </a:cubicBezTo>
                <a:cubicBezTo>
                  <a:pt x="1951684" y="2933566"/>
                  <a:pt x="1962056" y="2923194"/>
                  <a:pt x="1974850" y="2923194"/>
                </a:cubicBezTo>
                <a:close/>
                <a:moveTo>
                  <a:pt x="1797751" y="2923194"/>
                </a:moveTo>
                <a:cubicBezTo>
                  <a:pt x="1810545" y="2923194"/>
                  <a:pt x="1820917" y="2933566"/>
                  <a:pt x="1820917" y="2946360"/>
                </a:cubicBezTo>
                <a:cubicBezTo>
                  <a:pt x="1820917" y="2959154"/>
                  <a:pt x="1810545" y="2969526"/>
                  <a:pt x="1797751" y="2969526"/>
                </a:cubicBezTo>
                <a:cubicBezTo>
                  <a:pt x="1784957" y="2969526"/>
                  <a:pt x="1774585" y="2959154"/>
                  <a:pt x="1774585" y="2946360"/>
                </a:cubicBezTo>
                <a:cubicBezTo>
                  <a:pt x="1774585" y="2933566"/>
                  <a:pt x="1784957" y="2923194"/>
                  <a:pt x="1797751" y="2923194"/>
                </a:cubicBezTo>
                <a:close/>
                <a:moveTo>
                  <a:pt x="1623240" y="2923194"/>
                </a:moveTo>
                <a:cubicBezTo>
                  <a:pt x="1636035" y="2923194"/>
                  <a:pt x="1646408" y="2933566"/>
                  <a:pt x="1646408" y="2946360"/>
                </a:cubicBezTo>
                <a:cubicBezTo>
                  <a:pt x="1646408" y="2959154"/>
                  <a:pt x="1636035" y="2969526"/>
                  <a:pt x="1623240" y="2969526"/>
                </a:cubicBezTo>
                <a:cubicBezTo>
                  <a:pt x="1610446" y="2969526"/>
                  <a:pt x="1600073" y="2959154"/>
                  <a:pt x="1600073" y="2946360"/>
                </a:cubicBezTo>
                <a:cubicBezTo>
                  <a:pt x="1600073" y="2933566"/>
                  <a:pt x="1610446" y="2923194"/>
                  <a:pt x="1623240" y="2923194"/>
                </a:cubicBezTo>
                <a:close/>
                <a:moveTo>
                  <a:pt x="1446148" y="2923194"/>
                </a:moveTo>
                <a:cubicBezTo>
                  <a:pt x="1458942" y="2923194"/>
                  <a:pt x="1469313" y="2933566"/>
                  <a:pt x="1469313" y="2946360"/>
                </a:cubicBezTo>
                <a:cubicBezTo>
                  <a:pt x="1469313" y="2959154"/>
                  <a:pt x="1458942" y="2969526"/>
                  <a:pt x="1446148" y="2969526"/>
                </a:cubicBezTo>
                <a:cubicBezTo>
                  <a:pt x="1433354" y="2969526"/>
                  <a:pt x="1422982" y="2959154"/>
                  <a:pt x="1422982" y="2946360"/>
                </a:cubicBezTo>
                <a:cubicBezTo>
                  <a:pt x="1422982" y="2933566"/>
                  <a:pt x="1433354" y="2923194"/>
                  <a:pt x="1446148" y="2923194"/>
                </a:cubicBezTo>
                <a:close/>
                <a:moveTo>
                  <a:pt x="1269049" y="2923194"/>
                </a:moveTo>
                <a:cubicBezTo>
                  <a:pt x="1281842" y="2923194"/>
                  <a:pt x="1292215" y="2933566"/>
                  <a:pt x="1292215" y="2946360"/>
                </a:cubicBezTo>
                <a:cubicBezTo>
                  <a:pt x="1292215" y="2959154"/>
                  <a:pt x="1281842" y="2969526"/>
                  <a:pt x="1269049" y="2969526"/>
                </a:cubicBezTo>
                <a:cubicBezTo>
                  <a:pt x="1256255" y="2969526"/>
                  <a:pt x="1245883" y="2959154"/>
                  <a:pt x="1245883" y="2946360"/>
                </a:cubicBezTo>
                <a:cubicBezTo>
                  <a:pt x="1245883" y="2933566"/>
                  <a:pt x="1256255" y="2923194"/>
                  <a:pt x="1269049" y="2923194"/>
                </a:cubicBezTo>
                <a:close/>
                <a:moveTo>
                  <a:pt x="1091953" y="2923194"/>
                </a:moveTo>
                <a:cubicBezTo>
                  <a:pt x="1104748" y="2923194"/>
                  <a:pt x="1115119" y="2933566"/>
                  <a:pt x="1115119" y="2946360"/>
                </a:cubicBezTo>
                <a:cubicBezTo>
                  <a:pt x="1115119" y="2959154"/>
                  <a:pt x="1104748" y="2969526"/>
                  <a:pt x="1091953" y="2969526"/>
                </a:cubicBezTo>
                <a:cubicBezTo>
                  <a:pt x="1079157" y="2969526"/>
                  <a:pt x="1068784" y="2959154"/>
                  <a:pt x="1068784" y="2946360"/>
                </a:cubicBezTo>
                <a:cubicBezTo>
                  <a:pt x="1068784" y="2933566"/>
                  <a:pt x="1079157" y="2923194"/>
                  <a:pt x="1091953" y="2923194"/>
                </a:cubicBezTo>
                <a:close/>
                <a:moveTo>
                  <a:pt x="914853" y="2923194"/>
                </a:moveTo>
                <a:cubicBezTo>
                  <a:pt x="927646" y="2923194"/>
                  <a:pt x="938018" y="2933566"/>
                  <a:pt x="938018" y="2946360"/>
                </a:cubicBezTo>
                <a:cubicBezTo>
                  <a:pt x="938018" y="2959154"/>
                  <a:pt x="927646" y="2969526"/>
                  <a:pt x="914853" y="2969526"/>
                </a:cubicBezTo>
                <a:cubicBezTo>
                  <a:pt x="902055" y="2969526"/>
                  <a:pt x="891685" y="2959154"/>
                  <a:pt x="891685" y="2946360"/>
                </a:cubicBezTo>
                <a:cubicBezTo>
                  <a:pt x="891685" y="2933566"/>
                  <a:pt x="902055" y="2923194"/>
                  <a:pt x="914853" y="2923194"/>
                </a:cubicBezTo>
                <a:close/>
                <a:moveTo>
                  <a:pt x="737755" y="2923194"/>
                </a:moveTo>
                <a:cubicBezTo>
                  <a:pt x="750549" y="2923194"/>
                  <a:pt x="760921" y="2933566"/>
                  <a:pt x="760921" y="2946360"/>
                </a:cubicBezTo>
                <a:cubicBezTo>
                  <a:pt x="760921" y="2959154"/>
                  <a:pt x="750549" y="2969526"/>
                  <a:pt x="737755" y="2969526"/>
                </a:cubicBezTo>
                <a:cubicBezTo>
                  <a:pt x="724961" y="2969526"/>
                  <a:pt x="714589" y="2959154"/>
                  <a:pt x="714589" y="2946360"/>
                </a:cubicBezTo>
                <a:cubicBezTo>
                  <a:pt x="714589" y="2933566"/>
                  <a:pt x="724961" y="2923194"/>
                  <a:pt x="737755" y="2923194"/>
                </a:cubicBezTo>
                <a:close/>
                <a:moveTo>
                  <a:pt x="560655" y="2923194"/>
                </a:moveTo>
                <a:cubicBezTo>
                  <a:pt x="573449" y="2923194"/>
                  <a:pt x="583821" y="2933566"/>
                  <a:pt x="583821" y="2946360"/>
                </a:cubicBezTo>
                <a:cubicBezTo>
                  <a:pt x="583821" y="2959154"/>
                  <a:pt x="573449" y="2969526"/>
                  <a:pt x="560655" y="2969526"/>
                </a:cubicBezTo>
                <a:cubicBezTo>
                  <a:pt x="547861" y="2969526"/>
                  <a:pt x="537489" y="2959154"/>
                  <a:pt x="537489" y="2946360"/>
                </a:cubicBezTo>
                <a:cubicBezTo>
                  <a:pt x="537489" y="2933566"/>
                  <a:pt x="547861" y="2923194"/>
                  <a:pt x="560655" y="2923194"/>
                </a:cubicBezTo>
                <a:close/>
                <a:moveTo>
                  <a:pt x="383557" y="2923194"/>
                </a:moveTo>
                <a:cubicBezTo>
                  <a:pt x="396351" y="2923194"/>
                  <a:pt x="406722" y="2933566"/>
                  <a:pt x="406722" y="2946360"/>
                </a:cubicBezTo>
                <a:cubicBezTo>
                  <a:pt x="406722" y="2959154"/>
                  <a:pt x="396351" y="2969526"/>
                  <a:pt x="383557" y="2969526"/>
                </a:cubicBezTo>
                <a:cubicBezTo>
                  <a:pt x="370762" y="2969526"/>
                  <a:pt x="360390" y="2959154"/>
                  <a:pt x="360390" y="2946360"/>
                </a:cubicBezTo>
                <a:cubicBezTo>
                  <a:pt x="360390" y="2933566"/>
                  <a:pt x="370762" y="2923194"/>
                  <a:pt x="383557" y="2923194"/>
                </a:cubicBezTo>
                <a:close/>
                <a:moveTo>
                  <a:pt x="206456" y="2923194"/>
                </a:moveTo>
                <a:cubicBezTo>
                  <a:pt x="219250" y="2923194"/>
                  <a:pt x="229622" y="2933566"/>
                  <a:pt x="229622" y="2946360"/>
                </a:cubicBezTo>
                <a:cubicBezTo>
                  <a:pt x="229622" y="2959154"/>
                  <a:pt x="219250" y="2969526"/>
                  <a:pt x="206456" y="2969526"/>
                </a:cubicBezTo>
                <a:cubicBezTo>
                  <a:pt x="193662" y="2969526"/>
                  <a:pt x="183290" y="2959154"/>
                  <a:pt x="183290" y="2946360"/>
                </a:cubicBezTo>
                <a:cubicBezTo>
                  <a:pt x="183290" y="2933566"/>
                  <a:pt x="193662" y="2923194"/>
                  <a:pt x="206456" y="2923194"/>
                </a:cubicBezTo>
                <a:close/>
                <a:moveTo>
                  <a:pt x="29358" y="2923194"/>
                </a:moveTo>
                <a:cubicBezTo>
                  <a:pt x="42152" y="2923194"/>
                  <a:pt x="52523" y="2933566"/>
                  <a:pt x="52523" y="2946360"/>
                </a:cubicBezTo>
                <a:cubicBezTo>
                  <a:pt x="52523" y="2959154"/>
                  <a:pt x="42152" y="2969526"/>
                  <a:pt x="29358" y="2969526"/>
                </a:cubicBezTo>
                <a:cubicBezTo>
                  <a:pt x="16564" y="2969526"/>
                  <a:pt x="6192" y="2959154"/>
                  <a:pt x="6192" y="2946360"/>
                </a:cubicBezTo>
                <a:cubicBezTo>
                  <a:pt x="6192" y="2933566"/>
                  <a:pt x="16564" y="2923194"/>
                  <a:pt x="29358" y="2923194"/>
                </a:cubicBezTo>
                <a:close/>
                <a:moveTo>
                  <a:pt x="3391637" y="2731185"/>
                </a:moveTo>
                <a:cubicBezTo>
                  <a:pt x="3404431" y="2731185"/>
                  <a:pt x="3414803" y="2741557"/>
                  <a:pt x="3414803" y="2754351"/>
                </a:cubicBezTo>
                <a:cubicBezTo>
                  <a:pt x="3414803" y="2767145"/>
                  <a:pt x="3404431" y="2777517"/>
                  <a:pt x="3391637" y="2777517"/>
                </a:cubicBezTo>
                <a:cubicBezTo>
                  <a:pt x="3378843" y="2777517"/>
                  <a:pt x="3368471" y="2767145"/>
                  <a:pt x="3368471" y="2754351"/>
                </a:cubicBezTo>
                <a:cubicBezTo>
                  <a:pt x="3368471" y="2741557"/>
                  <a:pt x="3378843" y="2731185"/>
                  <a:pt x="3391637" y="2731185"/>
                </a:cubicBezTo>
                <a:close/>
                <a:moveTo>
                  <a:pt x="3214542" y="2731185"/>
                </a:moveTo>
                <a:cubicBezTo>
                  <a:pt x="3227336" y="2731185"/>
                  <a:pt x="3237708" y="2741557"/>
                  <a:pt x="3237708" y="2754351"/>
                </a:cubicBezTo>
                <a:cubicBezTo>
                  <a:pt x="3237708" y="2767145"/>
                  <a:pt x="3227336" y="2777517"/>
                  <a:pt x="3214542" y="2777517"/>
                </a:cubicBezTo>
                <a:cubicBezTo>
                  <a:pt x="3201748" y="2777517"/>
                  <a:pt x="3191376" y="2767145"/>
                  <a:pt x="3191376" y="2754351"/>
                </a:cubicBezTo>
                <a:cubicBezTo>
                  <a:pt x="3191376" y="2741557"/>
                  <a:pt x="3201748" y="2731185"/>
                  <a:pt x="3214542" y="2731185"/>
                </a:cubicBezTo>
                <a:close/>
                <a:moveTo>
                  <a:pt x="3037443" y="2731185"/>
                </a:moveTo>
                <a:cubicBezTo>
                  <a:pt x="3050237" y="2731185"/>
                  <a:pt x="3060609" y="2741557"/>
                  <a:pt x="3060609" y="2754351"/>
                </a:cubicBezTo>
                <a:cubicBezTo>
                  <a:pt x="3060609" y="2767145"/>
                  <a:pt x="3050237" y="2777517"/>
                  <a:pt x="3037443" y="2777517"/>
                </a:cubicBezTo>
                <a:cubicBezTo>
                  <a:pt x="3024649" y="2777517"/>
                  <a:pt x="3014277" y="2767145"/>
                  <a:pt x="3014277" y="2754351"/>
                </a:cubicBezTo>
                <a:cubicBezTo>
                  <a:pt x="3014277" y="2741557"/>
                  <a:pt x="3024649" y="2731185"/>
                  <a:pt x="3037443" y="2731185"/>
                </a:cubicBezTo>
                <a:close/>
                <a:moveTo>
                  <a:pt x="2860344" y="2731185"/>
                </a:moveTo>
                <a:cubicBezTo>
                  <a:pt x="2873138" y="2731185"/>
                  <a:pt x="2883510" y="2741557"/>
                  <a:pt x="2883510" y="2754351"/>
                </a:cubicBezTo>
                <a:cubicBezTo>
                  <a:pt x="2883510" y="2767145"/>
                  <a:pt x="2873138" y="2777517"/>
                  <a:pt x="2860344" y="2777517"/>
                </a:cubicBezTo>
                <a:cubicBezTo>
                  <a:pt x="2847550" y="2777517"/>
                  <a:pt x="2837178" y="2767145"/>
                  <a:pt x="2837178" y="2754351"/>
                </a:cubicBezTo>
                <a:cubicBezTo>
                  <a:pt x="2837178" y="2741557"/>
                  <a:pt x="2847550" y="2731185"/>
                  <a:pt x="2860344" y="2731185"/>
                </a:cubicBezTo>
                <a:close/>
                <a:moveTo>
                  <a:pt x="2683245" y="2731185"/>
                </a:moveTo>
                <a:cubicBezTo>
                  <a:pt x="2696039" y="2731185"/>
                  <a:pt x="2706411" y="2741557"/>
                  <a:pt x="2706411" y="2754351"/>
                </a:cubicBezTo>
                <a:cubicBezTo>
                  <a:pt x="2706411" y="2767145"/>
                  <a:pt x="2696039" y="2777517"/>
                  <a:pt x="2683245" y="2777517"/>
                </a:cubicBezTo>
                <a:cubicBezTo>
                  <a:pt x="2670451" y="2777517"/>
                  <a:pt x="2660079" y="2767145"/>
                  <a:pt x="2660079" y="2754351"/>
                </a:cubicBezTo>
                <a:cubicBezTo>
                  <a:pt x="2660079" y="2741557"/>
                  <a:pt x="2670451" y="2731185"/>
                  <a:pt x="2683245" y="2731185"/>
                </a:cubicBezTo>
                <a:close/>
                <a:moveTo>
                  <a:pt x="2506147" y="2731185"/>
                </a:moveTo>
                <a:cubicBezTo>
                  <a:pt x="2518941" y="2731185"/>
                  <a:pt x="2529313" y="2741557"/>
                  <a:pt x="2529313" y="2754351"/>
                </a:cubicBezTo>
                <a:cubicBezTo>
                  <a:pt x="2529313" y="2767145"/>
                  <a:pt x="2518941" y="2777517"/>
                  <a:pt x="2506147" y="2777517"/>
                </a:cubicBezTo>
                <a:cubicBezTo>
                  <a:pt x="2493353" y="2777517"/>
                  <a:pt x="2482981" y="2767145"/>
                  <a:pt x="2482981" y="2754351"/>
                </a:cubicBezTo>
                <a:cubicBezTo>
                  <a:pt x="2482981" y="2741557"/>
                  <a:pt x="2493353" y="2731185"/>
                  <a:pt x="2506147" y="2731185"/>
                </a:cubicBezTo>
                <a:close/>
                <a:moveTo>
                  <a:pt x="2329048" y="2731185"/>
                </a:moveTo>
                <a:cubicBezTo>
                  <a:pt x="2341842" y="2731185"/>
                  <a:pt x="2352214" y="2741557"/>
                  <a:pt x="2352214" y="2754351"/>
                </a:cubicBezTo>
                <a:cubicBezTo>
                  <a:pt x="2352214" y="2767145"/>
                  <a:pt x="2341842" y="2777517"/>
                  <a:pt x="2329048" y="2777517"/>
                </a:cubicBezTo>
                <a:cubicBezTo>
                  <a:pt x="2316254" y="2777517"/>
                  <a:pt x="2305882" y="2767145"/>
                  <a:pt x="2305882" y="2754351"/>
                </a:cubicBezTo>
                <a:cubicBezTo>
                  <a:pt x="2305882" y="2741557"/>
                  <a:pt x="2316254" y="2731185"/>
                  <a:pt x="2329048" y="2731185"/>
                </a:cubicBezTo>
                <a:close/>
                <a:moveTo>
                  <a:pt x="2151949" y="2731185"/>
                </a:moveTo>
                <a:cubicBezTo>
                  <a:pt x="2164743" y="2731185"/>
                  <a:pt x="2175115" y="2741557"/>
                  <a:pt x="2175115" y="2754351"/>
                </a:cubicBezTo>
                <a:cubicBezTo>
                  <a:pt x="2175115" y="2767145"/>
                  <a:pt x="2164743" y="2777517"/>
                  <a:pt x="2151949" y="2777517"/>
                </a:cubicBezTo>
                <a:cubicBezTo>
                  <a:pt x="2139155" y="2777517"/>
                  <a:pt x="2128783" y="2767145"/>
                  <a:pt x="2128783" y="2754351"/>
                </a:cubicBezTo>
                <a:cubicBezTo>
                  <a:pt x="2128783" y="2741557"/>
                  <a:pt x="2139155" y="2731185"/>
                  <a:pt x="2151949" y="2731185"/>
                </a:cubicBezTo>
                <a:close/>
                <a:moveTo>
                  <a:pt x="1974850" y="2731185"/>
                </a:moveTo>
                <a:cubicBezTo>
                  <a:pt x="1987644" y="2731185"/>
                  <a:pt x="1998016" y="2741557"/>
                  <a:pt x="1998016" y="2754351"/>
                </a:cubicBezTo>
                <a:cubicBezTo>
                  <a:pt x="1998016" y="2767145"/>
                  <a:pt x="1987644" y="2777517"/>
                  <a:pt x="1974850" y="2777517"/>
                </a:cubicBezTo>
                <a:cubicBezTo>
                  <a:pt x="1962056" y="2777517"/>
                  <a:pt x="1951684" y="2767145"/>
                  <a:pt x="1951684" y="2754351"/>
                </a:cubicBezTo>
                <a:cubicBezTo>
                  <a:pt x="1951684" y="2741557"/>
                  <a:pt x="1962056" y="2731185"/>
                  <a:pt x="1974850" y="2731185"/>
                </a:cubicBezTo>
                <a:close/>
                <a:moveTo>
                  <a:pt x="1797751" y="2731185"/>
                </a:moveTo>
                <a:cubicBezTo>
                  <a:pt x="1810545" y="2731185"/>
                  <a:pt x="1820917" y="2741557"/>
                  <a:pt x="1820917" y="2754351"/>
                </a:cubicBezTo>
                <a:cubicBezTo>
                  <a:pt x="1820917" y="2767145"/>
                  <a:pt x="1810545" y="2777517"/>
                  <a:pt x="1797751" y="2777517"/>
                </a:cubicBezTo>
                <a:cubicBezTo>
                  <a:pt x="1784957" y="2777517"/>
                  <a:pt x="1774585" y="2767145"/>
                  <a:pt x="1774585" y="2754351"/>
                </a:cubicBezTo>
                <a:cubicBezTo>
                  <a:pt x="1774585" y="2741557"/>
                  <a:pt x="1784957" y="2731185"/>
                  <a:pt x="1797751" y="2731185"/>
                </a:cubicBezTo>
                <a:close/>
                <a:moveTo>
                  <a:pt x="1623240" y="2731185"/>
                </a:moveTo>
                <a:cubicBezTo>
                  <a:pt x="1636037" y="2731185"/>
                  <a:pt x="1646410" y="2741557"/>
                  <a:pt x="1646410" y="2754351"/>
                </a:cubicBezTo>
                <a:cubicBezTo>
                  <a:pt x="1646410" y="2767145"/>
                  <a:pt x="1636037" y="2777517"/>
                  <a:pt x="1623240" y="2777517"/>
                </a:cubicBezTo>
                <a:cubicBezTo>
                  <a:pt x="1610446" y="2777517"/>
                  <a:pt x="1600073" y="2767145"/>
                  <a:pt x="1600073" y="2754351"/>
                </a:cubicBezTo>
                <a:cubicBezTo>
                  <a:pt x="1600073" y="2741557"/>
                  <a:pt x="1610446" y="2731185"/>
                  <a:pt x="1623240" y="2731185"/>
                </a:cubicBezTo>
                <a:close/>
                <a:moveTo>
                  <a:pt x="1446148" y="2731185"/>
                </a:moveTo>
                <a:cubicBezTo>
                  <a:pt x="1458942" y="2731185"/>
                  <a:pt x="1469313" y="2741557"/>
                  <a:pt x="1469313" y="2754351"/>
                </a:cubicBezTo>
                <a:cubicBezTo>
                  <a:pt x="1469313" y="2767145"/>
                  <a:pt x="1458942" y="2777517"/>
                  <a:pt x="1446148" y="2777517"/>
                </a:cubicBezTo>
                <a:cubicBezTo>
                  <a:pt x="1433356" y="2777517"/>
                  <a:pt x="1422982" y="2767145"/>
                  <a:pt x="1422982" y="2754351"/>
                </a:cubicBezTo>
                <a:cubicBezTo>
                  <a:pt x="1422982" y="2741557"/>
                  <a:pt x="1433356" y="2731185"/>
                  <a:pt x="1446148" y="2731185"/>
                </a:cubicBezTo>
                <a:close/>
                <a:moveTo>
                  <a:pt x="1269049" y="2731185"/>
                </a:moveTo>
                <a:cubicBezTo>
                  <a:pt x="1281843" y="2731185"/>
                  <a:pt x="1292216" y="2741557"/>
                  <a:pt x="1292216" y="2754351"/>
                </a:cubicBezTo>
                <a:cubicBezTo>
                  <a:pt x="1292216" y="2767145"/>
                  <a:pt x="1281843" y="2777517"/>
                  <a:pt x="1269049" y="2777517"/>
                </a:cubicBezTo>
                <a:cubicBezTo>
                  <a:pt x="1256255" y="2777517"/>
                  <a:pt x="1245883" y="2767145"/>
                  <a:pt x="1245883" y="2754351"/>
                </a:cubicBezTo>
                <a:cubicBezTo>
                  <a:pt x="1245883" y="2741557"/>
                  <a:pt x="1256255" y="2731185"/>
                  <a:pt x="1269049" y="2731185"/>
                </a:cubicBezTo>
                <a:close/>
                <a:moveTo>
                  <a:pt x="1091953" y="2731185"/>
                </a:moveTo>
                <a:cubicBezTo>
                  <a:pt x="1104749" y="2731185"/>
                  <a:pt x="1115121" y="2741557"/>
                  <a:pt x="1115121" y="2754351"/>
                </a:cubicBezTo>
                <a:cubicBezTo>
                  <a:pt x="1115121" y="2767145"/>
                  <a:pt x="1104749" y="2777517"/>
                  <a:pt x="1091953" y="2777517"/>
                </a:cubicBezTo>
                <a:cubicBezTo>
                  <a:pt x="1079159" y="2777517"/>
                  <a:pt x="1068785" y="2767145"/>
                  <a:pt x="1068785" y="2754351"/>
                </a:cubicBezTo>
                <a:cubicBezTo>
                  <a:pt x="1068785" y="2741557"/>
                  <a:pt x="1079159" y="2731185"/>
                  <a:pt x="1091953" y="2731185"/>
                </a:cubicBezTo>
                <a:close/>
                <a:moveTo>
                  <a:pt x="914854" y="2731185"/>
                </a:moveTo>
                <a:cubicBezTo>
                  <a:pt x="927647" y="2731185"/>
                  <a:pt x="938018" y="2741557"/>
                  <a:pt x="938018" y="2754351"/>
                </a:cubicBezTo>
                <a:cubicBezTo>
                  <a:pt x="938018" y="2767145"/>
                  <a:pt x="927647" y="2777517"/>
                  <a:pt x="914854" y="2777517"/>
                </a:cubicBezTo>
                <a:cubicBezTo>
                  <a:pt x="902055" y="2777517"/>
                  <a:pt x="891685" y="2767145"/>
                  <a:pt x="891685" y="2754351"/>
                </a:cubicBezTo>
                <a:cubicBezTo>
                  <a:pt x="891685" y="2741557"/>
                  <a:pt x="902055" y="2731185"/>
                  <a:pt x="914854" y="2731185"/>
                </a:cubicBezTo>
                <a:close/>
                <a:moveTo>
                  <a:pt x="737756" y="2731185"/>
                </a:moveTo>
                <a:cubicBezTo>
                  <a:pt x="750550" y="2731185"/>
                  <a:pt x="760922" y="2741557"/>
                  <a:pt x="760922" y="2754351"/>
                </a:cubicBezTo>
                <a:cubicBezTo>
                  <a:pt x="760922" y="2767145"/>
                  <a:pt x="750550" y="2777517"/>
                  <a:pt x="737756" y="2777517"/>
                </a:cubicBezTo>
                <a:cubicBezTo>
                  <a:pt x="724962" y="2777517"/>
                  <a:pt x="714590" y="2767145"/>
                  <a:pt x="714590" y="2754351"/>
                </a:cubicBezTo>
                <a:cubicBezTo>
                  <a:pt x="714590" y="2741557"/>
                  <a:pt x="724962" y="2731185"/>
                  <a:pt x="737756" y="2731185"/>
                </a:cubicBezTo>
                <a:close/>
                <a:moveTo>
                  <a:pt x="560655" y="2731185"/>
                </a:moveTo>
                <a:cubicBezTo>
                  <a:pt x="573449" y="2731185"/>
                  <a:pt x="583822" y="2741557"/>
                  <a:pt x="583822" y="2754351"/>
                </a:cubicBezTo>
                <a:cubicBezTo>
                  <a:pt x="583822" y="2767145"/>
                  <a:pt x="573449" y="2777517"/>
                  <a:pt x="560655" y="2777517"/>
                </a:cubicBezTo>
                <a:cubicBezTo>
                  <a:pt x="547862" y="2777517"/>
                  <a:pt x="537490" y="2767145"/>
                  <a:pt x="537490" y="2754351"/>
                </a:cubicBezTo>
                <a:cubicBezTo>
                  <a:pt x="537490" y="2741557"/>
                  <a:pt x="547862" y="2731185"/>
                  <a:pt x="560655" y="2731185"/>
                </a:cubicBezTo>
                <a:close/>
                <a:moveTo>
                  <a:pt x="383557" y="2731185"/>
                </a:moveTo>
                <a:cubicBezTo>
                  <a:pt x="396351" y="2731185"/>
                  <a:pt x="406722" y="2741557"/>
                  <a:pt x="406722" y="2754351"/>
                </a:cubicBezTo>
                <a:cubicBezTo>
                  <a:pt x="406722" y="2767145"/>
                  <a:pt x="396351" y="2777517"/>
                  <a:pt x="383557" y="2777517"/>
                </a:cubicBezTo>
                <a:cubicBezTo>
                  <a:pt x="370763" y="2777517"/>
                  <a:pt x="360391" y="2767145"/>
                  <a:pt x="360391" y="2754351"/>
                </a:cubicBezTo>
                <a:cubicBezTo>
                  <a:pt x="360391" y="2741557"/>
                  <a:pt x="370763" y="2731185"/>
                  <a:pt x="383557" y="2731185"/>
                </a:cubicBezTo>
                <a:close/>
                <a:moveTo>
                  <a:pt x="206457" y="2731185"/>
                </a:moveTo>
                <a:cubicBezTo>
                  <a:pt x="219251" y="2731185"/>
                  <a:pt x="229623" y="2741557"/>
                  <a:pt x="229623" y="2754351"/>
                </a:cubicBezTo>
                <a:cubicBezTo>
                  <a:pt x="229623" y="2767145"/>
                  <a:pt x="219251" y="2777517"/>
                  <a:pt x="206457" y="2777517"/>
                </a:cubicBezTo>
                <a:cubicBezTo>
                  <a:pt x="193663" y="2777517"/>
                  <a:pt x="183291" y="2767145"/>
                  <a:pt x="183291" y="2754351"/>
                </a:cubicBezTo>
                <a:cubicBezTo>
                  <a:pt x="183291" y="2741557"/>
                  <a:pt x="193663" y="2731185"/>
                  <a:pt x="206457" y="2731185"/>
                </a:cubicBezTo>
                <a:close/>
                <a:moveTo>
                  <a:pt x="29358" y="2731185"/>
                </a:moveTo>
                <a:cubicBezTo>
                  <a:pt x="42152" y="2731185"/>
                  <a:pt x="52524" y="2741557"/>
                  <a:pt x="52524" y="2754351"/>
                </a:cubicBezTo>
                <a:cubicBezTo>
                  <a:pt x="52524" y="2767145"/>
                  <a:pt x="42152" y="2777517"/>
                  <a:pt x="29358" y="2777517"/>
                </a:cubicBezTo>
                <a:cubicBezTo>
                  <a:pt x="16564" y="2777517"/>
                  <a:pt x="6192" y="2767145"/>
                  <a:pt x="6192" y="2754351"/>
                </a:cubicBezTo>
                <a:cubicBezTo>
                  <a:pt x="6192" y="2741557"/>
                  <a:pt x="16564" y="2731185"/>
                  <a:pt x="29358" y="2731185"/>
                </a:cubicBezTo>
                <a:close/>
                <a:moveTo>
                  <a:pt x="3393701" y="2559821"/>
                </a:moveTo>
                <a:cubicBezTo>
                  <a:pt x="3406495" y="2559821"/>
                  <a:pt x="3416867" y="2570193"/>
                  <a:pt x="3416867" y="2582987"/>
                </a:cubicBezTo>
                <a:cubicBezTo>
                  <a:pt x="3416867" y="2595781"/>
                  <a:pt x="3406495" y="2606153"/>
                  <a:pt x="3393701" y="2606153"/>
                </a:cubicBezTo>
                <a:cubicBezTo>
                  <a:pt x="3380907" y="2606153"/>
                  <a:pt x="3370535" y="2595781"/>
                  <a:pt x="3370535" y="2582987"/>
                </a:cubicBezTo>
                <a:cubicBezTo>
                  <a:pt x="3370535" y="2570193"/>
                  <a:pt x="3380907" y="2559821"/>
                  <a:pt x="3393701" y="2559821"/>
                </a:cubicBezTo>
                <a:close/>
                <a:moveTo>
                  <a:pt x="3216606" y="2559821"/>
                </a:moveTo>
                <a:cubicBezTo>
                  <a:pt x="3229400" y="2559821"/>
                  <a:pt x="3239772" y="2570193"/>
                  <a:pt x="3239772" y="2582987"/>
                </a:cubicBezTo>
                <a:cubicBezTo>
                  <a:pt x="3239772" y="2595781"/>
                  <a:pt x="3229400" y="2606153"/>
                  <a:pt x="3216606" y="2606153"/>
                </a:cubicBezTo>
                <a:cubicBezTo>
                  <a:pt x="3203812" y="2606153"/>
                  <a:pt x="3193440" y="2595781"/>
                  <a:pt x="3193440" y="2582987"/>
                </a:cubicBezTo>
                <a:cubicBezTo>
                  <a:pt x="3193440" y="2570193"/>
                  <a:pt x="3203812" y="2559821"/>
                  <a:pt x="3216606" y="2559821"/>
                </a:cubicBezTo>
                <a:close/>
                <a:moveTo>
                  <a:pt x="3039507" y="2559821"/>
                </a:moveTo>
                <a:cubicBezTo>
                  <a:pt x="3052301" y="2559821"/>
                  <a:pt x="3062673" y="2570193"/>
                  <a:pt x="3062673" y="2582987"/>
                </a:cubicBezTo>
                <a:cubicBezTo>
                  <a:pt x="3062673" y="2595781"/>
                  <a:pt x="3052301" y="2606153"/>
                  <a:pt x="3039507" y="2606153"/>
                </a:cubicBezTo>
                <a:cubicBezTo>
                  <a:pt x="3026713" y="2606153"/>
                  <a:pt x="3016341" y="2595781"/>
                  <a:pt x="3016341" y="2582987"/>
                </a:cubicBezTo>
                <a:cubicBezTo>
                  <a:pt x="3016341" y="2570193"/>
                  <a:pt x="3026713" y="2559821"/>
                  <a:pt x="3039507" y="2559821"/>
                </a:cubicBezTo>
                <a:close/>
                <a:moveTo>
                  <a:pt x="2862409" y="2559821"/>
                </a:moveTo>
                <a:cubicBezTo>
                  <a:pt x="2875203" y="2559821"/>
                  <a:pt x="2885575" y="2570193"/>
                  <a:pt x="2885575" y="2582987"/>
                </a:cubicBezTo>
                <a:cubicBezTo>
                  <a:pt x="2885575" y="2595781"/>
                  <a:pt x="2875203" y="2606153"/>
                  <a:pt x="2862409" y="2606153"/>
                </a:cubicBezTo>
                <a:cubicBezTo>
                  <a:pt x="2849615" y="2606153"/>
                  <a:pt x="2839243" y="2595781"/>
                  <a:pt x="2839243" y="2582987"/>
                </a:cubicBezTo>
                <a:cubicBezTo>
                  <a:pt x="2839243" y="2570193"/>
                  <a:pt x="2849615" y="2559821"/>
                  <a:pt x="2862409" y="2559821"/>
                </a:cubicBezTo>
                <a:close/>
                <a:moveTo>
                  <a:pt x="2685310" y="2559821"/>
                </a:moveTo>
                <a:cubicBezTo>
                  <a:pt x="2698104" y="2559821"/>
                  <a:pt x="2708476" y="2570193"/>
                  <a:pt x="2708476" y="2582987"/>
                </a:cubicBezTo>
                <a:cubicBezTo>
                  <a:pt x="2708476" y="2595781"/>
                  <a:pt x="2698104" y="2606153"/>
                  <a:pt x="2685310" y="2606153"/>
                </a:cubicBezTo>
                <a:cubicBezTo>
                  <a:pt x="2672516" y="2606153"/>
                  <a:pt x="2662144" y="2595781"/>
                  <a:pt x="2662144" y="2582987"/>
                </a:cubicBezTo>
                <a:cubicBezTo>
                  <a:pt x="2662144" y="2570193"/>
                  <a:pt x="2672516" y="2559821"/>
                  <a:pt x="2685310" y="2559821"/>
                </a:cubicBezTo>
                <a:close/>
                <a:moveTo>
                  <a:pt x="2508211" y="2559821"/>
                </a:moveTo>
                <a:cubicBezTo>
                  <a:pt x="2521005" y="2559821"/>
                  <a:pt x="2531377" y="2570193"/>
                  <a:pt x="2531377" y="2582987"/>
                </a:cubicBezTo>
                <a:cubicBezTo>
                  <a:pt x="2531377" y="2595781"/>
                  <a:pt x="2521005" y="2606153"/>
                  <a:pt x="2508211" y="2606153"/>
                </a:cubicBezTo>
                <a:cubicBezTo>
                  <a:pt x="2495417" y="2606153"/>
                  <a:pt x="2485045" y="2595781"/>
                  <a:pt x="2485045" y="2582987"/>
                </a:cubicBezTo>
                <a:cubicBezTo>
                  <a:pt x="2485045" y="2570193"/>
                  <a:pt x="2495417" y="2559821"/>
                  <a:pt x="2508211" y="2559821"/>
                </a:cubicBezTo>
                <a:close/>
                <a:moveTo>
                  <a:pt x="2331112" y="2559821"/>
                </a:moveTo>
                <a:cubicBezTo>
                  <a:pt x="2343906" y="2559821"/>
                  <a:pt x="2354278" y="2570193"/>
                  <a:pt x="2354278" y="2582987"/>
                </a:cubicBezTo>
                <a:cubicBezTo>
                  <a:pt x="2354278" y="2595781"/>
                  <a:pt x="2343906" y="2606153"/>
                  <a:pt x="2331112" y="2606153"/>
                </a:cubicBezTo>
                <a:cubicBezTo>
                  <a:pt x="2318318" y="2606153"/>
                  <a:pt x="2307946" y="2595781"/>
                  <a:pt x="2307946" y="2582987"/>
                </a:cubicBezTo>
                <a:cubicBezTo>
                  <a:pt x="2307946" y="2570193"/>
                  <a:pt x="2318318" y="2559821"/>
                  <a:pt x="2331112" y="2559821"/>
                </a:cubicBezTo>
                <a:close/>
                <a:moveTo>
                  <a:pt x="2154013" y="2559821"/>
                </a:moveTo>
                <a:cubicBezTo>
                  <a:pt x="2166807" y="2559821"/>
                  <a:pt x="2177179" y="2570193"/>
                  <a:pt x="2177179" y="2582987"/>
                </a:cubicBezTo>
                <a:cubicBezTo>
                  <a:pt x="2177179" y="2595781"/>
                  <a:pt x="2166807" y="2606153"/>
                  <a:pt x="2154013" y="2606153"/>
                </a:cubicBezTo>
                <a:cubicBezTo>
                  <a:pt x="2141219" y="2606153"/>
                  <a:pt x="2130847" y="2595781"/>
                  <a:pt x="2130847" y="2582987"/>
                </a:cubicBezTo>
                <a:cubicBezTo>
                  <a:pt x="2130847" y="2570193"/>
                  <a:pt x="2141219" y="2559821"/>
                  <a:pt x="2154013" y="2559821"/>
                </a:cubicBezTo>
                <a:close/>
                <a:moveTo>
                  <a:pt x="1976914" y="2559821"/>
                </a:moveTo>
                <a:cubicBezTo>
                  <a:pt x="1989708" y="2559821"/>
                  <a:pt x="2000080" y="2570193"/>
                  <a:pt x="2000080" y="2582987"/>
                </a:cubicBezTo>
                <a:cubicBezTo>
                  <a:pt x="2000080" y="2595781"/>
                  <a:pt x="1989708" y="2606153"/>
                  <a:pt x="1976914" y="2606153"/>
                </a:cubicBezTo>
                <a:cubicBezTo>
                  <a:pt x="1964120" y="2606153"/>
                  <a:pt x="1953748" y="2595781"/>
                  <a:pt x="1953748" y="2582987"/>
                </a:cubicBezTo>
                <a:cubicBezTo>
                  <a:pt x="1953748" y="2570193"/>
                  <a:pt x="1964120" y="2559821"/>
                  <a:pt x="1976914" y="2559821"/>
                </a:cubicBezTo>
                <a:close/>
                <a:moveTo>
                  <a:pt x="1799815" y="2559821"/>
                </a:moveTo>
                <a:cubicBezTo>
                  <a:pt x="1812609" y="2559821"/>
                  <a:pt x="1822981" y="2570193"/>
                  <a:pt x="1822981" y="2582987"/>
                </a:cubicBezTo>
                <a:cubicBezTo>
                  <a:pt x="1822981" y="2595781"/>
                  <a:pt x="1812609" y="2606153"/>
                  <a:pt x="1799815" y="2606153"/>
                </a:cubicBezTo>
                <a:cubicBezTo>
                  <a:pt x="1787021" y="2606153"/>
                  <a:pt x="1776649" y="2595781"/>
                  <a:pt x="1776649" y="2582987"/>
                </a:cubicBezTo>
                <a:cubicBezTo>
                  <a:pt x="1776649" y="2570193"/>
                  <a:pt x="1787021" y="2559821"/>
                  <a:pt x="1799815" y="2559821"/>
                </a:cubicBezTo>
                <a:close/>
                <a:moveTo>
                  <a:pt x="1625304" y="2559821"/>
                </a:moveTo>
                <a:cubicBezTo>
                  <a:pt x="1638100" y="2559821"/>
                  <a:pt x="1648473" y="2570193"/>
                  <a:pt x="1648473" y="2582987"/>
                </a:cubicBezTo>
                <a:cubicBezTo>
                  <a:pt x="1648473" y="2595781"/>
                  <a:pt x="1638100" y="2606153"/>
                  <a:pt x="1625304" y="2606153"/>
                </a:cubicBezTo>
                <a:cubicBezTo>
                  <a:pt x="1612510" y="2606153"/>
                  <a:pt x="1602137" y="2595781"/>
                  <a:pt x="1602137" y="2582987"/>
                </a:cubicBezTo>
                <a:cubicBezTo>
                  <a:pt x="1602137" y="2570193"/>
                  <a:pt x="1612510" y="2559821"/>
                  <a:pt x="1625304" y="2559821"/>
                </a:cubicBezTo>
                <a:close/>
                <a:moveTo>
                  <a:pt x="1448213" y="2559821"/>
                </a:moveTo>
                <a:cubicBezTo>
                  <a:pt x="1461006" y="2559821"/>
                  <a:pt x="1471377" y="2570193"/>
                  <a:pt x="1471377" y="2582987"/>
                </a:cubicBezTo>
                <a:cubicBezTo>
                  <a:pt x="1471377" y="2595781"/>
                  <a:pt x="1461006" y="2606153"/>
                  <a:pt x="1448213" y="2606153"/>
                </a:cubicBezTo>
                <a:cubicBezTo>
                  <a:pt x="1435419" y="2606153"/>
                  <a:pt x="1425046" y="2595781"/>
                  <a:pt x="1425046" y="2582987"/>
                </a:cubicBezTo>
                <a:cubicBezTo>
                  <a:pt x="1425046" y="2570193"/>
                  <a:pt x="1435419" y="2559821"/>
                  <a:pt x="1448213" y="2559821"/>
                </a:cubicBezTo>
                <a:close/>
                <a:moveTo>
                  <a:pt x="1271113" y="2559821"/>
                </a:moveTo>
                <a:cubicBezTo>
                  <a:pt x="1283907" y="2559821"/>
                  <a:pt x="1294280" y="2570193"/>
                  <a:pt x="1294280" y="2582987"/>
                </a:cubicBezTo>
                <a:cubicBezTo>
                  <a:pt x="1294280" y="2595781"/>
                  <a:pt x="1283907" y="2606153"/>
                  <a:pt x="1271113" y="2606153"/>
                </a:cubicBezTo>
                <a:cubicBezTo>
                  <a:pt x="1258320" y="2606153"/>
                  <a:pt x="1247948" y="2595781"/>
                  <a:pt x="1247948" y="2582987"/>
                </a:cubicBezTo>
                <a:cubicBezTo>
                  <a:pt x="1247948" y="2570193"/>
                  <a:pt x="1258320" y="2559821"/>
                  <a:pt x="1271113" y="2559821"/>
                </a:cubicBezTo>
                <a:close/>
                <a:moveTo>
                  <a:pt x="1094019" y="2559821"/>
                </a:moveTo>
                <a:cubicBezTo>
                  <a:pt x="1106814" y="2559821"/>
                  <a:pt x="1117186" y="2570193"/>
                  <a:pt x="1117186" y="2582987"/>
                </a:cubicBezTo>
                <a:cubicBezTo>
                  <a:pt x="1117186" y="2595781"/>
                  <a:pt x="1106814" y="2606153"/>
                  <a:pt x="1094019" y="2606153"/>
                </a:cubicBezTo>
                <a:cubicBezTo>
                  <a:pt x="1081223" y="2606153"/>
                  <a:pt x="1070851" y="2595781"/>
                  <a:pt x="1070851" y="2582987"/>
                </a:cubicBezTo>
                <a:cubicBezTo>
                  <a:pt x="1070851" y="2570193"/>
                  <a:pt x="1081223" y="2559821"/>
                  <a:pt x="1094019" y="2559821"/>
                </a:cubicBezTo>
                <a:close/>
                <a:moveTo>
                  <a:pt x="916919" y="2559821"/>
                </a:moveTo>
                <a:cubicBezTo>
                  <a:pt x="929711" y="2559821"/>
                  <a:pt x="940083" y="2570193"/>
                  <a:pt x="940083" y="2582987"/>
                </a:cubicBezTo>
                <a:cubicBezTo>
                  <a:pt x="940083" y="2595781"/>
                  <a:pt x="929711" y="2606153"/>
                  <a:pt x="916919" y="2606153"/>
                </a:cubicBezTo>
                <a:cubicBezTo>
                  <a:pt x="904122" y="2606153"/>
                  <a:pt x="893752" y="2595781"/>
                  <a:pt x="893752" y="2582987"/>
                </a:cubicBezTo>
                <a:cubicBezTo>
                  <a:pt x="893752" y="2570193"/>
                  <a:pt x="904122" y="2559821"/>
                  <a:pt x="916919" y="2559821"/>
                </a:cubicBezTo>
                <a:close/>
                <a:moveTo>
                  <a:pt x="739820" y="2559821"/>
                </a:moveTo>
                <a:cubicBezTo>
                  <a:pt x="752615" y="2559821"/>
                  <a:pt x="762987" y="2570193"/>
                  <a:pt x="762987" y="2582987"/>
                </a:cubicBezTo>
                <a:cubicBezTo>
                  <a:pt x="762987" y="2595781"/>
                  <a:pt x="752615" y="2606153"/>
                  <a:pt x="739820" y="2606153"/>
                </a:cubicBezTo>
                <a:cubicBezTo>
                  <a:pt x="727026" y="2606153"/>
                  <a:pt x="716654" y="2595781"/>
                  <a:pt x="716654" y="2582987"/>
                </a:cubicBezTo>
                <a:cubicBezTo>
                  <a:pt x="716654" y="2570193"/>
                  <a:pt x="727026" y="2559821"/>
                  <a:pt x="739820" y="2559821"/>
                </a:cubicBezTo>
                <a:close/>
                <a:moveTo>
                  <a:pt x="562720" y="2559821"/>
                </a:moveTo>
                <a:cubicBezTo>
                  <a:pt x="575514" y="2559821"/>
                  <a:pt x="585886" y="2570193"/>
                  <a:pt x="585886" y="2582987"/>
                </a:cubicBezTo>
                <a:cubicBezTo>
                  <a:pt x="585886" y="2595781"/>
                  <a:pt x="575514" y="2606153"/>
                  <a:pt x="562720" y="2606153"/>
                </a:cubicBezTo>
                <a:cubicBezTo>
                  <a:pt x="549926" y="2606153"/>
                  <a:pt x="539554" y="2595781"/>
                  <a:pt x="539554" y="2582987"/>
                </a:cubicBezTo>
                <a:cubicBezTo>
                  <a:pt x="539554" y="2570193"/>
                  <a:pt x="549926" y="2559821"/>
                  <a:pt x="562720" y="2559821"/>
                </a:cubicBezTo>
                <a:close/>
                <a:moveTo>
                  <a:pt x="385622" y="2559821"/>
                </a:moveTo>
                <a:cubicBezTo>
                  <a:pt x="398416" y="2559821"/>
                  <a:pt x="408787" y="2570193"/>
                  <a:pt x="408787" y="2582987"/>
                </a:cubicBezTo>
                <a:cubicBezTo>
                  <a:pt x="408787" y="2595781"/>
                  <a:pt x="398416" y="2606153"/>
                  <a:pt x="385622" y="2606153"/>
                </a:cubicBezTo>
                <a:cubicBezTo>
                  <a:pt x="372828" y="2606153"/>
                  <a:pt x="362456" y="2595781"/>
                  <a:pt x="362456" y="2582987"/>
                </a:cubicBezTo>
                <a:cubicBezTo>
                  <a:pt x="362456" y="2570193"/>
                  <a:pt x="372828" y="2559821"/>
                  <a:pt x="385622" y="2559821"/>
                </a:cubicBezTo>
                <a:close/>
                <a:moveTo>
                  <a:pt x="208521" y="2559821"/>
                </a:moveTo>
                <a:cubicBezTo>
                  <a:pt x="221315" y="2559821"/>
                  <a:pt x="231687" y="2570193"/>
                  <a:pt x="231687" y="2582987"/>
                </a:cubicBezTo>
                <a:cubicBezTo>
                  <a:pt x="231687" y="2595781"/>
                  <a:pt x="221315" y="2606153"/>
                  <a:pt x="208521" y="2606153"/>
                </a:cubicBezTo>
                <a:cubicBezTo>
                  <a:pt x="195727" y="2606153"/>
                  <a:pt x="185355" y="2595781"/>
                  <a:pt x="185355" y="2582987"/>
                </a:cubicBezTo>
                <a:cubicBezTo>
                  <a:pt x="185355" y="2570193"/>
                  <a:pt x="195727" y="2559821"/>
                  <a:pt x="208521" y="2559821"/>
                </a:cubicBezTo>
                <a:close/>
                <a:moveTo>
                  <a:pt x="31422" y="2559821"/>
                </a:moveTo>
                <a:cubicBezTo>
                  <a:pt x="44216" y="2559821"/>
                  <a:pt x="54588" y="2570193"/>
                  <a:pt x="54588" y="2582987"/>
                </a:cubicBezTo>
                <a:cubicBezTo>
                  <a:pt x="54588" y="2595781"/>
                  <a:pt x="44216" y="2606153"/>
                  <a:pt x="31422" y="2606153"/>
                </a:cubicBezTo>
                <a:cubicBezTo>
                  <a:pt x="18629" y="2606153"/>
                  <a:pt x="8257" y="2595781"/>
                  <a:pt x="8257" y="2582987"/>
                </a:cubicBezTo>
                <a:cubicBezTo>
                  <a:pt x="8257" y="2570193"/>
                  <a:pt x="18629" y="2559821"/>
                  <a:pt x="31422" y="2559821"/>
                </a:cubicBezTo>
                <a:close/>
                <a:moveTo>
                  <a:pt x="3385444" y="2365748"/>
                </a:moveTo>
                <a:cubicBezTo>
                  <a:pt x="3398238" y="2365748"/>
                  <a:pt x="3408610" y="2376120"/>
                  <a:pt x="3408610" y="2388914"/>
                </a:cubicBezTo>
                <a:cubicBezTo>
                  <a:pt x="3408610" y="2401708"/>
                  <a:pt x="3398238" y="2412080"/>
                  <a:pt x="3385444" y="2412080"/>
                </a:cubicBezTo>
                <a:cubicBezTo>
                  <a:pt x="3372650" y="2412080"/>
                  <a:pt x="3362278" y="2401708"/>
                  <a:pt x="3362278" y="2388914"/>
                </a:cubicBezTo>
                <a:cubicBezTo>
                  <a:pt x="3362278" y="2376120"/>
                  <a:pt x="3372650" y="2365748"/>
                  <a:pt x="3385444" y="2365748"/>
                </a:cubicBezTo>
                <a:close/>
                <a:moveTo>
                  <a:pt x="3208349" y="2365748"/>
                </a:moveTo>
                <a:cubicBezTo>
                  <a:pt x="3221143" y="2365748"/>
                  <a:pt x="3231515" y="2376120"/>
                  <a:pt x="3231515" y="2388914"/>
                </a:cubicBezTo>
                <a:cubicBezTo>
                  <a:pt x="3231515" y="2401708"/>
                  <a:pt x="3221143" y="2412080"/>
                  <a:pt x="3208349" y="2412080"/>
                </a:cubicBezTo>
                <a:cubicBezTo>
                  <a:pt x="3195555" y="2412080"/>
                  <a:pt x="3185183" y="2401708"/>
                  <a:pt x="3185183" y="2388914"/>
                </a:cubicBezTo>
                <a:cubicBezTo>
                  <a:pt x="3185183" y="2376120"/>
                  <a:pt x="3195555" y="2365748"/>
                  <a:pt x="3208349" y="2365748"/>
                </a:cubicBezTo>
                <a:close/>
                <a:moveTo>
                  <a:pt x="3031250" y="2365748"/>
                </a:moveTo>
                <a:cubicBezTo>
                  <a:pt x="3044044" y="2365748"/>
                  <a:pt x="3054416" y="2376120"/>
                  <a:pt x="3054416" y="2388914"/>
                </a:cubicBezTo>
                <a:cubicBezTo>
                  <a:pt x="3054416" y="2401708"/>
                  <a:pt x="3044044" y="2412080"/>
                  <a:pt x="3031250" y="2412080"/>
                </a:cubicBezTo>
                <a:cubicBezTo>
                  <a:pt x="3018456" y="2412080"/>
                  <a:pt x="3008084" y="2401708"/>
                  <a:pt x="3008084" y="2388914"/>
                </a:cubicBezTo>
                <a:cubicBezTo>
                  <a:pt x="3008084" y="2376120"/>
                  <a:pt x="3018456" y="2365748"/>
                  <a:pt x="3031250" y="2365748"/>
                </a:cubicBezTo>
                <a:close/>
                <a:moveTo>
                  <a:pt x="2854151" y="2365748"/>
                </a:moveTo>
                <a:cubicBezTo>
                  <a:pt x="2866945" y="2365748"/>
                  <a:pt x="2877317" y="2376120"/>
                  <a:pt x="2877317" y="2388914"/>
                </a:cubicBezTo>
                <a:cubicBezTo>
                  <a:pt x="2877317" y="2401708"/>
                  <a:pt x="2866945" y="2412080"/>
                  <a:pt x="2854151" y="2412080"/>
                </a:cubicBezTo>
                <a:cubicBezTo>
                  <a:pt x="2841357" y="2412080"/>
                  <a:pt x="2830985" y="2401708"/>
                  <a:pt x="2830985" y="2388914"/>
                </a:cubicBezTo>
                <a:cubicBezTo>
                  <a:pt x="2830985" y="2376120"/>
                  <a:pt x="2841357" y="2365748"/>
                  <a:pt x="2854151" y="2365748"/>
                </a:cubicBezTo>
                <a:close/>
                <a:moveTo>
                  <a:pt x="2677052" y="2365748"/>
                </a:moveTo>
                <a:cubicBezTo>
                  <a:pt x="2689846" y="2365748"/>
                  <a:pt x="2700218" y="2376120"/>
                  <a:pt x="2700218" y="2388914"/>
                </a:cubicBezTo>
                <a:cubicBezTo>
                  <a:pt x="2700218" y="2401708"/>
                  <a:pt x="2689846" y="2412080"/>
                  <a:pt x="2677052" y="2412080"/>
                </a:cubicBezTo>
                <a:cubicBezTo>
                  <a:pt x="2664258" y="2412080"/>
                  <a:pt x="2653886" y="2401708"/>
                  <a:pt x="2653886" y="2388914"/>
                </a:cubicBezTo>
                <a:cubicBezTo>
                  <a:pt x="2653886" y="2376120"/>
                  <a:pt x="2664258" y="2365748"/>
                  <a:pt x="2677052" y="2365748"/>
                </a:cubicBezTo>
                <a:close/>
                <a:moveTo>
                  <a:pt x="2499953" y="2365748"/>
                </a:moveTo>
                <a:cubicBezTo>
                  <a:pt x="2512747" y="2365748"/>
                  <a:pt x="2523119" y="2376120"/>
                  <a:pt x="2523119" y="2388914"/>
                </a:cubicBezTo>
                <a:cubicBezTo>
                  <a:pt x="2523119" y="2401708"/>
                  <a:pt x="2512747" y="2412080"/>
                  <a:pt x="2499953" y="2412080"/>
                </a:cubicBezTo>
                <a:cubicBezTo>
                  <a:pt x="2487159" y="2412080"/>
                  <a:pt x="2476787" y="2401708"/>
                  <a:pt x="2476787" y="2388914"/>
                </a:cubicBezTo>
                <a:cubicBezTo>
                  <a:pt x="2476787" y="2376120"/>
                  <a:pt x="2487159" y="2365748"/>
                  <a:pt x="2499953" y="2365748"/>
                </a:cubicBezTo>
                <a:close/>
                <a:moveTo>
                  <a:pt x="2322855" y="2365748"/>
                </a:moveTo>
                <a:cubicBezTo>
                  <a:pt x="2335649" y="2365748"/>
                  <a:pt x="2346021" y="2376120"/>
                  <a:pt x="2346021" y="2388914"/>
                </a:cubicBezTo>
                <a:cubicBezTo>
                  <a:pt x="2346021" y="2401708"/>
                  <a:pt x="2335649" y="2412080"/>
                  <a:pt x="2322855" y="2412080"/>
                </a:cubicBezTo>
                <a:cubicBezTo>
                  <a:pt x="2310061" y="2412080"/>
                  <a:pt x="2299689" y="2401708"/>
                  <a:pt x="2299689" y="2388914"/>
                </a:cubicBezTo>
                <a:cubicBezTo>
                  <a:pt x="2299689" y="2376120"/>
                  <a:pt x="2310061" y="2365748"/>
                  <a:pt x="2322855" y="2365748"/>
                </a:cubicBezTo>
                <a:close/>
                <a:moveTo>
                  <a:pt x="2145756" y="2365748"/>
                </a:moveTo>
                <a:cubicBezTo>
                  <a:pt x="2158550" y="2365748"/>
                  <a:pt x="2168922" y="2376120"/>
                  <a:pt x="2168922" y="2388914"/>
                </a:cubicBezTo>
                <a:cubicBezTo>
                  <a:pt x="2168922" y="2401708"/>
                  <a:pt x="2158550" y="2412080"/>
                  <a:pt x="2145756" y="2412080"/>
                </a:cubicBezTo>
                <a:cubicBezTo>
                  <a:pt x="2132962" y="2412080"/>
                  <a:pt x="2122590" y="2401708"/>
                  <a:pt x="2122590" y="2388914"/>
                </a:cubicBezTo>
                <a:cubicBezTo>
                  <a:pt x="2122590" y="2376120"/>
                  <a:pt x="2132962" y="2365748"/>
                  <a:pt x="2145756" y="2365748"/>
                </a:cubicBezTo>
                <a:close/>
                <a:moveTo>
                  <a:pt x="1968657" y="2365748"/>
                </a:moveTo>
                <a:cubicBezTo>
                  <a:pt x="1981451" y="2365748"/>
                  <a:pt x="1991823" y="2376120"/>
                  <a:pt x="1991823" y="2388914"/>
                </a:cubicBezTo>
                <a:cubicBezTo>
                  <a:pt x="1991823" y="2401708"/>
                  <a:pt x="1981451" y="2412080"/>
                  <a:pt x="1968657" y="2412080"/>
                </a:cubicBezTo>
                <a:cubicBezTo>
                  <a:pt x="1955863" y="2412080"/>
                  <a:pt x="1945491" y="2401708"/>
                  <a:pt x="1945491" y="2388914"/>
                </a:cubicBezTo>
                <a:cubicBezTo>
                  <a:pt x="1945491" y="2376120"/>
                  <a:pt x="1955863" y="2365748"/>
                  <a:pt x="1968657" y="2365748"/>
                </a:cubicBezTo>
                <a:close/>
                <a:moveTo>
                  <a:pt x="1791558" y="2365748"/>
                </a:moveTo>
                <a:cubicBezTo>
                  <a:pt x="1804352" y="2365748"/>
                  <a:pt x="1814724" y="2376120"/>
                  <a:pt x="1814724" y="2388914"/>
                </a:cubicBezTo>
                <a:cubicBezTo>
                  <a:pt x="1814724" y="2401708"/>
                  <a:pt x="1804352" y="2412080"/>
                  <a:pt x="1791558" y="2412080"/>
                </a:cubicBezTo>
                <a:cubicBezTo>
                  <a:pt x="1778764" y="2412080"/>
                  <a:pt x="1768392" y="2401708"/>
                  <a:pt x="1768392" y="2388914"/>
                </a:cubicBezTo>
                <a:cubicBezTo>
                  <a:pt x="1768392" y="2376120"/>
                  <a:pt x="1778764" y="2365748"/>
                  <a:pt x="1791558" y="2365748"/>
                </a:cubicBezTo>
                <a:close/>
                <a:moveTo>
                  <a:pt x="1617048" y="2365748"/>
                </a:moveTo>
                <a:cubicBezTo>
                  <a:pt x="1629843" y="2365748"/>
                  <a:pt x="1640217" y="2376120"/>
                  <a:pt x="1640217" y="2388914"/>
                </a:cubicBezTo>
                <a:cubicBezTo>
                  <a:pt x="1640217" y="2401708"/>
                  <a:pt x="1629843" y="2412080"/>
                  <a:pt x="1617048" y="2412080"/>
                </a:cubicBezTo>
                <a:cubicBezTo>
                  <a:pt x="1604252" y="2412080"/>
                  <a:pt x="1593879" y="2401708"/>
                  <a:pt x="1593879" y="2388914"/>
                </a:cubicBezTo>
                <a:cubicBezTo>
                  <a:pt x="1593879" y="2376120"/>
                  <a:pt x="1604252" y="2365748"/>
                  <a:pt x="1617048" y="2365748"/>
                </a:cubicBezTo>
                <a:close/>
                <a:moveTo>
                  <a:pt x="1439956" y="2365748"/>
                </a:moveTo>
                <a:cubicBezTo>
                  <a:pt x="1452750" y="2365748"/>
                  <a:pt x="1463122" y="2376120"/>
                  <a:pt x="1463122" y="2388914"/>
                </a:cubicBezTo>
                <a:cubicBezTo>
                  <a:pt x="1463122" y="2401708"/>
                  <a:pt x="1452750" y="2412080"/>
                  <a:pt x="1439956" y="2412080"/>
                </a:cubicBezTo>
                <a:cubicBezTo>
                  <a:pt x="1427162" y="2412080"/>
                  <a:pt x="1416790" y="2401708"/>
                  <a:pt x="1416790" y="2388914"/>
                </a:cubicBezTo>
                <a:cubicBezTo>
                  <a:pt x="1416790" y="2376120"/>
                  <a:pt x="1427162" y="2365748"/>
                  <a:pt x="1439956" y="2365748"/>
                </a:cubicBezTo>
                <a:close/>
                <a:moveTo>
                  <a:pt x="1262858" y="2365748"/>
                </a:moveTo>
                <a:cubicBezTo>
                  <a:pt x="1275651" y="2365748"/>
                  <a:pt x="1286023" y="2376120"/>
                  <a:pt x="1286023" y="2388914"/>
                </a:cubicBezTo>
                <a:cubicBezTo>
                  <a:pt x="1286023" y="2401708"/>
                  <a:pt x="1275651" y="2412080"/>
                  <a:pt x="1262858" y="2412080"/>
                </a:cubicBezTo>
                <a:cubicBezTo>
                  <a:pt x="1250063" y="2412080"/>
                  <a:pt x="1239693" y="2401708"/>
                  <a:pt x="1239693" y="2388914"/>
                </a:cubicBezTo>
                <a:cubicBezTo>
                  <a:pt x="1239693" y="2376120"/>
                  <a:pt x="1250063" y="2365748"/>
                  <a:pt x="1262858" y="2365748"/>
                </a:cubicBezTo>
                <a:close/>
                <a:moveTo>
                  <a:pt x="1085761" y="2365748"/>
                </a:moveTo>
                <a:cubicBezTo>
                  <a:pt x="1098556" y="2365748"/>
                  <a:pt x="1108929" y="2376120"/>
                  <a:pt x="1108929" y="2388914"/>
                </a:cubicBezTo>
                <a:cubicBezTo>
                  <a:pt x="1108929" y="2401708"/>
                  <a:pt x="1098556" y="2412080"/>
                  <a:pt x="1085761" y="2412080"/>
                </a:cubicBezTo>
                <a:cubicBezTo>
                  <a:pt x="1072966" y="2412080"/>
                  <a:pt x="1062593" y="2401708"/>
                  <a:pt x="1062593" y="2388914"/>
                </a:cubicBezTo>
                <a:cubicBezTo>
                  <a:pt x="1062593" y="2376120"/>
                  <a:pt x="1072966" y="2365748"/>
                  <a:pt x="1085761" y="2365748"/>
                </a:cubicBezTo>
                <a:close/>
                <a:moveTo>
                  <a:pt x="908661" y="2365748"/>
                </a:moveTo>
                <a:cubicBezTo>
                  <a:pt x="921455" y="2365748"/>
                  <a:pt x="931827" y="2376120"/>
                  <a:pt x="931827" y="2388914"/>
                </a:cubicBezTo>
                <a:cubicBezTo>
                  <a:pt x="931827" y="2401708"/>
                  <a:pt x="921455" y="2412080"/>
                  <a:pt x="908661" y="2412080"/>
                </a:cubicBezTo>
                <a:cubicBezTo>
                  <a:pt x="895867" y="2412080"/>
                  <a:pt x="885496" y="2401708"/>
                  <a:pt x="885496" y="2388914"/>
                </a:cubicBezTo>
                <a:cubicBezTo>
                  <a:pt x="885496" y="2376120"/>
                  <a:pt x="895867" y="2365748"/>
                  <a:pt x="908661" y="2365748"/>
                </a:cubicBezTo>
                <a:close/>
                <a:moveTo>
                  <a:pt x="731563" y="2365748"/>
                </a:moveTo>
                <a:cubicBezTo>
                  <a:pt x="744357" y="2365748"/>
                  <a:pt x="754729" y="2376120"/>
                  <a:pt x="754729" y="2388914"/>
                </a:cubicBezTo>
                <a:cubicBezTo>
                  <a:pt x="754729" y="2401708"/>
                  <a:pt x="744357" y="2412080"/>
                  <a:pt x="731563" y="2412080"/>
                </a:cubicBezTo>
                <a:cubicBezTo>
                  <a:pt x="718769" y="2412080"/>
                  <a:pt x="708397" y="2401708"/>
                  <a:pt x="708397" y="2388914"/>
                </a:cubicBezTo>
                <a:cubicBezTo>
                  <a:pt x="708397" y="2376120"/>
                  <a:pt x="718769" y="2365748"/>
                  <a:pt x="731563" y="2365748"/>
                </a:cubicBezTo>
                <a:close/>
                <a:moveTo>
                  <a:pt x="554463" y="2365748"/>
                </a:moveTo>
                <a:cubicBezTo>
                  <a:pt x="567257" y="2365748"/>
                  <a:pt x="577630" y="2376120"/>
                  <a:pt x="577630" y="2388914"/>
                </a:cubicBezTo>
                <a:cubicBezTo>
                  <a:pt x="577630" y="2401708"/>
                  <a:pt x="567257" y="2412080"/>
                  <a:pt x="554463" y="2412080"/>
                </a:cubicBezTo>
                <a:cubicBezTo>
                  <a:pt x="541669" y="2412080"/>
                  <a:pt x="531297" y="2401708"/>
                  <a:pt x="531297" y="2388914"/>
                </a:cubicBezTo>
                <a:cubicBezTo>
                  <a:pt x="531297" y="2376120"/>
                  <a:pt x="541669" y="2365748"/>
                  <a:pt x="554463" y="2365748"/>
                </a:cubicBezTo>
                <a:close/>
                <a:moveTo>
                  <a:pt x="377365" y="2365748"/>
                </a:moveTo>
                <a:cubicBezTo>
                  <a:pt x="390160" y="2365748"/>
                  <a:pt x="400532" y="2376120"/>
                  <a:pt x="400532" y="2388914"/>
                </a:cubicBezTo>
                <a:cubicBezTo>
                  <a:pt x="400532" y="2401708"/>
                  <a:pt x="390160" y="2412080"/>
                  <a:pt x="377365" y="2412080"/>
                </a:cubicBezTo>
                <a:cubicBezTo>
                  <a:pt x="364571" y="2412080"/>
                  <a:pt x="354199" y="2401708"/>
                  <a:pt x="354199" y="2388914"/>
                </a:cubicBezTo>
                <a:cubicBezTo>
                  <a:pt x="354199" y="2376120"/>
                  <a:pt x="364571" y="2365748"/>
                  <a:pt x="377365" y="2365748"/>
                </a:cubicBezTo>
                <a:close/>
                <a:moveTo>
                  <a:pt x="200265" y="2365748"/>
                </a:moveTo>
                <a:cubicBezTo>
                  <a:pt x="213058" y="2365748"/>
                  <a:pt x="223430" y="2376120"/>
                  <a:pt x="223430" y="2388914"/>
                </a:cubicBezTo>
                <a:cubicBezTo>
                  <a:pt x="223430" y="2401708"/>
                  <a:pt x="213058" y="2412080"/>
                  <a:pt x="200265" y="2412080"/>
                </a:cubicBezTo>
                <a:cubicBezTo>
                  <a:pt x="187471" y="2412080"/>
                  <a:pt x="177099" y="2401708"/>
                  <a:pt x="177099" y="2388914"/>
                </a:cubicBezTo>
                <a:cubicBezTo>
                  <a:pt x="177099" y="2376120"/>
                  <a:pt x="187471" y="2365748"/>
                  <a:pt x="200265" y="2365748"/>
                </a:cubicBezTo>
                <a:close/>
                <a:moveTo>
                  <a:pt x="23166" y="2365748"/>
                </a:moveTo>
                <a:cubicBezTo>
                  <a:pt x="35960" y="2365748"/>
                  <a:pt x="46332" y="2376120"/>
                  <a:pt x="46332" y="2388914"/>
                </a:cubicBezTo>
                <a:cubicBezTo>
                  <a:pt x="46332" y="2401708"/>
                  <a:pt x="35960" y="2412080"/>
                  <a:pt x="23166" y="2412080"/>
                </a:cubicBezTo>
                <a:cubicBezTo>
                  <a:pt x="10372" y="2412080"/>
                  <a:pt x="0" y="2401708"/>
                  <a:pt x="0" y="2388914"/>
                </a:cubicBezTo>
                <a:cubicBezTo>
                  <a:pt x="0" y="2376120"/>
                  <a:pt x="10372" y="2365748"/>
                  <a:pt x="23166" y="2365748"/>
                </a:cubicBezTo>
                <a:close/>
                <a:moveTo>
                  <a:pt x="3387508" y="2194384"/>
                </a:moveTo>
                <a:cubicBezTo>
                  <a:pt x="3400302" y="2194384"/>
                  <a:pt x="3410674" y="2204756"/>
                  <a:pt x="3410674" y="2217550"/>
                </a:cubicBezTo>
                <a:cubicBezTo>
                  <a:pt x="3410674" y="2230344"/>
                  <a:pt x="3400302" y="2240716"/>
                  <a:pt x="3387508" y="2240716"/>
                </a:cubicBezTo>
                <a:cubicBezTo>
                  <a:pt x="3374714" y="2240716"/>
                  <a:pt x="3364342" y="2230344"/>
                  <a:pt x="3364342" y="2217550"/>
                </a:cubicBezTo>
                <a:cubicBezTo>
                  <a:pt x="3364342" y="2204756"/>
                  <a:pt x="3374714" y="2194384"/>
                  <a:pt x="3387508" y="2194384"/>
                </a:cubicBezTo>
                <a:close/>
                <a:moveTo>
                  <a:pt x="3210413" y="2194384"/>
                </a:moveTo>
                <a:cubicBezTo>
                  <a:pt x="3223207" y="2194384"/>
                  <a:pt x="3233579" y="2204756"/>
                  <a:pt x="3233579" y="2217550"/>
                </a:cubicBezTo>
                <a:cubicBezTo>
                  <a:pt x="3233579" y="2230344"/>
                  <a:pt x="3223207" y="2240716"/>
                  <a:pt x="3210413" y="2240716"/>
                </a:cubicBezTo>
                <a:cubicBezTo>
                  <a:pt x="3197619" y="2240716"/>
                  <a:pt x="3187247" y="2230344"/>
                  <a:pt x="3187247" y="2217550"/>
                </a:cubicBezTo>
                <a:cubicBezTo>
                  <a:pt x="3187247" y="2204756"/>
                  <a:pt x="3197619" y="2194384"/>
                  <a:pt x="3210413" y="2194384"/>
                </a:cubicBezTo>
                <a:close/>
                <a:moveTo>
                  <a:pt x="3033314" y="2194384"/>
                </a:moveTo>
                <a:cubicBezTo>
                  <a:pt x="3046108" y="2194384"/>
                  <a:pt x="3056480" y="2204756"/>
                  <a:pt x="3056480" y="2217550"/>
                </a:cubicBezTo>
                <a:cubicBezTo>
                  <a:pt x="3056480" y="2230344"/>
                  <a:pt x="3046108" y="2240716"/>
                  <a:pt x="3033314" y="2240716"/>
                </a:cubicBezTo>
                <a:cubicBezTo>
                  <a:pt x="3020520" y="2240716"/>
                  <a:pt x="3010148" y="2230344"/>
                  <a:pt x="3010148" y="2217550"/>
                </a:cubicBezTo>
                <a:cubicBezTo>
                  <a:pt x="3010148" y="2204756"/>
                  <a:pt x="3020520" y="2194384"/>
                  <a:pt x="3033314" y="2194384"/>
                </a:cubicBezTo>
                <a:close/>
                <a:moveTo>
                  <a:pt x="2856216" y="2194384"/>
                </a:moveTo>
                <a:cubicBezTo>
                  <a:pt x="2869010" y="2194384"/>
                  <a:pt x="2879382" y="2204756"/>
                  <a:pt x="2879382" y="2217550"/>
                </a:cubicBezTo>
                <a:cubicBezTo>
                  <a:pt x="2879382" y="2230344"/>
                  <a:pt x="2869010" y="2240716"/>
                  <a:pt x="2856216" y="2240716"/>
                </a:cubicBezTo>
                <a:cubicBezTo>
                  <a:pt x="2843422" y="2240716"/>
                  <a:pt x="2833050" y="2230344"/>
                  <a:pt x="2833050" y="2217550"/>
                </a:cubicBezTo>
                <a:cubicBezTo>
                  <a:pt x="2833050" y="2204756"/>
                  <a:pt x="2843422" y="2194384"/>
                  <a:pt x="2856216" y="2194384"/>
                </a:cubicBezTo>
                <a:close/>
                <a:moveTo>
                  <a:pt x="2679117" y="2194384"/>
                </a:moveTo>
                <a:cubicBezTo>
                  <a:pt x="2691911" y="2194384"/>
                  <a:pt x="2702283" y="2204756"/>
                  <a:pt x="2702283" y="2217550"/>
                </a:cubicBezTo>
                <a:cubicBezTo>
                  <a:pt x="2702283" y="2230344"/>
                  <a:pt x="2691911" y="2240716"/>
                  <a:pt x="2679117" y="2240716"/>
                </a:cubicBezTo>
                <a:cubicBezTo>
                  <a:pt x="2666323" y="2240716"/>
                  <a:pt x="2655951" y="2230344"/>
                  <a:pt x="2655951" y="2217550"/>
                </a:cubicBezTo>
                <a:cubicBezTo>
                  <a:pt x="2655951" y="2204756"/>
                  <a:pt x="2666323" y="2194384"/>
                  <a:pt x="2679117" y="2194384"/>
                </a:cubicBezTo>
                <a:close/>
                <a:moveTo>
                  <a:pt x="2502018" y="2194384"/>
                </a:moveTo>
                <a:cubicBezTo>
                  <a:pt x="2514812" y="2194384"/>
                  <a:pt x="2525184" y="2204756"/>
                  <a:pt x="2525184" y="2217550"/>
                </a:cubicBezTo>
                <a:cubicBezTo>
                  <a:pt x="2525184" y="2230344"/>
                  <a:pt x="2514812" y="2240716"/>
                  <a:pt x="2502018" y="2240716"/>
                </a:cubicBezTo>
                <a:cubicBezTo>
                  <a:pt x="2489224" y="2240716"/>
                  <a:pt x="2478852" y="2230344"/>
                  <a:pt x="2478852" y="2217550"/>
                </a:cubicBezTo>
                <a:cubicBezTo>
                  <a:pt x="2478852" y="2204756"/>
                  <a:pt x="2489224" y="2194384"/>
                  <a:pt x="2502018" y="2194384"/>
                </a:cubicBezTo>
                <a:close/>
                <a:moveTo>
                  <a:pt x="2324919" y="2194384"/>
                </a:moveTo>
                <a:cubicBezTo>
                  <a:pt x="2337713" y="2194384"/>
                  <a:pt x="2348085" y="2204756"/>
                  <a:pt x="2348085" y="2217550"/>
                </a:cubicBezTo>
                <a:cubicBezTo>
                  <a:pt x="2348085" y="2230344"/>
                  <a:pt x="2337713" y="2240716"/>
                  <a:pt x="2324919" y="2240716"/>
                </a:cubicBezTo>
                <a:cubicBezTo>
                  <a:pt x="2312125" y="2240716"/>
                  <a:pt x="2301753" y="2230344"/>
                  <a:pt x="2301753" y="2217550"/>
                </a:cubicBezTo>
                <a:cubicBezTo>
                  <a:pt x="2301753" y="2204756"/>
                  <a:pt x="2312125" y="2194384"/>
                  <a:pt x="2324919" y="2194384"/>
                </a:cubicBezTo>
                <a:close/>
                <a:moveTo>
                  <a:pt x="2147820" y="2194384"/>
                </a:moveTo>
                <a:cubicBezTo>
                  <a:pt x="2160614" y="2194384"/>
                  <a:pt x="2170986" y="2204756"/>
                  <a:pt x="2170986" y="2217550"/>
                </a:cubicBezTo>
                <a:cubicBezTo>
                  <a:pt x="2170986" y="2230344"/>
                  <a:pt x="2160614" y="2240716"/>
                  <a:pt x="2147820" y="2240716"/>
                </a:cubicBezTo>
                <a:cubicBezTo>
                  <a:pt x="2135026" y="2240716"/>
                  <a:pt x="2124654" y="2230344"/>
                  <a:pt x="2124654" y="2217550"/>
                </a:cubicBezTo>
                <a:cubicBezTo>
                  <a:pt x="2124654" y="2204756"/>
                  <a:pt x="2135026" y="2194384"/>
                  <a:pt x="2147820" y="2194384"/>
                </a:cubicBezTo>
                <a:close/>
                <a:moveTo>
                  <a:pt x="1970721" y="2194384"/>
                </a:moveTo>
                <a:cubicBezTo>
                  <a:pt x="1983515" y="2194384"/>
                  <a:pt x="1993887" y="2204756"/>
                  <a:pt x="1993887" y="2217550"/>
                </a:cubicBezTo>
                <a:cubicBezTo>
                  <a:pt x="1993887" y="2230344"/>
                  <a:pt x="1983515" y="2240716"/>
                  <a:pt x="1970721" y="2240716"/>
                </a:cubicBezTo>
                <a:cubicBezTo>
                  <a:pt x="1957927" y="2240716"/>
                  <a:pt x="1947555" y="2230344"/>
                  <a:pt x="1947555" y="2217550"/>
                </a:cubicBezTo>
                <a:cubicBezTo>
                  <a:pt x="1947555" y="2204756"/>
                  <a:pt x="1957927" y="2194384"/>
                  <a:pt x="1970721" y="2194384"/>
                </a:cubicBezTo>
                <a:close/>
                <a:moveTo>
                  <a:pt x="1793622" y="2194384"/>
                </a:moveTo>
                <a:cubicBezTo>
                  <a:pt x="1806416" y="2194384"/>
                  <a:pt x="1816788" y="2204756"/>
                  <a:pt x="1816788" y="2217550"/>
                </a:cubicBezTo>
                <a:cubicBezTo>
                  <a:pt x="1816788" y="2230344"/>
                  <a:pt x="1806416" y="2240716"/>
                  <a:pt x="1793622" y="2240716"/>
                </a:cubicBezTo>
                <a:cubicBezTo>
                  <a:pt x="1780828" y="2240716"/>
                  <a:pt x="1770456" y="2230344"/>
                  <a:pt x="1770456" y="2217550"/>
                </a:cubicBezTo>
                <a:cubicBezTo>
                  <a:pt x="1770456" y="2204756"/>
                  <a:pt x="1780828" y="2194384"/>
                  <a:pt x="1793622" y="2194384"/>
                </a:cubicBezTo>
                <a:close/>
                <a:moveTo>
                  <a:pt x="1619112" y="2194384"/>
                </a:moveTo>
                <a:cubicBezTo>
                  <a:pt x="1631908" y="2194384"/>
                  <a:pt x="1642281" y="2204756"/>
                  <a:pt x="1642281" y="2217550"/>
                </a:cubicBezTo>
                <a:cubicBezTo>
                  <a:pt x="1642281" y="2230344"/>
                  <a:pt x="1631908" y="2240716"/>
                  <a:pt x="1619112" y="2240716"/>
                </a:cubicBezTo>
                <a:cubicBezTo>
                  <a:pt x="1606317" y="2240716"/>
                  <a:pt x="1595944" y="2230344"/>
                  <a:pt x="1595944" y="2217550"/>
                </a:cubicBezTo>
                <a:cubicBezTo>
                  <a:pt x="1595944" y="2204756"/>
                  <a:pt x="1606317" y="2194384"/>
                  <a:pt x="1619112" y="2194384"/>
                </a:cubicBezTo>
                <a:close/>
                <a:moveTo>
                  <a:pt x="1442021" y="2194384"/>
                </a:moveTo>
                <a:cubicBezTo>
                  <a:pt x="1454814" y="2194384"/>
                  <a:pt x="1465186" y="2204756"/>
                  <a:pt x="1465186" y="2217550"/>
                </a:cubicBezTo>
                <a:cubicBezTo>
                  <a:pt x="1465186" y="2230344"/>
                  <a:pt x="1454814" y="2240716"/>
                  <a:pt x="1442021" y="2240716"/>
                </a:cubicBezTo>
                <a:cubicBezTo>
                  <a:pt x="1429227" y="2240716"/>
                  <a:pt x="1418856" y="2230344"/>
                  <a:pt x="1418856" y="2217550"/>
                </a:cubicBezTo>
                <a:cubicBezTo>
                  <a:pt x="1418856" y="2204756"/>
                  <a:pt x="1429227" y="2194384"/>
                  <a:pt x="1442021" y="2194384"/>
                </a:cubicBezTo>
                <a:close/>
                <a:moveTo>
                  <a:pt x="1264922" y="2194384"/>
                </a:moveTo>
                <a:cubicBezTo>
                  <a:pt x="1277716" y="2194384"/>
                  <a:pt x="1288087" y="2204756"/>
                  <a:pt x="1288087" y="2217550"/>
                </a:cubicBezTo>
                <a:cubicBezTo>
                  <a:pt x="1288087" y="2230344"/>
                  <a:pt x="1277716" y="2240716"/>
                  <a:pt x="1264922" y="2240716"/>
                </a:cubicBezTo>
                <a:cubicBezTo>
                  <a:pt x="1252128" y="2240716"/>
                  <a:pt x="1241755" y="2230344"/>
                  <a:pt x="1241755" y="2217550"/>
                </a:cubicBezTo>
                <a:cubicBezTo>
                  <a:pt x="1241755" y="2204756"/>
                  <a:pt x="1252128" y="2194384"/>
                  <a:pt x="1264922" y="2194384"/>
                </a:cubicBezTo>
                <a:close/>
                <a:moveTo>
                  <a:pt x="1087827" y="2194384"/>
                </a:moveTo>
                <a:cubicBezTo>
                  <a:pt x="1100621" y="2194384"/>
                  <a:pt x="1110994" y="2204756"/>
                  <a:pt x="1110994" y="2217550"/>
                </a:cubicBezTo>
                <a:cubicBezTo>
                  <a:pt x="1110994" y="2230344"/>
                  <a:pt x="1100621" y="2240716"/>
                  <a:pt x="1087827" y="2240716"/>
                </a:cubicBezTo>
                <a:cubicBezTo>
                  <a:pt x="1075031" y="2240716"/>
                  <a:pt x="1064658" y="2230344"/>
                  <a:pt x="1064658" y="2217550"/>
                </a:cubicBezTo>
                <a:cubicBezTo>
                  <a:pt x="1064658" y="2204756"/>
                  <a:pt x="1075031" y="2194384"/>
                  <a:pt x="1087827" y="2194384"/>
                </a:cubicBezTo>
                <a:close/>
                <a:moveTo>
                  <a:pt x="910727" y="2194384"/>
                </a:moveTo>
                <a:cubicBezTo>
                  <a:pt x="923521" y="2194384"/>
                  <a:pt x="933891" y="2204756"/>
                  <a:pt x="933891" y="2217550"/>
                </a:cubicBezTo>
                <a:cubicBezTo>
                  <a:pt x="933891" y="2230344"/>
                  <a:pt x="923521" y="2240716"/>
                  <a:pt x="910727" y="2240716"/>
                </a:cubicBezTo>
                <a:cubicBezTo>
                  <a:pt x="897930" y="2240716"/>
                  <a:pt x="887561" y="2230344"/>
                  <a:pt x="887561" y="2217550"/>
                </a:cubicBezTo>
                <a:cubicBezTo>
                  <a:pt x="887561" y="2204756"/>
                  <a:pt x="897930" y="2194384"/>
                  <a:pt x="910727" y="2194384"/>
                </a:cubicBezTo>
                <a:close/>
                <a:moveTo>
                  <a:pt x="733629" y="2194384"/>
                </a:moveTo>
                <a:cubicBezTo>
                  <a:pt x="746423" y="2194384"/>
                  <a:pt x="756795" y="2204756"/>
                  <a:pt x="756795" y="2217550"/>
                </a:cubicBezTo>
                <a:cubicBezTo>
                  <a:pt x="756795" y="2230344"/>
                  <a:pt x="746423" y="2240716"/>
                  <a:pt x="733629" y="2240716"/>
                </a:cubicBezTo>
                <a:cubicBezTo>
                  <a:pt x="720834" y="2240716"/>
                  <a:pt x="710462" y="2230344"/>
                  <a:pt x="710462" y="2217550"/>
                </a:cubicBezTo>
                <a:cubicBezTo>
                  <a:pt x="710462" y="2204756"/>
                  <a:pt x="720834" y="2194384"/>
                  <a:pt x="733629" y="2194384"/>
                </a:cubicBezTo>
                <a:close/>
                <a:moveTo>
                  <a:pt x="556528" y="2194384"/>
                </a:moveTo>
                <a:cubicBezTo>
                  <a:pt x="569322" y="2194384"/>
                  <a:pt x="579694" y="2204756"/>
                  <a:pt x="579694" y="2217550"/>
                </a:cubicBezTo>
                <a:cubicBezTo>
                  <a:pt x="579694" y="2230344"/>
                  <a:pt x="569322" y="2240716"/>
                  <a:pt x="556528" y="2240716"/>
                </a:cubicBezTo>
                <a:cubicBezTo>
                  <a:pt x="543734" y="2240716"/>
                  <a:pt x="533362" y="2230344"/>
                  <a:pt x="533362" y="2217550"/>
                </a:cubicBezTo>
                <a:cubicBezTo>
                  <a:pt x="533362" y="2204756"/>
                  <a:pt x="543734" y="2194384"/>
                  <a:pt x="556528" y="2194384"/>
                </a:cubicBezTo>
                <a:close/>
                <a:moveTo>
                  <a:pt x="379430" y="2194384"/>
                </a:moveTo>
                <a:cubicBezTo>
                  <a:pt x="392224" y="2194384"/>
                  <a:pt x="402596" y="2204756"/>
                  <a:pt x="402596" y="2217550"/>
                </a:cubicBezTo>
                <a:cubicBezTo>
                  <a:pt x="402596" y="2230344"/>
                  <a:pt x="392224" y="2240716"/>
                  <a:pt x="379430" y="2240716"/>
                </a:cubicBezTo>
                <a:cubicBezTo>
                  <a:pt x="366636" y="2240716"/>
                  <a:pt x="356263" y="2230344"/>
                  <a:pt x="356263" y="2217550"/>
                </a:cubicBezTo>
                <a:cubicBezTo>
                  <a:pt x="356263" y="2204756"/>
                  <a:pt x="366636" y="2194384"/>
                  <a:pt x="379430" y="2194384"/>
                </a:cubicBezTo>
                <a:close/>
                <a:moveTo>
                  <a:pt x="202329" y="2194384"/>
                </a:moveTo>
                <a:cubicBezTo>
                  <a:pt x="215123" y="2194384"/>
                  <a:pt x="225495" y="2204756"/>
                  <a:pt x="225495" y="2217550"/>
                </a:cubicBezTo>
                <a:cubicBezTo>
                  <a:pt x="225495" y="2230344"/>
                  <a:pt x="215123" y="2240716"/>
                  <a:pt x="202329" y="2240716"/>
                </a:cubicBezTo>
                <a:cubicBezTo>
                  <a:pt x="189535" y="2240716"/>
                  <a:pt x="179163" y="2230344"/>
                  <a:pt x="179163" y="2217550"/>
                </a:cubicBezTo>
                <a:cubicBezTo>
                  <a:pt x="179163" y="2204756"/>
                  <a:pt x="189535" y="2194384"/>
                  <a:pt x="202329" y="2194384"/>
                </a:cubicBezTo>
                <a:close/>
                <a:moveTo>
                  <a:pt x="25230" y="2194384"/>
                </a:moveTo>
                <a:cubicBezTo>
                  <a:pt x="38024" y="2194384"/>
                  <a:pt x="48396" y="2204756"/>
                  <a:pt x="48396" y="2217550"/>
                </a:cubicBezTo>
                <a:cubicBezTo>
                  <a:pt x="48396" y="2230344"/>
                  <a:pt x="38024" y="2240716"/>
                  <a:pt x="25230" y="2240716"/>
                </a:cubicBezTo>
                <a:cubicBezTo>
                  <a:pt x="12436" y="2240716"/>
                  <a:pt x="2065" y="2230344"/>
                  <a:pt x="2065" y="2217550"/>
                </a:cubicBezTo>
                <a:cubicBezTo>
                  <a:pt x="2065" y="2204756"/>
                  <a:pt x="12436" y="2194384"/>
                  <a:pt x="25230" y="2194384"/>
                </a:cubicBezTo>
                <a:close/>
                <a:moveTo>
                  <a:pt x="3387508" y="2002375"/>
                </a:moveTo>
                <a:cubicBezTo>
                  <a:pt x="3400302" y="2002375"/>
                  <a:pt x="3410674" y="2012747"/>
                  <a:pt x="3410674" y="2025541"/>
                </a:cubicBezTo>
                <a:cubicBezTo>
                  <a:pt x="3410674" y="2038335"/>
                  <a:pt x="3400302" y="2048707"/>
                  <a:pt x="3387508" y="2048707"/>
                </a:cubicBezTo>
                <a:cubicBezTo>
                  <a:pt x="3374714" y="2048707"/>
                  <a:pt x="3364342" y="2038335"/>
                  <a:pt x="3364342" y="2025541"/>
                </a:cubicBezTo>
                <a:cubicBezTo>
                  <a:pt x="3364342" y="2012747"/>
                  <a:pt x="3374714" y="2002375"/>
                  <a:pt x="3387508" y="2002375"/>
                </a:cubicBezTo>
                <a:close/>
                <a:moveTo>
                  <a:pt x="3210413" y="2002375"/>
                </a:moveTo>
                <a:cubicBezTo>
                  <a:pt x="3223207" y="2002375"/>
                  <a:pt x="3233579" y="2012747"/>
                  <a:pt x="3233579" y="2025541"/>
                </a:cubicBezTo>
                <a:cubicBezTo>
                  <a:pt x="3233579" y="2038335"/>
                  <a:pt x="3223207" y="2048707"/>
                  <a:pt x="3210413" y="2048707"/>
                </a:cubicBezTo>
                <a:cubicBezTo>
                  <a:pt x="3197619" y="2048707"/>
                  <a:pt x="3187247" y="2038335"/>
                  <a:pt x="3187247" y="2025541"/>
                </a:cubicBezTo>
                <a:cubicBezTo>
                  <a:pt x="3187247" y="2012747"/>
                  <a:pt x="3197619" y="2002375"/>
                  <a:pt x="3210413" y="2002375"/>
                </a:cubicBezTo>
                <a:close/>
                <a:moveTo>
                  <a:pt x="3033314" y="2002375"/>
                </a:moveTo>
                <a:cubicBezTo>
                  <a:pt x="3046108" y="2002375"/>
                  <a:pt x="3056480" y="2012747"/>
                  <a:pt x="3056480" y="2025541"/>
                </a:cubicBezTo>
                <a:cubicBezTo>
                  <a:pt x="3056480" y="2038335"/>
                  <a:pt x="3046108" y="2048707"/>
                  <a:pt x="3033314" y="2048707"/>
                </a:cubicBezTo>
                <a:cubicBezTo>
                  <a:pt x="3020520" y="2048707"/>
                  <a:pt x="3010148" y="2038335"/>
                  <a:pt x="3010148" y="2025541"/>
                </a:cubicBezTo>
                <a:cubicBezTo>
                  <a:pt x="3010148" y="2012747"/>
                  <a:pt x="3020520" y="2002375"/>
                  <a:pt x="3033314" y="2002375"/>
                </a:cubicBezTo>
                <a:close/>
                <a:moveTo>
                  <a:pt x="2856216" y="2002375"/>
                </a:moveTo>
                <a:cubicBezTo>
                  <a:pt x="2869010" y="2002375"/>
                  <a:pt x="2879382" y="2012747"/>
                  <a:pt x="2879382" y="2025541"/>
                </a:cubicBezTo>
                <a:cubicBezTo>
                  <a:pt x="2879382" y="2038335"/>
                  <a:pt x="2869010" y="2048707"/>
                  <a:pt x="2856216" y="2048707"/>
                </a:cubicBezTo>
                <a:cubicBezTo>
                  <a:pt x="2843422" y="2048707"/>
                  <a:pt x="2833050" y="2038335"/>
                  <a:pt x="2833050" y="2025541"/>
                </a:cubicBezTo>
                <a:cubicBezTo>
                  <a:pt x="2833050" y="2012747"/>
                  <a:pt x="2843422" y="2002375"/>
                  <a:pt x="2856216" y="2002375"/>
                </a:cubicBezTo>
                <a:close/>
                <a:moveTo>
                  <a:pt x="2679117" y="2002375"/>
                </a:moveTo>
                <a:cubicBezTo>
                  <a:pt x="2691911" y="2002375"/>
                  <a:pt x="2702283" y="2012747"/>
                  <a:pt x="2702283" y="2025541"/>
                </a:cubicBezTo>
                <a:cubicBezTo>
                  <a:pt x="2702283" y="2038335"/>
                  <a:pt x="2691911" y="2048707"/>
                  <a:pt x="2679117" y="2048707"/>
                </a:cubicBezTo>
                <a:cubicBezTo>
                  <a:pt x="2666323" y="2048707"/>
                  <a:pt x="2655951" y="2038335"/>
                  <a:pt x="2655951" y="2025541"/>
                </a:cubicBezTo>
                <a:cubicBezTo>
                  <a:pt x="2655951" y="2012747"/>
                  <a:pt x="2666323" y="2002375"/>
                  <a:pt x="2679117" y="2002375"/>
                </a:cubicBezTo>
                <a:close/>
                <a:moveTo>
                  <a:pt x="2502018" y="2002375"/>
                </a:moveTo>
                <a:cubicBezTo>
                  <a:pt x="2514812" y="2002375"/>
                  <a:pt x="2525184" y="2012747"/>
                  <a:pt x="2525184" y="2025541"/>
                </a:cubicBezTo>
                <a:cubicBezTo>
                  <a:pt x="2525184" y="2038335"/>
                  <a:pt x="2514812" y="2048707"/>
                  <a:pt x="2502018" y="2048707"/>
                </a:cubicBezTo>
                <a:cubicBezTo>
                  <a:pt x="2489224" y="2048707"/>
                  <a:pt x="2478852" y="2038335"/>
                  <a:pt x="2478852" y="2025541"/>
                </a:cubicBezTo>
                <a:cubicBezTo>
                  <a:pt x="2478852" y="2012747"/>
                  <a:pt x="2489224" y="2002375"/>
                  <a:pt x="2502018" y="2002375"/>
                </a:cubicBezTo>
                <a:close/>
                <a:moveTo>
                  <a:pt x="2324919" y="2002375"/>
                </a:moveTo>
                <a:cubicBezTo>
                  <a:pt x="2337713" y="2002375"/>
                  <a:pt x="2348085" y="2012747"/>
                  <a:pt x="2348085" y="2025541"/>
                </a:cubicBezTo>
                <a:cubicBezTo>
                  <a:pt x="2348085" y="2038335"/>
                  <a:pt x="2337713" y="2048707"/>
                  <a:pt x="2324919" y="2048707"/>
                </a:cubicBezTo>
                <a:cubicBezTo>
                  <a:pt x="2312125" y="2048707"/>
                  <a:pt x="2301753" y="2038335"/>
                  <a:pt x="2301753" y="2025541"/>
                </a:cubicBezTo>
                <a:cubicBezTo>
                  <a:pt x="2301753" y="2012747"/>
                  <a:pt x="2312125" y="2002375"/>
                  <a:pt x="2324919" y="2002375"/>
                </a:cubicBezTo>
                <a:close/>
                <a:moveTo>
                  <a:pt x="2147820" y="2002375"/>
                </a:moveTo>
                <a:cubicBezTo>
                  <a:pt x="2160614" y="2002375"/>
                  <a:pt x="2170986" y="2012747"/>
                  <a:pt x="2170986" y="2025541"/>
                </a:cubicBezTo>
                <a:cubicBezTo>
                  <a:pt x="2170986" y="2038335"/>
                  <a:pt x="2160614" y="2048707"/>
                  <a:pt x="2147820" y="2048707"/>
                </a:cubicBezTo>
                <a:cubicBezTo>
                  <a:pt x="2135026" y="2048707"/>
                  <a:pt x="2124654" y="2038335"/>
                  <a:pt x="2124654" y="2025541"/>
                </a:cubicBezTo>
                <a:cubicBezTo>
                  <a:pt x="2124654" y="2012747"/>
                  <a:pt x="2135026" y="2002375"/>
                  <a:pt x="2147820" y="2002375"/>
                </a:cubicBezTo>
                <a:close/>
                <a:moveTo>
                  <a:pt x="1970721" y="2002375"/>
                </a:moveTo>
                <a:cubicBezTo>
                  <a:pt x="1983515" y="2002375"/>
                  <a:pt x="1993887" y="2012747"/>
                  <a:pt x="1993887" y="2025541"/>
                </a:cubicBezTo>
                <a:cubicBezTo>
                  <a:pt x="1993887" y="2038335"/>
                  <a:pt x="1983515" y="2048707"/>
                  <a:pt x="1970721" y="2048707"/>
                </a:cubicBezTo>
                <a:cubicBezTo>
                  <a:pt x="1957927" y="2048707"/>
                  <a:pt x="1947555" y="2038335"/>
                  <a:pt x="1947555" y="2025541"/>
                </a:cubicBezTo>
                <a:cubicBezTo>
                  <a:pt x="1947555" y="2012747"/>
                  <a:pt x="1957927" y="2002375"/>
                  <a:pt x="1970721" y="2002375"/>
                </a:cubicBezTo>
                <a:close/>
                <a:moveTo>
                  <a:pt x="1793622" y="2002375"/>
                </a:moveTo>
                <a:cubicBezTo>
                  <a:pt x="1806416" y="2002375"/>
                  <a:pt x="1816788" y="2012747"/>
                  <a:pt x="1816788" y="2025541"/>
                </a:cubicBezTo>
                <a:cubicBezTo>
                  <a:pt x="1816788" y="2038335"/>
                  <a:pt x="1806416" y="2048707"/>
                  <a:pt x="1793622" y="2048707"/>
                </a:cubicBezTo>
                <a:cubicBezTo>
                  <a:pt x="1780828" y="2048707"/>
                  <a:pt x="1770456" y="2038335"/>
                  <a:pt x="1770456" y="2025541"/>
                </a:cubicBezTo>
                <a:cubicBezTo>
                  <a:pt x="1770456" y="2012747"/>
                  <a:pt x="1780828" y="2002375"/>
                  <a:pt x="1793622" y="2002375"/>
                </a:cubicBezTo>
                <a:close/>
                <a:moveTo>
                  <a:pt x="1619112" y="2002375"/>
                </a:moveTo>
                <a:cubicBezTo>
                  <a:pt x="1631908" y="2002375"/>
                  <a:pt x="1642282" y="2012747"/>
                  <a:pt x="1642282" y="2025541"/>
                </a:cubicBezTo>
                <a:cubicBezTo>
                  <a:pt x="1642282" y="2038335"/>
                  <a:pt x="1631908" y="2048707"/>
                  <a:pt x="1619112" y="2048707"/>
                </a:cubicBezTo>
                <a:cubicBezTo>
                  <a:pt x="1606317" y="2048707"/>
                  <a:pt x="1595944" y="2038335"/>
                  <a:pt x="1595944" y="2025541"/>
                </a:cubicBezTo>
                <a:cubicBezTo>
                  <a:pt x="1595944" y="2012747"/>
                  <a:pt x="1606317" y="2002375"/>
                  <a:pt x="1619112" y="2002375"/>
                </a:cubicBezTo>
                <a:close/>
                <a:moveTo>
                  <a:pt x="1442021" y="2002375"/>
                </a:moveTo>
                <a:cubicBezTo>
                  <a:pt x="1454815" y="2002375"/>
                  <a:pt x="1465187" y="2012747"/>
                  <a:pt x="1465187" y="2025541"/>
                </a:cubicBezTo>
                <a:cubicBezTo>
                  <a:pt x="1465187" y="2038335"/>
                  <a:pt x="1454815" y="2048707"/>
                  <a:pt x="1442021" y="2048707"/>
                </a:cubicBezTo>
                <a:cubicBezTo>
                  <a:pt x="1429227" y="2048707"/>
                  <a:pt x="1418856" y="2038335"/>
                  <a:pt x="1418856" y="2025541"/>
                </a:cubicBezTo>
                <a:cubicBezTo>
                  <a:pt x="1418856" y="2012747"/>
                  <a:pt x="1429227" y="2002375"/>
                  <a:pt x="1442021" y="2002375"/>
                </a:cubicBezTo>
                <a:close/>
                <a:moveTo>
                  <a:pt x="1264922" y="2002375"/>
                </a:moveTo>
                <a:cubicBezTo>
                  <a:pt x="1277717" y="2002375"/>
                  <a:pt x="1288088" y="2012747"/>
                  <a:pt x="1288088" y="2025541"/>
                </a:cubicBezTo>
                <a:cubicBezTo>
                  <a:pt x="1288088" y="2038335"/>
                  <a:pt x="1277717" y="2048707"/>
                  <a:pt x="1264922" y="2048707"/>
                </a:cubicBezTo>
                <a:cubicBezTo>
                  <a:pt x="1252128" y="2048707"/>
                  <a:pt x="1241755" y="2038335"/>
                  <a:pt x="1241755" y="2025541"/>
                </a:cubicBezTo>
                <a:cubicBezTo>
                  <a:pt x="1241755" y="2012747"/>
                  <a:pt x="1252128" y="2002375"/>
                  <a:pt x="1264922" y="2002375"/>
                </a:cubicBezTo>
                <a:close/>
                <a:moveTo>
                  <a:pt x="1087828" y="2002375"/>
                </a:moveTo>
                <a:cubicBezTo>
                  <a:pt x="1100623" y="2002375"/>
                  <a:pt x="1110996" y="2012747"/>
                  <a:pt x="1110996" y="2025541"/>
                </a:cubicBezTo>
                <a:cubicBezTo>
                  <a:pt x="1110996" y="2038335"/>
                  <a:pt x="1100623" y="2048707"/>
                  <a:pt x="1087828" y="2048707"/>
                </a:cubicBezTo>
                <a:cubicBezTo>
                  <a:pt x="1075031" y="2048707"/>
                  <a:pt x="1064658" y="2038335"/>
                  <a:pt x="1064658" y="2025541"/>
                </a:cubicBezTo>
                <a:cubicBezTo>
                  <a:pt x="1064658" y="2012747"/>
                  <a:pt x="1075031" y="2002375"/>
                  <a:pt x="1087828" y="2002375"/>
                </a:cubicBezTo>
                <a:close/>
                <a:moveTo>
                  <a:pt x="910727" y="2002375"/>
                </a:moveTo>
                <a:cubicBezTo>
                  <a:pt x="923521" y="2002375"/>
                  <a:pt x="933893" y="2012747"/>
                  <a:pt x="933893" y="2025541"/>
                </a:cubicBezTo>
                <a:cubicBezTo>
                  <a:pt x="933893" y="2038335"/>
                  <a:pt x="923521" y="2048707"/>
                  <a:pt x="910727" y="2048707"/>
                </a:cubicBezTo>
                <a:cubicBezTo>
                  <a:pt x="897930" y="2048707"/>
                  <a:pt x="887561" y="2038335"/>
                  <a:pt x="887561" y="2025541"/>
                </a:cubicBezTo>
                <a:cubicBezTo>
                  <a:pt x="887561" y="2012747"/>
                  <a:pt x="897930" y="2002375"/>
                  <a:pt x="910727" y="2002375"/>
                </a:cubicBezTo>
                <a:close/>
                <a:moveTo>
                  <a:pt x="733629" y="2002375"/>
                </a:moveTo>
                <a:cubicBezTo>
                  <a:pt x="746423" y="2002375"/>
                  <a:pt x="756795" y="2012747"/>
                  <a:pt x="756795" y="2025541"/>
                </a:cubicBezTo>
                <a:cubicBezTo>
                  <a:pt x="756795" y="2038335"/>
                  <a:pt x="746423" y="2048707"/>
                  <a:pt x="733629" y="2048707"/>
                </a:cubicBezTo>
                <a:cubicBezTo>
                  <a:pt x="720835" y="2048707"/>
                  <a:pt x="710463" y="2038335"/>
                  <a:pt x="710463" y="2025541"/>
                </a:cubicBezTo>
                <a:cubicBezTo>
                  <a:pt x="710463" y="2012747"/>
                  <a:pt x="720835" y="2002375"/>
                  <a:pt x="733629" y="2002375"/>
                </a:cubicBezTo>
                <a:close/>
                <a:moveTo>
                  <a:pt x="556528" y="2002375"/>
                </a:moveTo>
                <a:cubicBezTo>
                  <a:pt x="569323" y="2002375"/>
                  <a:pt x="579695" y="2012747"/>
                  <a:pt x="579695" y="2025541"/>
                </a:cubicBezTo>
                <a:cubicBezTo>
                  <a:pt x="579695" y="2038335"/>
                  <a:pt x="569323" y="2048707"/>
                  <a:pt x="556528" y="2048707"/>
                </a:cubicBezTo>
                <a:cubicBezTo>
                  <a:pt x="543734" y="2048707"/>
                  <a:pt x="533363" y="2038335"/>
                  <a:pt x="533363" y="2025541"/>
                </a:cubicBezTo>
                <a:cubicBezTo>
                  <a:pt x="533363" y="2012747"/>
                  <a:pt x="543734" y="2002375"/>
                  <a:pt x="556528" y="2002375"/>
                </a:cubicBezTo>
                <a:close/>
                <a:moveTo>
                  <a:pt x="379430" y="2002375"/>
                </a:moveTo>
                <a:cubicBezTo>
                  <a:pt x="392225" y="2002375"/>
                  <a:pt x="402596" y="2012747"/>
                  <a:pt x="402596" y="2025541"/>
                </a:cubicBezTo>
                <a:cubicBezTo>
                  <a:pt x="402596" y="2038335"/>
                  <a:pt x="392225" y="2048707"/>
                  <a:pt x="379430" y="2048707"/>
                </a:cubicBezTo>
                <a:cubicBezTo>
                  <a:pt x="366636" y="2048707"/>
                  <a:pt x="356264" y="2038335"/>
                  <a:pt x="356264" y="2025541"/>
                </a:cubicBezTo>
                <a:cubicBezTo>
                  <a:pt x="356264" y="2012747"/>
                  <a:pt x="366636" y="2002375"/>
                  <a:pt x="379430" y="2002375"/>
                </a:cubicBezTo>
                <a:close/>
                <a:moveTo>
                  <a:pt x="202329" y="2002375"/>
                </a:moveTo>
                <a:cubicBezTo>
                  <a:pt x="215123" y="2002375"/>
                  <a:pt x="225495" y="2012747"/>
                  <a:pt x="225495" y="2025541"/>
                </a:cubicBezTo>
                <a:cubicBezTo>
                  <a:pt x="225495" y="2038335"/>
                  <a:pt x="215123" y="2048707"/>
                  <a:pt x="202329" y="2048707"/>
                </a:cubicBezTo>
                <a:cubicBezTo>
                  <a:pt x="189535" y="2048707"/>
                  <a:pt x="179163" y="2038335"/>
                  <a:pt x="179163" y="2025541"/>
                </a:cubicBezTo>
                <a:cubicBezTo>
                  <a:pt x="179163" y="2012747"/>
                  <a:pt x="189535" y="2002375"/>
                  <a:pt x="202329" y="2002375"/>
                </a:cubicBezTo>
                <a:close/>
                <a:moveTo>
                  <a:pt x="25231" y="2002375"/>
                </a:moveTo>
                <a:cubicBezTo>
                  <a:pt x="38025" y="2002375"/>
                  <a:pt x="48397" y="2012747"/>
                  <a:pt x="48397" y="2025541"/>
                </a:cubicBezTo>
                <a:cubicBezTo>
                  <a:pt x="48397" y="2038335"/>
                  <a:pt x="38025" y="2048707"/>
                  <a:pt x="25231" y="2048707"/>
                </a:cubicBezTo>
                <a:cubicBezTo>
                  <a:pt x="12437" y="2048707"/>
                  <a:pt x="2065" y="2038335"/>
                  <a:pt x="2065" y="2025541"/>
                </a:cubicBezTo>
                <a:cubicBezTo>
                  <a:pt x="2065" y="2012747"/>
                  <a:pt x="12437" y="2002375"/>
                  <a:pt x="25231" y="2002375"/>
                </a:cubicBezTo>
                <a:close/>
                <a:moveTo>
                  <a:pt x="3389573" y="1831011"/>
                </a:moveTo>
                <a:cubicBezTo>
                  <a:pt x="3402367" y="1831011"/>
                  <a:pt x="3412739" y="1841383"/>
                  <a:pt x="3412739" y="1854177"/>
                </a:cubicBezTo>
                <a:cubicBezTo>
                  <a:pt x="3412739" y="1866971"/>
                  <a:pt x="3402367" y="1877343"/>
                  <a:pt x="3389573" y="1877343"/>
                </a:cubicBezTo>
                <a:cubicBezTo>
                  <a:pt x="3376779" y="1877343"/>
                  <a:pt x="3366407" y="1866971"/>
                  <a:pt x="3366407" y="1854177"/>
                </a:cubicBezTo>
                <a:cubicBezTo>
                  <a:pt x="3366407" y="1841383"/>
                  <a:pt x="3376779" y="1831011"/>
                  <a:pt x="3389573" y="1831011"/>
                </a:cubicBezTo>
                <a:close/>
                <a:moveTo>
                  <a:pt x="3212478" y="1831011"/>
                </a:moveTo>
                <a:cubicBezTo>
                  <a:pt x="3225272" y="1831011"/>
                  <a:pt x="3235644" y="1841383"/>
                  <a:pt x="3235644" y="1854177"/>
                </a:cubicBezTo>
                <a:cubicBezTo>
                  <a:pt x="3235644" y="1866971"/>
                  <a:pt x="3225272" y="1877343"/>
                  <a:pt x="3212478" y="1877343"/>
                </a:cubicBezTo>
                <a:cubicBezTo>
                  <a:pt x="3199684" y="1877343"/>
                  <a:pt x="3189312" y="1866971"/>
                  <a:pt x="3189312" y="1854177"/>
                </a:cubicBezTo>
                <a:cubicBezTo>
                  <a:pt x="3189312" y="1841383"/>
                  <a:pt x="3199684" y="1831011"/>
                  <a:pt x="3212478" y="1831011"/>
                </a:cubicBezTo>
                <a:close/>
                <a:moveTo>
                  <a:pt x="3035379" y="1831011"/>
                </a:moveTo>
                <a:cubicBezTo>
                  <a:pt x="3048173" y="1831011"/>
                  <a:pt x="3058545" y="1841383"/>
                  <a:pt x="3058545" y="1854177"/>
                </a:cubicBezTo>
                <a:cubicBezTo>
                  <a:pt x="3058545" y="1866971"/>
                  <a:pt x="3048173" y="1877343"/>
                  <a:pt x="3035379" y="1877343"/>
                </a:cubicBezTo>
                <a:cubicBezTo>
                  <a:pt x="3022585" y="1877343"/>
                  <a:pt x="3012213" y="1866971"/>
                  <a:pt x="3012213" y="1854177"/>
                </a:cubicBezTo>
                <a:cubicBezTo>
                  <a:pt x="3012213" y="1841383"/>
                  <a:pt x="3022585" y="1831011"/>
                  <a:pt x="3035379" y="1831011"/>
                </a:cubicBezTo>
                <a:close/>
                <a:moveTo>
                  <a:pt x="2858280" y="1831011"/>
                </a:moveTo>
                <a:cubicBezTo>
                  <a:pt x="2871074" y="1831011"/>
                  <a:pt x="2881446" y="1841383"/>
                  <a:pt x="2881446" y="1854177"/>
                </a:cubicBezTo>
                <a:cubicBezTo>
                  <a:pt x="2881446" y="1866971"/>
                  <a:pt x="2871074" y="1877343"/>
                  <a:pt x="2858280" y="1877343"/>
                </a:cubicBezTo>
                <a:cubicBezTo>
                  <a:pt x="2845486" y="1877343"/>
                  <a:pt x="2835114" y="1866971"/>
                  <a:pt x="2835114" y="1854177"/>
                </a:cubicBezTo>
                <a:cubicBezTo>
                  <a:pt x="2835114" y="1841383"/>
                  <a:pt x="2845486" y="1831011"/>
                  <a:pt x="2858280" y="1831011"/>
                </a:cubicBezTo>
                <a:close/>
                <a:moveTo>
                  <a:pt x="2681181" y="1831011"/>
                </a:moveTo>
                <a:cubicBezTo>
                  <a:pt x="2693975" y="1831011"/>
                  <a:pt x="2704347" y="1841383"/>
                  <a:pt x="2704347" y="1854177"/>
                </a:cubicBezTo>
                <a:cubicBezTo>
                  <a:pt x="2704347" y="1866971"/>
                  <a:pt x="2693975" y="1877343"/>
                  <a:pt x="2681181" y="1877343"/>
                </a:cubicBezTo>
                <a:cubicBezTo>
                  <a:pt x="2668387" y="1877343"/>
                  <a:pt x="2658015" y="1866971"/>
                  <a:pt x="2658015" y="1854177"/>
                </a:cubicBezTo>
                <a:cubicBezTo>
                  <a:pt x="2658015" y="1841383"/>
                  <a:pt x="2668387" y="1831011"/>
                  <a:pt x="2681181" y="1831011"/>
                </a:cubicBezTo>
                <a:close/>
                <a:moveTo>
                  <a:pt x="2504082" y="1831011"/>
                </a:moveTo>
                <a:cubicBezTo>
                  <a:pt x="2516876" y="1831011"/>
                  <a:pt x="2527248" y="1841383"/>
                  <a:pt x="2527248" y="1854177"/>
                </a:cubicBezTo>
                <a:cubicBezTo>
                  <a:pt x="2527248" y="1866971"/>
                  <a:pt x="2516876" y="1877343"/>
                  <a:pt x="2504082" y="1877343"/>
                </a:cubicBezTo>
                <a:cubicBezTo>
                  <a:pt x="2491288" y="1877343"/>
                  <a:pt x="2480916" y="1866971"/>
                  <a:pt x="2480916" y="1854177"/>
                </a:cubicBezTo>
                <a:cubicBezTo>
                  <a:pt x="2480916" y="1841383"/>
                  <a:pt x="2491288" y="1831011"/>
                  <a:pt x="2504082" y="1831011"/>
                </a:cubicBezTo>
                <a:close/>
                <a:moveTo>
                  <a:pt x="2326983" y="1831011"/>
                </a:moveTo>
                <a:cubicBezTo>
                  <a:pt x="2339777" y="1831011"/>
                  <a:pt x="2350149" y="1841383"/>
                  <a:pt x="2350149" y="1854177"/>
                </a:cubicBezTo>
                <a:cubicBezTo>
                  <a:pt x="2350149" y="1866971"/>
                  <a:pt x="2339777" y="1877343"/>
                  <a:pt x="2326983" y="1877343"/>
                </a:cubicBezTo>
                <a:cubicBezTo>
                  <a:pt x="2314189" y="1877343"/>
                  <a:pt x="2303817" y="1866971"/>
                  <a:pt x="2303817" y="1854177"/>
                </a:cubicBezTo>
                <a:cubicBezTo>
                  <a:pt x="2303817" y="1841383"/>
                  <a:pt x="2314189" y="1831011"/>
                  <a:pt x="2326983" y="1831011"/>
                </a:cubicBezTo>
                <a:close/>
                <a:moveTo>
                  <a:pt x="2149884" y="1831011"/>
                </a:moveTo>
                <a:cubicBezTo>
                  <a:pt x="2162678" y="1831011"/>
                  <a:pt x="2173050" y="1841383"/>
                  <a:pt x="2173050" y="1854177"/>
                </a:cubicBezTo>
                <a:cubicBezTo>
                  <a:pt x="2173050" y="1866971"/>
                  <a:pt x="2162678" y="1877343"/>
                  <a:pt x="2149884" y="1877343"/>
                </a:cubicBezTo>
                <a:cubicBezTo>
                  <a:pt x="2137090" y="1877343"/>
                  <a:pt x="2126718" y="1866971"/>
                  <a:pt x="2126718" y="1854177"/>
                </a:cubicBezTo>
                <a:cubicBezTo>
                  <a:pt x="2126718" y="1841383"/>
                  <a:pt x="2137090" y="1831011"/>
                  <a:pt x="2149884" y="1831011"/>
                </a:cubicBezTo>
                <a:close/>
                <a:moveTo>
                  <a:pt x="1972786" y="1831011"/>
                </a:moveTo>
                <a:cubicBezTo>
                  <a:pt x="1985580" y="1831011"/>
                  <a:pt x="1995952" y="1841383"/>
                  <a:pt x="1995952" y="1854177"/>
                </a:cubicBezTo>
                <a:cubicBezTo>
                  <a:pt x="1995952" y="1866971"/>
                  <a:pt x="1985580" y="1877343"/>
                  <a:pt x="1972786" y="1877343"/>
                </a:cubicBezTo>
                <a:cubicBezTo>
                  <a:pt x="1959992" y="1877343"/>
                  <a:pt x="1949620" y="1866971"/>
                  <a:pt x="1949620" y="1854177"/>
                </a:cubicBezTo>
                <a:cubicBezTo>
                  <a:pt x="1949620" y="1841383"/>
                  <a:pt x="1959992" y="1831011"/>
                  <a:pt x="1972786" y="1831011"/>
                </a:cubicBezTo>
                <a:close/>
                <a:moveTo>
                  <a:pt x="1795687" y="1831011"/>
                </a:moveTo>
                <a:cubicBezTo>
                  <a:pt x="1808481" y="1831011"/>
                  <a:pt x="1818853" y="1841383"/>
                  <a:pt x="1818853" y="1854177"/>
                </a:cubicBezTo>
                <a:cubicBezTo>
                  <a:pt x="1818853" y="1866971"/>
                  <a:pt x="1808481" y="1877343"/>
                  <a:pt x="1795687" y="1877343"/>
                </a:cubicBezTo>
                <a:cubicBezTo>
                  <a:pt x="1782893" y="1877343"/>
                  <a:pt x="1772521" y="1866971"/>
                  <a:pt x="1772521" y="1854177"/>
                </a:cubicBezTo>
                <a:cubicBezTo>
                  <a:pt x="1772521" y="1841383"/>
                  <a:pt x="1782893" y="1831011"/>
                  <a:pt x="1795687" y="1831011"/>
                </a:cubicBezTo>
                <a:close/>
                <a:moveTo>
                  <a:pt x="1621178" y="1831011"/>
                </a:moveTo>
                <a:cubicBezTo>
                  <a:pt x="1633973" y="1831011"/>
                  <a:pt x="1644347" y="1841383"/>
                  <a:pt x="1644347" y="1854177"/>
                </a:cubicBezTo>
                <a:cubicBezTo>
                  <a:pt x="1644347" y="1866971"/>
                  <a:pt x="1633973" y="1877343"/>
                  <a:pt x="1621178" y="1877343"/>
                </a:cubicBezTo>
                <a:cubicBezTo>
                  <a:pt x="1608382" y="1877343"/>
                  <a:pt x="1598009" y="1866971"/>
                  <a:pt x="1598009" y="1854177"/>
                </a:cubicBezTo>
                <a:cubicBezTo>
                  <a:pt x="1598009" y="1841383"/>
                  <a:pt x="1608382" y="1831011"/>
                  <a:pt x="1621178" y="1831011"/>
                </a:cubicBezTo>
                <a:close/>
                <a:moveTo>
                  <a:pt x="1444087" y="1831011"/>
                </a:moveTo>
                <a:cubicBezTo>
                  <a:pt x="1456880" y="1831011"/>
                  <a:pt x="1467252" y="1841383"/>
                  <a:pt x="1467252" y="1854177"/>
                </a:cubicBezTo>
                <a:cubicBezTo>
                  <a:pt x="1467252" y="1866971"/>
                  <a:pt x="1456880" y="1877343"/>
                  <a:pt x="1444087" y="1877343"/>
                </a:cubicBezTo>
                <a:cubicBezTo>
                  <a:pt x="1431292" y="1877343"/>
                  <a:pt x="1420921" y="1866971"/>
                  <a:pt x="1420921" y="1854177"/>
                </a:cubicBezTo>
                <a:cubicBezTo>
                  <a:pt x="1420921" y="1841383"/>
                  <a:pt x="1431292" y="1831011"/>
                  <a:pt x="1444087" y="1831011"/>
                </a:cubicBezTo>
                <a:close/>
                <a:moveTo>
                  <a:pt x="1266988" y="1831011"/>
                </a:moveTo>
                <a:cubicBezTo>
                  <a:pt x="1279781" y="1831011"/>
                  <a:pt x="1290154" y="1841383"/>
                  <a:pt x="1290154" y="1854177"/>
                </a:cubicBezTo>
                <a:cubicBezTo>
                  <a:pt x="1290154" y="1866971"/>
                  <a:pt x="1279781" y="1877343"/>
                  <a:pt x="1266988" y="1877343"/>
                </a:cubicBezTo>
                <a:cubicBezTo>
                  <a:pt x="1254193" y="1877343"/>
                  <a:pt x="1243822" y="1866971"/>
                  <a:pt x="1243822" y="1854177"/>
                </a:cubicBezTo>
                <a:cubicBezTo>
                  <a:pt x="1243822" y="1841383"/>
                  <a:pt x="1254193" y="1831011"/>
                  <a:pt x="1266988" y="1831011"/>
                </a:cubicBezTo>
                <a:close/>
                <a:moveTo>
                  <a:pt x="1089892" y="1831011"/>
                </a:moveTo>
                <a:cubicBezTo>
                  <a:pt x="1102687" y="1831011"/>
                  <a:pt x="1113059" y="1841383"/>
                  <a:pt x="1113059" y="1854177"/>
                </a:cubicBezTo>
                <a:cubicBezTo>
                  <a:pt x="1113059" y="1866971"/>
                  <a:pt x="1102687" y="1877343"/>
                  <a:pt x="1089892" y="1877343"/>
                </a:cubicBezTo>
                <a:cubicBezTo>
                  <a:pt x="1077096" y="1877343"/>
                  <a:pt x="1066723" y="1866971"/>
                  <a:pt x="1066723" y="1854177"/>
                </a:cubicBezTo>
                <a:cubicBezTo>
                  <a:pt x="1066723" y="1841383"/>
                  <a:pt x="1077096" y="1831011"/>
                  <a:pt x="1089892" y="1831011"/>
                </a:cubicBezTo>
                <a:close/>
                <a:moveTo>
                  <a:pt x="912792" y="1831011"/>
                </a:moveTo>
                <a:cubicBezTo>
                  <a:pt x="925586" y="1831011"/>
                  <a:pt x="935957" y="1841383"/>
                  <a:pt x="935957" y="1854177"/>
                </a:cubicBezTo>
                <a:cubicBezTo>
                  <a:pt x="935957" y="1866971"/>
                  <a:pt x="925586" y="1877343"/>
                  <a:pt x="912792" y="1877343"/>
                </a:cubicBezTo>
                <a:cubicBezTo>
                  <a:pt x="899995" y="1877343"/>
                  <a:pt x="889626" y="1866971"/>
                  <a:pt x="889626" y="1854177"/>
                </a:cubicBezTo>
                <a:cubicBezTo>
                  <a:pt x="889626" y="1841383"/>
                  <a:pt x="899995" y="1831011"/>
                  <a:pt x="912792" y="1831011"/>
                </a:cubicBezTo>
                <a:close/>
                <a:moveTo>
                  <a:pt x="735694" y="1831011"/>
                </a:moveTo>
                <a:cubicBezTo>
                  <a:pt x="748488" y="1831011"/>
                  <a:pt x="758860" y="1841383"/>
                  <a:pt x="758860" y="1854177"/>
                </a:cubicBezTo>
                <a:cubicBezTo>
                  <a:pt x="758860" y="1866971"/>
                  <a:pt x="748488" y="1877343"/>
                  <a:pt x="735694" y="1877343"/>
                </a:cubicBezTo>
                <a:cubicBezTo>
                  <a:pt x="722900" y="1877343"/>
                  <a:pt x="712528" y="1866971"/>
                  <a:pt x="712528" y="1854177"/>
                </a:cubicBezTo>
                <a:cubicBezTo>
                  <a:pt x="712528" y="1841383"/>
                  <a:pt x="722900" y="1831011"/>
                  <a:pt x="735694" y="1831011"/>
                </a:cubicBezTo>
                <a:close/>
                <a:moveTo>
                  <a:pt x="558593" y="1831011"/>
                </a:moveTo>
                <a:cubicBezTo>
                  <a:pt x="571387" y="1831011"/>
                  <a:pt x="581759" y="1841383"/>
                  <a:pt x="581759" y="1854177"/>
                </a:cubicBezTo>
                <a:cubicBezTo>
                  <a:pt x="581759" y="1866971"/>
                  <a:pt x="571387" y="1877343"/>
                  <a:pt x="558593" y="1877343"/>
                </a:cubicBezTo>
                <a:cubicBezTo>
                  <a:pt x="545799" y="1877343"/>
                  <a:pt x="535427" y="1866971"/>
                  <a:pt x="535427" y="1854177"/>
                </a:cubicBezTo>
                <a:cubicBezTo>
                  <a:pt x="535427" y="1841383"/>
                  <a:pt x="545799" y="1831011"/>
                  <a:pt x="558593" y="1831011"/>
                </a:cubicBezTo>
                <a:close/>
                <a:moveTo>
                  <a:pt x="381495" y="1831011"/>
                </a:moveTo>
                <a:cubicBezTo>
                  <a:pt x="394290" y="1831011"/>
                  <a:pt x="404660" y="1841383"/>
                  <a:pt x="404660" y="1854177"/>
                </a:cubicBezTo>
                <a:cubicBezTo>
                  <a:pt x="404660" y="1866971"/>
                  <a:pt x="394290" y="1877343"/>
                  <a:pt x="381495" y="1877343"/>
                </a:cubicBezTo>
                <a:cubicBezTo>
                  <a:pt x="368701" y="1877343"/>
                  <a:pt x="358329" y="1866971"/>
                  <a:pt x="358329" y="1854177"/>
                </a:cubicBezTo>
                <a:cubicBezTo>
                  <a:pt x="358329" y="1841383"/>
                  <a:pt x="368701" y="1831011"/>
                  <a:pt x="381495" y="1831011"/>
                </a:cubicBezTo>
                <a:close/>
                <a:moveTo>
                  <a:pt x="204395" y="1831011"/>
                </a:moveTo>
                <a:cubicBezTo>
                  <a:pt x="217189" y="1831011"/>
                  <a:pt x="227561" y="1841383"/>
                  <a:pt x="227561" y="1854177"/>
                </a:cubicBezTo>
                <a:cubicBezTo>
                  <a:pt x="227561" y="1866971"/>
                  <a:pt x="217189" y="1877343"/>
                  <a:pt x="204395" y="1877343"/>
                </a:cubicBezTo>
                <a:cubicBezTo>
                  <a:pt x="191601" y="1877343"/>
                  <a:pt x="181229" y="1866971"/>
                  <a:pt x="181229" y="1854177"/>
                </a:cubicBezTo>
                <a:cubicBezTo>
                  <a:pt x="181229" y="1841383"/>
                  <a:pt x="191601" y="1831011"/>
                  <a:pt x="204395" y="1831011"/>
                </a:cubicBezTo>
                <a:close/>
                <a:moveTo>
                  <a:pt x="27296" y="1831011"/>
                </a:moveTo>
                <a:cubicBezTo>
                  <a:pt x="40090" y="1831011"/>
                  <a:pt x="50462" y="1841383"/>
                  <a:pt x="50462" y="1854177"/>
                </a:cubicBezTo>
                <a:cubicBezTo>
                  <a:pt x="50462" y="1866971"/>
                  <a:pt x="40090" y="1877343"/>
                  <a:pt x="27296" y="1877343"/>
                </a:cubicBezTo>
                <a:cubicBezTo>
                  <a:pt x="14502" y="1877343"/>
                  <a:pt x="4130" y="1866971"/>
                  <a:pt x="4130" y="1854177"/>
                </a:cubicBezTo>
                <a:cubicBezTo>
                  <a:pt x="4130" y="1841383"/>
                  <a:pt x="14502" y="1831011"/>
                  <a:pt x="27296" y="1831011"/>
                </a:cubicBezTo>
                <a:close/>
                <a:moveTo>
                  <a:pt x="1625311" y="1626915"/>
                </a:moveTo>
                <a:cubicBezTo>
                  <a:pt x="1638109" y="1626915"/>
                  <a:pt x="1648481" y="1637282"/>
                  <a:pt x="1648481" y="1650075"/>
                </a:cubicBezTo>
                <a:cubicBezTo>
                  <a:pt x="1648481" y="1662870"/>
                  <a:pt x="1638109" y="1673243"/>
                  <a:pt x="1625311" y="1673243"/>
                </a:cubicBezTo>
                <a:cubicBezTo>
                  <a:pt x="1612515" y="1673243"/>
                  <a:pt x="1602141" y="1662870"/>
                  <a:pt x="1602141" y="1650075"/>
                </a:cubicBezTo>
                <a:cubicBezTo>
                  <a:pt x="1602141" y="1637282"/>
                  <a:pt x="1612515" y="1626915"/>
                  <a:pt x="1625311" y="1626915"/>
                </a:cubicBezTo>
                <a:close/>
                <a:moveTo>
                  <a:pt x="1448221" y="1626915"/>
                </a:moveTo>
                <a:cubicBezTo>
                  <a:pt x="1461014" y="1626915"/>
                  <a:pt x="1471385" y="1637282"/>
                  <a:pt x="1471385" y="1650075"/>
                </a:cubicBezTo>
                <a:cubicBezTo>
                  <a:pt x="1471385" y="1662870"/>
                  <a:pt x="1461014" y="1673243"/>
                  <a:pt x="1448221" y="1673243"/>
                </a:cubicBezTo>
                <a:cubicBezTo>
                  <a:pt x="1435428" y="1673243"/>
                  <a:pt x="1425056" y="1662870"/>
                  <a:pt x="1425056" y="1650075"/>
                </a:cubicBezTo>
                <a:cubicBezTo>
                  <a:pt x="1425056" y="1637282"/>
                  <a:pt x="1435428" y="1626915"/>
                  <a:pt x="1448221" y="1626915"/>
                </a:cubicBezTo>
                <a:close/>
                <a:moveTo>
                  <a:pt x="1271122" y="1626915"/>
                </a:moveTo>
                <a:cubicBezTo>
                  <a:pt x="1283916" y="1626915"/>
                  <a:pt x="1294289" y="1637282"/>
                  <a:pt x="1294289" y="1650075"/>
                </a:cubicBezTo>
                <a:cubicBezTo>
                  <a:pt x="1294289" y="1662870"/>
                  <a:pt x="1283916" y="1673243"/>
                  <a:pt x="1271122" y="1673243"/>
                </a:cubicBezTo>
                <a:cubicBezTo>
                  <a:pt x="1258328" y="1673243"/>
                  <a:pt x="1247956" y="1662870"/>
                  <a:pt x="1247956" y="1650075"/>
                </a:cubicBezTo>
                <a:cubicBezTo>
                  <a:pt x="1247956" y="1637282"/>
                  <a:pt x="1258328" y="1626915"/>
                  <a:pt x="1271122" y="1626915"/>
                </a:cubicBezTo>
                <a:close/>
                <a:moveTo>
                  <a:pt x="1094030" y="1626915"/>
                </a:moveTo>
                <a:cubicBezTo>
                  <a:pt x="1106826" y="1626915"/>
                  <a:pt x="1117196" y="1637282"/>
                  <a:pt x="1117196" y="1650075"/>
                </a:cubicBezTo>
                <a:cubicBezTo>
                  <a:pt x="1117196" y="1662870"/>
                  <a:pt x="1106826" y="1673243"/>
                  <a:pt x="1094030" y="1673243"/>
                </a:cubicBezTo>
                <a:cubicBezTo>
                  <a:pt x="1081233" y="1673243"/>
                  <a:pt x="1070859" y="1662870"/>
                  <a:pt x="1070859" y="1650075"/>
                </a:cubicBezTo>
                <a:cubicBezTo>
                  <a:pt x="1070859" y="1637282"/>
                  <a:pt x="1081233" y="1626915"/>
                  <a:pt x="1094030" y="1626915"/>
                </a:cubicBezTo>
                <a:close/>
                <a:moveTo>
                  <a:pt x="916930" y="1626915"/>
                </a:moveTo>
                <a:cubicBezTo>
                  <a:pt x="929720" y="1626915"/>
                  <a:pt x="940092" y="1637282"/>
                  <a:pt x="940092" y="1650075"/>
                </a:cubicBezTo>
                <a:cubicBezTo>
                  <a:pt x="940092" y="1662870"/>
                  <a:pt x="929720" y="1673243"/>
                  <a:pt x="916930" y="1673243"/>
                </a:cubicBezTo>
                <a:cubicBezTo>
                  <a:pt x="904129" y="1673243"/>
                  <a:pt x="893761" y="1662870"/>
                  <a:pt x="893761" y="1650075"/>
                </a:cubicBezTo>
                <a:cubicBezTo>
                  <a:pt x="893761" y="1637282"/>
                  <a:pt x="904129" y="1626915"/>
                  <a:pt x="916930" y="1626915"/>
                </a:cubicBezTo>
                <a:close/>
                <a:moveTo>
                  <a:pt x="739831" y="1626915"/>
                </a:moveTo>
                <a:cubicBezTo>
                  <a:pt x="752625" y="1626915"/>
                  <a:pt x="762997" y="1637282"/>
                  <a:pt x="762997" y="1650075"/>
                </a:cubicBezTo>
                <a:cubicBezTo>
                  <a:pt x="762997" y="1662870"/>
                  <a:pt x="752625" y="1673243"/>
                  <a:pt x="739831" y="1673243"/>
                </a:cubicBezTo>
                <a:cubicBezTo>
                  <a:pt x="727037" y="1673243"/>
                  <a:pt x="716664" y="1662870"/>
                  <a:pt x="716664" y="1650075"/>
                </a:cubicBezTo>
                <a:cubicBezTo>
                  <a:pt x="716664" y="1637282"/>
                  <a:pt x="727037" y="1626915"/>
                  <a:pt x="739831" y="1626915"/>
                </a:cubicBezTo>
                <a:close/>
                <a:moveTo>
                  <a:pt x="562728" y="1626915"/>
                </a:moveTo>
                <a:cubicBezTo>
                  <a:pt x="575523" y="1626915"/>
                  <a:pt x="585895" y="1637282"/>
                  <a:pt x="585895" y="1650075"/>
                </a:cubicBezTo>
                <a:cubicBezTo>
                  <a:pt x="585895" y="1662870"/>
                  <a:pt x="575523" y="1673243"/>
                  <a:pt x="562728" y="1673243"/>
                </a:cubicBezTo>
                <a:cubicBezTo>
                  <a:pt x="549934" y="1673243"/>
                  <a:pt x="539562" y="1662870"/>
                  <a:pt x="539562" y="1650075"/>
                </a:cubicBezTo>
                <a:cubicBezTo>
                  <a:pt x="539562" y="1637282"/>
                  <a:pt x="549934" y="1626915"/>
                  <a:pt x="562728" y="1626915"/>
                </a:cubicBezTo>
                <a:close/>
                <a:moveTo>
                  <a:pt x="385632" y="1626915"/>
                </a:moveTo>
                <a:cubicBezTo>
                  <a:pt x="398426" y="1626915"/>
                  <a:pt x="408796" y="1637282"/>
                  <a:pt x="408796" y="1650075"/>
                </a:cubicBezTo>
                <a:cubicBezTo>
                  <a:pt x="408796" y="1662870"/>
                  <a:pt x="398426" y="1673243"/>
                  <a:pt x="385632" y="1673243"/>
                </a:cubicBezTo>
                <a:cubicBezTo>
                  <a:pt x="372837" y="1673243"/>
                  <a:pt x="362465" y="1662870"/>
                  <a:pt x="362465" y="1650075"/>
                </a:cubicBezTo>
                <a:cubicBezTo>
                  <a:pt x="362465" y="1637282"/>
                  <a:pt x="372837" y="1626915"/>
                  <a:pt x="385632" y="1626915"/>
                </a:cubicBezTo>
                <a:close/>
                <a:moveTo>
                  <a:pt x="208530" y="1626915"/>
                </a:moveTo>
                <a:cubicBezTo>
                  <a:pt x="221324" y="1626915"/>
                  <a:pt x="231696" y="1637282"/>
                  <a:pt x="231696" y="1650075"/>
                </a:cubicBezTo>
                <a:cubicBezTo>
                  <a:pt x="231696" y="1662870"/>
                  <a:pt x="221324" y="1673243"/>
                  <a:pt x="208530" y="1673243"/>
                </a:cubicBezTo>
                <a:cubicBezTo>
                  <a:pt x="195736" y="1673243"/>
                  <a:pt x="185364" y="1662870"/>
                  <a:pt x="185364" y="1650075"/>
                </a:cubicBezTo>
                <a:cubicBezTo>
                  <a:pt x="185364" y="1637282"/>
                  <a:pt x="195736" y="1626915"/>
                  <a:pt x="208530" y="1626915"/>
                </a:cubicBezTo>
                <a:close/>
                <a:moveTo>
                  <a:pt x="31432" y="1626915"/>
                </a:moveTo>
                <a:cubicBezTo>
                  <a:pt x="44226" y="1626915"/>
                  <a:pt x="54597" y="1637282"/>
                  <a:pt x="54597" y="1650075"/>
                </a:cubicBezTo>
                <a:cubicBezTo>
                  <a:pt x="54597" y="1662870"/>
                  <a:pt x="44226" y="1673243"/>
                  <a:pt x="31432" y="1673243"/>
                </a:cubicBezTo>
                <a:cubicBezTo>
                  <a:pt x="18638" y="1673243"/>
                  <a:pt x="8266" y="1662870"/>
                  <a:pt x="8266" y="1650075"/>
                </a:cubicBezTo>
                <a:cubicBezTo>
                  <a:pt x="8266" y="1637282"/>
                  <a:pt x="18638" y="1626915"/>
                  <a:pt x="31432" y="1626915"/>
                </a:cubicBezTo>
                <a:close/>
                <a:moveTo>
                  <a:pt x="3393703" y="1626911"/>
                </a:moveTo>
                <a:cubicBezTo>
                  <a:pt x="3406497" y="1626911"/>
                  <a:pt x="3416869" y="1637282"/>
                  <a:pt x="3416869" y="1650074"/>
                </a:cubicBezTo>
                <a:cubicBezTo>
                  <a:pt x="3416869" y="1662869"/>
                  <a:pt x="3406497" y="1673241"/>
                  <a:pt x="3393703" y="1673241"/>
                </a:cubicBezTo>
                <a:cubicBezTo>
                  <a:pt x="3380909" y="1673241"/>
                  <a:pt x="3370537" y="1662869"/>
                  <a:pt x="3370537" y="1650074"/>
                </a:cubicBezTo>
                <a:cubicBezTo>
                  <a:pt x="3370537" y="1637282"/>
                  <a:pt x="3380909" y="1626911"/>
                  <a:pt x="3393703" y="1626911"/>
                </a:cubicBezTo>
                <a:close/>
                <a:moveTo>
                  <a:pt x="3216608" y="1626911"/>
                </a:moveTo>
                <a:cubicBezTo>
                  <a:pt x="3229402" y="1626911"/>
                  <a:pt x="3239774" y="1637282"/>
                  <a:pt x="3239774" y="1650074"/>
                </a:cubicBezTo>
                <a:cubicBezTo>
                  <a:pt x="3239774" y="1662869"/>
                  <a:pt x="3229402" y="1673241"/>
                  <a:pt x="3216608" y="1673241"/>
                </a:cubicBezTo>
                <a:cubicBezTo>
                  <a:pt x="3203814" y="1673241"/>
                  <a:pt x="3193442" y="1662869"/>
                  <a:pt x="3193442" y="1650074"/>
                </a:cubicBezTo>
                <a:cubicBezTo>
                  <a:pt x="3193442" y="1637282"/>
                  <a:pt x="3203814" y="1626911"/>
                  <a:pt x="3216608" y="1626911"/>
                </a:cubicBezTo>
                <a:close/>
                <a:moveTo>
                  <a:pt x="3039509" y="1626911"/>
                </a:moveTo>
                <a:cubicBezTo>
                  <a:pt x="3052303" y="1626911"/>
                  <a:pt x="3062675" y="1637282"/>
                  <a:pt x="3062675" y="1650074"/>
                </a:cubicBezTo>
                <a:cubicBezTo>
                  <a:pt x="3062675" y="1662869"/>
                  <a:pt x="3052303" y="1673241"/>
                  <a:pt x="3039509" y="1673241"/>
                </a:cubicBezTo>
                <a:cubicBezTo>
                  <a:pt x="3026715" y="1673241"/>
                  <a:pt x="3016343" y="1662869"/>
                  <a:pt x="3016343" y="1650074"/>
                </a:cubicBezTo>
                <a:cubicBezTo>
                  <a:pt x="3016343" y="1637282"/>
                  <a:pt x="3026715" y="1626911"/>
                  <a:pt x="3039509" y="1626911"/>
                </a:cubicBezTo>
                <a:close/>
                <a:moveTo>
                  <a:pt x="2862410" y="1626911"/>
                </a:moveTo>
                <a:cubicBezTo>
                  <a:pt x="2875204" y="1626911"/>
                  <a:pt x="2885576" y="1637282"/>
                  <a:pt x="2885576" y="1650074"/>
                </a:cubicBezTo>
                <a:cubicBezTo>
                  <a:pt x="2885576" y="1662869"/>
                  <a:pt x="2875204" y="1673241"/>
                  <a:pt x="2862410" y="1673241"/>
                </a:cubicBezTo>
                <a:cubicBezTo>
                  <a:pt x="2849616" y="1673241"/>
                  <a:pt x="2839244" y="1662869"/>
                  <a:pt x="2839244" y="1650074"/>
                </a:cubicBezTo>
                <a:cubicBezTo>
                  <a:pt x="2839244" y="1637282"/>
                  <a:pt x="2849616" y="1626911"/>
                  <a:pt x="2862410" y="1626911"/>
                </a:cubicBezTo>
                <a:close/>
                <a:moveTo>
                  <a:pt x="2685311" y="1626911"/>
                </a:moveTo>
                <a:cubicBezTo>
                  <a:pt x="2698105" y="1626911"/>
                  <a:pt x="2708477" y="1637282"/>
                  <a:pt x="2708477" y="1650074"/>
                </a:cubicBezTo>
                <a:cubicBezTo>
                  <a:pt x="2708477" y="1662869"/>
                  <a:pt x="2698105" y="1673241"/>
                  <a:pt x="2685311" y="1673241"/>
                </a:cubicBezTo>
                <a:cubicBezTo>
                  <a:pt x="2672517" y="1673241"/>
                  <a:pt x="2662145" y="1662869"/>
                  <a:pt x="2662145" y="1650074"/>
                </a:cubicBezTo>
                <a:cubicBezTo>
                  <a:pt x="2662145" y="1637282"/>
                  <a:pt x="2672517" y="1626911"/>
                  <a:pt x="2685311" y="1626911"/>
                </a:cubicBezTo>
                <a:close/>
                <a:moveTo>
                  <a:pt x="2508212" y="1626911"/>
                </a:moveTo>
                <a:cubicBezTo>
                  <a:pt x="2521006" y="1626911"/>
                  <a:pt x="2531378" y="1637282"/>
                  <a:pt x="2531378" y="1650074"/>
                </a:cubicBezTo>
                <a:cubicBezTo>
                  <a:pt x="2531378" y="1662869"/>
                  <a:pt x="2521006" y="1673241"/>
                  <a:pt x="2508212" y="1673241"/>
                </a:cubicBezTo>
                <a:cubicBezTo>
                  <a:pt x="2495418" y="1673241"/>
                  <a:pt x="2485046" y="1662869"/>
                  <a:pt x="2485046" y="1650074"/>
                </a:cubicBezTo>
                <a:cubicBezTo>
                  <a:pt x="2485046" y="1637282"/>
                  <a:pt x="2495418" y="1626911"/>
                  <a:pt x="2508212" y="1626911"/>
                </a:cubicBezTo>
                <a:close/>
                <a:moveTo>
                  <a:pt x="2331113" y="1626911"/>
                </a:moveTo>
                <a:cubicBezTo>
                  <a:pt x="2343907" y="1626911"/>
                  <a:pt x="2354279" y="1637282"/>
                  <a:pt x="2354279" y="1650074"/>
                </a:cubicBezTo>
                <a:cubicBezTo>
                  <a:pt x="2354279" y="1662869"/>
                  <a:pt x="2343907" y="1673241"/>
                  <a:pt x="2331113" y="1673241"/>
                </a:cubicBezTo>
                <a:cubicBezTo>
                  <a:pt x="2318319" y="1673241"/>
                  <a:pt x="2307947" y="1662869"/>
                  <a:pt x="2307947" y="1650074"/>
                </a:cubicBezTo>
                <a:cubicBezTo>
                  <a:pt x="2307947" y="1637282"/>
                  <a:pt x="2318319" y="1626911"/>
                  <a:pt x="2331113" y="1626911"/>
                </a:cubicBezTo>
                <a:close/>
                <a:moveTo>
                  <a:pt x="2154014" y="1626911"/>
                </a:moveTo>
                <a:cubicBezTo>
                  <a:pt x="2166808" y="1626911"/>
                  <a:pt x="2177180" y="1637282"/>
                  <a:pt x="2177180" y="1650074"/>
                </a:cubicBezTo>
                <a:cubicBezTo>
                  <a:pt x="2177180" y="1662869"/>
                  <a:pt x="2166808" y="1673241"/>
                  <a:pt x="2154014" y="1673241"/>
                </a:cubicBezTo>
                <a:cubicBezTo>
                  <a:pt x="2141220" y="1673241"/>
                  <a:pt x="2130848" y="1662869"/>
                  <a:pt x="2130848" y="1650074"/>
                </a:cubicBezTo>
                <a:cubicBezTo>
                  <a:pt x="2130848" y="1637282"/>
                  <a:pt x="2141220" y="1626911"/>
                  <a:pt x="2154014" y="1626911"/>
                </a:cubicBezTo>
                <a:close/>
                <a:moveTo>
                  <a:pt x="1976916" y="1626911"/>
                </a:moveTo>
                <a:cubicBezTo>
                  <a:pt x="1989710" y="1626911"/>
                  <a:pt x="2000082" y="1637282"/>
                  <a:pt x="2000082" y="1650074"/>
                </a:cubicBezTo>
                <a:cubicBezTo>
                  <a:pt x="2000082" y="1662869"/>
                  <a:pt x="1989710" y="1673241"/>
                  <a:pt x="1976916" y="1673241"/>
                </a:cubicBezTo>
                <a:cubicBezTo>
                  <a:pt x="1964122" y="1673241"/>
                  <a:pt x="1953750" y="1662869"/>
                  <a:pt x="1953750" y="1650074"/>
                </a:cubicBezTo>
                <a:cubicBezTo>
                  <a:pt x="1953750" y="1637282"/>
                  <a:pt x="1964122" y="1626911"/>
                  <a:pt x="1976916" y="1626911"/>
                </a:cubicBezTo>
                <a:close/>
                <a:moveTo>
                  <a:pt x="1799817" y="1626911"/>
                </a:moveTo>
                <a:cubicBezTo>
                  <a:pt x="1812611" y="1626911"/>
                  <a:pt x="1822983" y="1637282"/>
                  <a:pt x="1822983" y="1650074"/>
                </a:cubicBezTo>
                <a:cubicBezTo>
                  <a:pt x="1822983" y="1662869"/>
                  <a:pt x="1812611" y="1673241"/>
                  <a:pt x="1799817" y="1673241"/>
                </a:cubicBezTo>
                <a:cubicBezTo>
                  <a:pt x="1787023" y="1673241"/>
                  <a:pt x="1776651" y="1662869"/>
                  <a:pt x="1776651" y="1650074"/>
                </a:cubicBezTo>
                <a:cubicBezTo>
                  <a:pt x="1776651" y="1637282"/>
                  <a:pt x="1787023" y="1626911"/>
                  <a:pt x="1799817" y="1626911"/>
                </a:cubicBezTo>
                <a:close/>
                <a:moveTo>
                  <a:pt x="1627375" y="1455558"/>
                </a:moveTo>
                <a:cubicBezTo>
                  <a:pt x="1640172" y="1455558"/>
                  <a:pt x="1650548" y="1465928"/>
                  <a:pt x="1650548" y="1478721"/>
                </a:cubicBezTo>
                <a:cubicBezTo>
                  <a:pt x="1650548" y="1491513"/>
                  <a:pt x="1640172" y="1501883"/>
                  <a:pt x="1627375" y="1501883"/>
                </a:cubicBezTo>
                <a:cubicBezTo>
                  <a:pt x="1614580" y="1501883"/>
                  <a:pt x="1604206" y="1491513"/>
                  <a:pt x="1604206" y="1478721"/>
                </a:cubicBezTo>
                <a:cubicBezTo>
                  <a:pt x="1604206" y="1465928"/>
                  <a:pt x="1614580" y="1455558"/>
                  <a:pt x="1627375" y="1455558"/>
                </a:cubicBezTo>
                <a:close/>
                <a:moveTo>
                  <a:pt x="1450286" y="1455558"/>
                </a:moveTo>
                <a:cubicBezTo>
                  <a:pt x="1463080" y="1455558"/>
                  <a:pt x="1473450" y="1465928"/>
                  <a:pt x="1473450" y="1478721"/>
                </a:cubicBezTo>
                <a:cubicBezTo>
                  <a:pt x="1473450" y="1491513"/>
                  <a:pt x="1463080" y="1501883"/>
                  <a:pt x="1450286" y="1501883"/>
                </a:cubicBezTo>
                <a:cubicBezTo>
                  <a:pt x="1437492" y="1501883"/>
                  <a:pt x="1427120" y="1491513"/>
                  <a:pt x="1427120" y="1478721"/>
                </a:cubicBezTo>
                <a:cubicBezTo>
                  <a:pt x="1427120" y="1465928"/>
                  <a:pt x="1437492" y="1455558"/>
                  <a:pt x="1450286" y="1455558"/>
                </a:cubicBezTo>
                <a:close/>
                <a:moveTo>
                  <a:pt x="1273187" y="1455558"/>
                </a:moveTo>
                <a:cubicBezTo>
                  <a:pt x="1285981" y="1455558"/>
                  <a:pt x="1296354" y="1465928"/>
                  <a:pt x="1296354" y="1478721"/>
                </a:cubicBezTo>
                <a:cubicBezTo>
                  <a:pt x="1296354" y="1491513"/>
                  <a:pt x="1285981" y="1501883"/>
                  <a:pt x="1273187" y="1501883"/>
                </a:cubicBezTo>
                <a:cubicBezTo>
                  <a:pt x="1260393" y="1501883"/>
                  <a:pt x="1250021" y="1491513"/>
                  <a:pt x="1250021" y="1478721"/>
                </a:cubicBezTo>
                <a:cubicBezTo>
                  <a:pt x="1250021" y="1465928"/>
                  <a:pt x="1260393" y="1455558"/>
                  <a:pt x="1273187" y="1455558"/>
                </a:cubicBezTo>
                <a:close/>
                <a:moveTo>
                  <a:pt x="1096095" y="1455558"/>
                </a:moveTo>
                <a:cubicBezTo>
                  <a:pt x="1108890" y="1455558"/>
                  <a:pt x="1119261" y="1465928"/>
                  <a:pt x="1119261" y="1478721"/>
                </a:cubicBezTo>
                <a:cubicBezTo>
                  <a:pt x="1119261" y="1491513"/>
                  <a:pt x="1108890" y="1501883"/>
                  <a:pt x="1096095" y="1501883"/>
                </a:cubicBezTo>
                <a:cubicBezTo>
                  <a:pt x="1083299" y="1501883"/>
                  <a:pt x="1072924" y="1491513"/>
                  <a:pt x="1072924" y="1478721"/>
                </a:cubicBezTo>
                <a:cubicBezTo>
                  <a:pt x="1072924" y="1465928"/>
                  <a:pt x="1083299" y="1455558"/>
                  <a:pt x="1096095" y="1455558"/>
                </a:cubicBezTo>
                <a:close/>
                <a:moveTo>
                  <a:pt x="918992" y="1455558"/>
                </a:moveTo>
                <a:cubicBezTo>
                  <a:pt x="931784" y="1455558"/>
                  <a:pt x="942156" y="1465928"/>
                  <a:pt x="942156" y="1478721"/>
                </a:cubicBezTo>
                <a:cubicBezTo>
                  <a:pt x="942156" y="1491514"/>
                  <a:pt x="931784" y="1501883"/>
                  <a:pt x="918992" y="1501883"/>
                </a:cubicBezTo>
                <a:cubicBezTo>
                  <a:pt x="906196" y="1501883"/>
                  <a:pt x="895825" y="1491514"/>
                  <a:pt x="895825" y="1478721"/>
                </a:cubicBezTo>
                <a:cubicBezTo>
                  <a:pt x="895825" y="1465928"/>
                  <a:pt x="906196" y="1455558"/>
                  <a:pt x="918992" y="1455558"/>
                </a:cubicBezTo>
                <a:close/>
                <a:moveTo>
                  <a:pt x="741896" y="1455558"/>
                </a:moveTo>
                <a:cubicBezTo>
                  <a:pt x="754691" y="1455558"/>
                  <a:pt x="765062" y="1465928"/>
                  <a:pt x="765062" y="1478721"/>
                </a:cubicBezTo>
                <a:cubicBezTo>
                  <a:pt x="765062" y="1491514"/>
                  <a:pt x="754691" y="1501883"/>
                  <a:pt x="741896" y="1501883"/>
                </a:cubicBezTo>
                <a:cubicBezTo>
                  <a:pt x="729102" y="1501883"/>
                  <a:pt x="718730" y="1491514"/>
                  <a:pt x="718730" y="1478721"/>
                </a:cubicBezTo>
                <a:cubicBezTo>
                  <a:pt x="718730" y="1465928"/>
                  <a:pt x="729102" y="1455558"/>
                  <a:pt x="741896" y="1455558"/>
                </a:cubicBezTo>
                <a:close/>
                <a:moveTo>
                  <a:pt x="564794" y="1455558"/>
                </a:moveTo>
                <a:cubicBezTo>
                  <a:pt x="577588" y="1455558"/>
                  <a:pt x="587960" y="1465928"/>
                  <a:pt x="587960" y="1478721"/>
                </a:cubicBezTo>
                <a:cubicBezTo>
                  <a:pt x="587960" y="1491514"/>
                  <a:pt x="577588" y="1501883"/>
                  <a:pt x="564794" y="1501883"/>
                </a:cubicBezTo>
                <a:cubicBezTo>
                  <a:pt x="552000" y="1501883"/>
                  <a:pt x="541628" y="1491514"/>
                  <a:pt x="541628" y="1478721"/>
                </a:cubicBezTo>
                <a:cubicBezTo>
                  <a:pt x="541628" y="1465928"/>
                  <a:pt x="552000" y="1455558"/>
                  <a:pt x="564794" y="1455558"/>
                </a:cubicBezTo>
                <a:close/>
                <a:moveTo>
                  <a:pt x="387698" y="1455558"/>
                </a:moveTo>
                <a:cubicBezTo>
                  <a:pt x="400491" y="1455558"/>
                  <a:pt x="410860" y="1465928"/>
                  <a:pt x="410860" y="1478721"/>
                </a:cubicBezTo>
                <a:cubicBezTo>
                  <a:pt x="410860" y="1491514"/>
                  <a:pt x="400491" y="1501883"/>
                  <a:pt x="387698" y="1501883"/>
                </a:cubicBezTo>
                <a:cubicBezTo>
                  <a:pt x="374902" y="1501883"/>
                  <a:pt x="364530" y="1491514"/>
                  <a:pt x="364530" y="1478721"/>
                </a:cubicBezTo>
                <a:cubicBezTo>
                  <a:pt x="364530" y="1465928"/>
                  <a:pt x="374902" y="1455558"/>
                  <a:pt x="387698" y="1455558"/>
                </a:cubicBezTo>
                <a:close/>
                <a:moveTo>
                  <a:pt x="210594" y="1455558"/>
                </a:moveTo>
                <a:cubicBezTo>
                  <a:pt x="223388" y="1455558"/>
                  <a:pt x="233760" y="1465928"/>
                  <a:pt x="233760" y="1478721"/>
                </a:cubicBezTo>
                <a:cubicBezTo>
                  <a:pt x="233760" y="1491514"/>
                  <a:pt x="223388" y="1501883"/>
                  <a:pt x="210594" y="1501883"/>
                </a:cubicBezTo>
                <a:cubicBezTo>
                  <a:pt x="197800" y="1501883"/>
                  <a:pt x="187428" y="1491514"/>
                  <a:pt x="187428" y="1478721"/>
                </a:cubicBezTo>
                <a:cubicBezTo>
                  <a:pt x="187428" y="1465928"/>
                  <a:pt x="197800" y="1455558"/>
                  <a:pt x="210594" y="1455558"/>
                </a:cubicBezTo>
                <a:close/>
                <a:moveTo>
                  <a:pt x="33496" y="1455558"/>
                </a:moveTo>
                <a:cubicBezTo>
                  <a:pt x="46290" y="1455558"/>
                  <a:pt x="56662" y="1465928"/>
                  <a:pt x="56662" y="1478721"/>
                </a:cubicBezTo>
                <a:cubicBezTo>
                  <a:pt x="56662" y="1491514"/>
                  <a:pt x="46290" y="1501883"/>
                  <a:pt x="33496" y="1501883"/>
                </a:cubicBezTo>
                <a:cubicBezTo>
                  <a:pt x="20702" y="1501883"/>
                  <a:pt x="10330" y="1491514"/>
                  <a:pt x="10330" y="1478721"/>
                </a:cubicBezTo>
                <a:cubicBezTo>
                  <a:pt x="10330" y="1465928"/>
                  <a:pt x="20702" y="1455558"/>
                  <a:pt x="33496" y="1455558"/>
                </a:cubicBezTo>
                <a:close/>
                <a:moveTo>
                  <a:pt x="3041573" y="1455553"/>
                </a:moveTo>
                <a:cubicBezTo>
                  <a:pt x="3054367" y="1455553"/>
                  <a:pt x="3064739" y="1465924"/>
                  <a:pt x="3064739" y="1478717"/>
                </a:cubicBezTo>
                <a:cubicBezTo>
                  <a:pt x="3064739" y="1491510"/>
                  <a:pt x="3054367" y="1501880"/>
                  <a:pt x="3041573" y="1501880"/>
                </a:cubicBezTo>
                <a:cubicBezTo>
                  <a:pt x="3028779" y="1501880"/>
                  <a:pt x="3018407" y="1491510"/>
                  <a:pt x="3018407" y="1478717"/>
                </a:cubicBezTo>
                <a:cubicBezTo>
                  <a:pt x="3018407" y="1465924"/>
                  <a:pt x="3028779" y="1455553"/>
                  <a:pt x="3041573" y="1455553"/>
                </a:cubicBezTo>
                <a:close/>
                <a:moveTo>
                  <a:pt x="2864474" y="1455553"/>
                </a:moveTo>
                <a:cubicBezTo>
                  <a:pt x="2877268" y="1455553"/>
                  <a:pt x="2887640" y="1465924"/>
                  <a:pt x="2887640" y="1478717"/>
                </a:cubicBezTo>
                <a:cubicBezTo>
                  <a:pt x="2887640" y="1491510"/>
                  <a:pt x="2877268" y="1501880"/>
                  <a:pt x="2864474" y="1501880"/>
                </a:cubicBezTo>
                <a:cubicBezTo>
                  <a:pt x="2851680" y="1501880"/>
                  <a:pt x="2841308" y="1491510"/>
                  <a:pt x="2841308" y="1478717"/>
                </a:cubicBezTo>
                <a:cubicBezTo>
                  <a:pt x="2841308" y="1465924"/>
                  <a:pt x="2851680" y="1455553"/>
                  <a:pt x="2864474" y="1455553"/>
                </a:cubicBezTo>
                <a:close/>
                <a:moveTo>
                  <a:pt x="2687375" y="1455553"/>
                </a:moveTo>
                <a:cubicBezTo>
                  <a:pt x="2700169" y="1455553"/>
                  <a:pt x="2710541" y="1465924"/>
                  <a:pt x="2710541" y="1478717"/>
                </a:cubicBezTo>
                <a:cubicBezTo>
                  <a:pt x="2710541" y="1491510"/>
                  <a:pt x="2700169" y="1501881"/>
                  <a:pt x="2687375" y="1501881"/>
                </a:cubicBezTo>
                <a:cubicBezTo>
                  <a:pt x="2674581" y="1501881"/>
                  <a:pt x="2664209" y="1491510"/>
                  <a:pt x="2664209" y="1478717"/>
                </a:cubicBezTo>
                <a:cubicBezTo>
                  <a:pt x="2664209" y="1465924"/>
                  <a:pt x="2674581" y="1455553"/>
                  <a:pt x="2687375" y="1455553"/>
                </a:cubicBezTo>
                <a:close/>
                <a:moveTo>
                  <a:pt x="2510277" y="1455553"/>
                </a:moveTo>
                <a:cubicBezTo>
                  <a:pt x="2523071" y="1455553"/>
                  <a:pt x="2533443" y="1465924"/>
                  <a:pt x="2533443" y="1478717"/>
                </a:cubicBezTo>
                <a:cubicBezTo>
                  <a:pt x="2533443" y="1491510"/>
                  <a:pt x="2523071" y="1501881"/>
                  <a:pt x="2510277" y="1501881"/>
                </a:cubicBezTo>
                <a:cubicBezTo>
                  <a:pt x="2497483" y="1501881"/>
                  <a:pt x="2487111" y="1491510"/>
                  <a:pt x="2487111" y="1478717"/>
                </a:cubicBezTo>
                <a:cubicBezTo>
                  <a:pt x="2487111" y="1465924"/>
                  <a:pt x="2497483" y="1455553"/>
                  <a:pt x="2510277" y="1455553"/>
                </a:cubicBezTo>
                <a:close/>
                <a:moveTo>
                  <a:pt x="2333178" y="1455553"/>
                </a:moveTo>
                <a:cubicBezTo>
                  <a:pt x="2345972" y="1455553"/>
                  <a:pt x="2356344" y="1465924"/>
                  <a:pt x="2356344" y="1478717"/>
                </a:cubicBezTo>
                <a:cubicBezTo>
                  <a:pt x="2356344" y="1491510"/>
                  <a:pt x="2345972" y="1501881"/>
                  <a:pt x="2333178" y="1501881"/>
                </a:cubicBezTo>
                <a:cubicBezTo>
                  <a:pt x="2320384" y="1501881"/>
                  <a:pt x="2310012" y="1491510"/>
                  <a:pt x="2310012" y="1478717"/>
                </a:cubicBezTo>
                <a:cubicBezTo>
                  <a:pt x="2310012" y="1465924"/>
                  <a:pt x="2320384" y="1455553"/>
                  <a:pt x="2333178" y="1455553"/>
                </a:cubicBezTo>
                <a:close/>
                <a:moveTo>
                  <a:pt x="2156079" y="1455553"/>
                </a:moveTo>
                <a:cubicBezTo>
                  <a:pt x="2168873" y="1455553"/>
                  <a:pt x="2179245" y="1465924"/>
                  <a:pt x="2179245" y="1478717"/>
                </a:cubicBezTo>
                <a:cubicBezTo>
                  <a:pt x="2179245" y="1491510"/>
                  <a:pt x="2168873" y="1501881"/>
                  <a:pt x="2156079" y="1501881"/>
                </a:cubicBezTo>
                <a:cubicBezTo>
                  <a:pt x="2143285" y="1501881"/>
                  <a:pt x="2132913" y="1491510"/>
                  <a:pt x="2132913" y="1478717"/>
                </a:cubicBezTo>
                <a:cubicBezTo>
                  <a:pt x="2132913" y="1465924"/>
                  <a:pt x="2143285" y="1455553"/>
                  <a:pt x="2156079" y="1455553"/>
                </a:cubicBezTo>
                <a:close/>
                <a:moveTo>
                  <a:pt x="1978980" y="1455553"/>
                </a:moveTo>
                <a:cubicBezTo>
                  <a:pt x="1991774" y="1455553"/>
                  <a:pt x="2002146" y="1465924"/>
                  <a:pt x="2002146" y="1478717"/>
                </a:cubicBezTo>
                <a:cubicBezTo>
                  <a:pt x="2002146" y="1491510"/>
                  <a:pt x="1991774" y="1501881"/>
                  <a:pt x="1978980" y="1501881"/>
                </a:cubicBezTo>
                <a:cubicBezTo>
                  <a:pt x="1966186" y="1501881"/>
                  <a:pt x="1955814" y="1491510"/>
                  <a:pt x="1955814" y="1478717"/>
                </a:cubicBezTo>
                <a:cubicBezTo>
                  <a:pt x="1955814" y="1465924"/>
                  <a:pt x="1966186" y="1455553"/>
                  <a:pt x="1978980" y="1455553"/>
                </a:cubicBezTo>
                <a:close/>
                <a:moveTo>
                  <a:pt x="1801881" y="1455553"/>
                </a:moveTo>
                <a:cubicBezTo>
                  <a:pt x="1814675" y="1455553"/>
                  <a:pt x="1825047" y="1465924"/>
                  <a:pt x="1825047" y="1478717"/>
                </a:cubicBezTo>
                <a:cubicBezTo>
                  <a:pt x="1825047" y="1491510"/>
                  <a:pt x="1814675" y="1501881"/>
                  <a:pt x="1801881" y="1501881"/>
                </a:cubicBezTo>
                <a:cubicBezTo>
                  <a:pt x="1789087" y="1501881"/>
                  <a:pt x="1778715" y="1491510"/>
                  <a:pt x="1778715" y="1478717"/>
                </a:cubicBezTo>
                <a:cubicBezTo>
                  <a:pt x="1778715" y="1465924"/>
                  <a:pt x="1789087" y="1455553"/>
                  <a:pt x="1801881" y="1455553"/>
                </a:cubicBezTo>
                <a:close/>
                <a:moveTo>
                  <a:pt x="3395767" y="1455553"/>
                </a:moveTo>
                <a:cubicBezTo>
                  <a:pt x="3408561" y="1455553"/>
                  <a:pt x="3418933" y="1465924"/>
                  <a:pt x="3418933" y="1478717"/>
                </a:cubicBezTo>
                <a:cubicBezTo>
                  <a:pt x="3418933" y="1491510"/>
                  <a:pt x="3408561" y="1501880"/>
                  <a:pt x="3395767" y="1501880"/>
                </a:cubicBezTo>
                <a:cubicBezTo>
                  <a:pt x="3382973" y="1501880"/>
                  <a:pt x="3372601" y="1491510"/>
                  <a:pt x="3372601" y="1478717"/>
                </a:cubicBezTo>
                <a:cubicBezTo>
                  <a:pt x="3372601" y="1465924"/>
                  <a:pt x="3382973" y="1455553"/>
                  <a:pt x="3395767" y="1455553"/>
                </a:cubicBezTo>
                <a:close/>
                <a:moveTo>
                  <a:pt x="3218672" y="1455553"/>
                </a:moveTo>
                <a:cubicBezTo>
                  <a:pt x="3231466" y="1455553"/>
                  <a:pt x="3241838" y="1465924"/>
                  <a:pt x="3241838" y="1478717"/>
                </a:cubicBezTo>
                <a:cubicBezTo>
                  <a:pt x="3241838" y="1491510"/>
                  <a:pt x="3231466" y="1501880"/>
                  <a:pt x="3218672" y="1501880"/>
                </a:cubicBezTo>
                <a:cubicBezTo>
                  <a:pt x="3205878" y="1501880"/>
                  <a:pt x="3195506" y="1491510"/>
                  <a:pt x="3195506" y="1478717"/>
                </a:cubicBezTo>
                <a:cubicBezTo>
                  <a:pt x="3195506" y="1465924"/>
                  <a:pt x="3205878" y="1455553"/>
                  <a:pt x="3218672" y="1455553"/>
                </a:cubicBezTo>
                <a:close/>
                <a:moveTo>
                  <a:pt x="1621181" y="1263552"/>
                </a:moveTo>
                <a:cubicBezTo>
                  <a:pt x="1633978" y="1263552"/>
                  <a:pt x="1644352" y="1273922"/>
                  <a:pt x="1644352" y="1286716"/>
                </a:cubicBezTo>
                <a:cubicBezTo>
                  <a:pt x="1644352" y="1299510"/>
                  <a:pt x="1633978" y="1309882"/>
                  <a:pt x="1621181" y="1309882"/>
                </a:cubicBezTo>
                <a:cubicBezTo>
                  <a:pt x="1608383" y="1309882"/>
                  <a:pt x="1598009" y="1299510"/>
                  <a:pt x="1598009" y="1286716"/>
                </a:cubicBezTo>
                <a:cubicBezTo>
                  <a:pt x="1598009" y="1273922"/>
                  <a:pt x="1608383" y="1263552"/>
                  <a:pt x="1621181" y="1263552"/>
                </a:cubicBezTo>
                <a:close/>
                <a:moveTo>
                  <a:pt x="1444093" y="1263552"/>
                </a:moveTo>
                <a:cubicBezTo>
                  <a:pt x="1456886" y="1263552"/>
                  <a:pt x="1467257" y="1273922"/>
                  <a:pt x="1467257" y="1286716"/>
                </a:cubicBezTo>
                <a:cubicBezTo>
                  <a:pt x="1467257" y="1299510"/>
                  <a:pt x="1456886" y="1309882"/>
                  <a:pt x="1444093" y="1309882"/>
                </a:cubicBezTo>
                <a:cubicBezTo>
                  <a:pt x="1431299" y="1309882"/>
                  <a:pt x="1420929" y="1299510"/>
                  <a:pt x="1420929" y="1286716"/>
                </a:cubicBezTo>
                <a:cubicBezTo>
                  <a:pt x="1420929" y="1273922"/>
                  <a:pt x="1431299" y="1263552"/>
                  <a:pt x="1444093" y="1263552"/>
                </a:cubicBezTo>
                <a:close/>
                <a:moveTo>
                  <a:pt x="1266994" y="1263552"/>
                </a:moveTo>
                <a:cubicBezTo>
                  <a:pt x="1279787" y="1263552"/>
                  <a:pt x="1290160" y="1273922"/>
                  <a:pt x="1290160" y="1286716"/>
                </a:cubicBezTo>
                <a:cubicBezTo>
                  <a:pt x="1290160" y="1299511"/>
                  <a:pt x="1279787" y="1309882"/>
                  <a:pt x="1266994" y="1309882"/>
                </a:cubicBezTo>
                <a:cubicBezTo>
                  <a:pt x="1254198" y="1309882"/>
                  <a:pt x="1243828" y="1299511"/>
                  <a:pt x="1243828" y="1286716"/>
                </a:cubicBezTo>
                <a:cubicBezTo>
                  <a:pt x="1243828" y="1273922"/>
                  <a:pt x="1254198" y="1263552"/>
                  <a:pt x="1266994" y="1263552"/>
                </a:cubicBezTo>
                <a:close/>
                <a:moveTo>
                  <a:pt x="1089901" y="1263552"/>
                </a:moveTo>
                <a:cubicBezTo>
                  <a:pt x="1102696" y="1263552"/>
                  <a:pt x="1113070" y="1273922"/>
                  <a:pt x="1113070" y="1286716"/>
                </a:cubicBezTo>
                <a:cubicBezTo>
                  <a:pt x="1113070" y="1299511"/>
                  <a:pt x="1102696" y="1309882"/>
                  <a:pt x="1089901" y="1309882"/>
                </a:cubicBezTo>
                <a:cubicBezTo>
                  <a:pt x="1077104" y="1309882"/>
                  <a:pt x="1066729" y="1299511"/>
                  <a:pt x="1066729" y="1286716"/>
                </a:cubicBezTo>
                <a:cubicBezTo>
                  <a:pt x="1066729" y="1273922"/>
                  <a:pt x="1077104" y="1263552"/>
                  <a:pt x="1089901" y="1263552"/>
                </a:cubicBezTo>
                <a:close/>
                <a:moveTo>
                  <a:pt x="912799" y="1263552"/>
                </a:moveTo>
                <a:cubicBezTo>
                  <a:pt x="925593" y="1263552"/>
                  <a:pt x="935963" y="1273922"/>
                  <a:pt x="935963" y="1286716"/>
                </a:cubicBezTo>
                <a:cubicBezTo>
                  <a:pt x="935963" y="1299511"/>
                  <a:pt x="925593" y="1309882"/>
                  <a:pt x="912799" y="1309882"/>
                </a:cubicBezTo>
                <a:cubicBezTo>
                  <a:pt x="900000" y="1309882"/>
                  <a:pt x="889633" y="1299511"/>
                  <a:pt x="889633" y="1286716"/>
                </a:cubicBezTo>
                <a:cubicBezTo>
                  <a:pt x="889633" y="1273922"/>
                  <a:pt x="900000" y="1263552"/>
                  <a:pt x="912799" y="1263552"/>
                </a:cubicBezTo>
                <a:close/>
                <a:moveTo>
                  <a:pt x="735702" y="1263552"/>
                </a:moveTo>
                <a:cubicBezTo>
                  <a:pt x="748496" y="1263552"/>
                  <a:pt x="758868" y="1273922"/>
                  <a:pt x="758868" y="1286716"/>
                </a:cubicBezTo>
                <a:cubicBezTo>
                  <a:pt x="758868" y="1299512"/>
                  <a:pt x="748496" y="1309882"/>
                  <a:pt x="735702" y="1309882"/>
                </a:cubicBezTo>
                <a:cubicBezTo>
                  <a:pt x="722908" y="1309882"/>
                  <a:pt x="712535" y="1299512"/>
                  <a:pt x="712535" y="1286716"/>
                </a:cubicBezTo>
                <a:cubicBezTo>
                  <a:pt x="712535" y="1273922"/>
                  <a:pt x="722908" y="1263552"/>
                  <a:pt x="735702" y="1263552"/>
                </a:cubicBezTo>
                <a:close/>
                <a:moveTo>
                  <a:pt x="558599" y="1263552"/>
                </a:moveTo>
                <a:cubicBezTo>
                  <a:pt x="571394" y="1263552"/>
                  <a:pt x="581766" y="1273922"/>
                  <a:pt x="581766" y="1286716"/>
                </a:cubicBezTo>
                <a:cubicBezTo>
                  <a:pt x="581766" y="1299512"/>
                  <a:pt x="571394" y="1309882"/>
                  <a:pt x="558599" y="1309882"/>
                </a:cubicBezTo>
                <a:cubicBezTo>
                  <a:pt x="545806" y="1309882"/>
                  <a:pt x="535433" y="1299512"/>
                  <a:pt x="535433" y="1286716"/>
                </a:cubicBezTo>
                <a:cubicBezTo>
                  <a:pt x="535433" y="1273922"/>
                  <a:pt x="545806" y="1263552"/>
                  <a:pt x="558599" y="1263552"/>
                </a:cubicBezTo>
                <a:close/>
                <a:moveTo>
                  <a:pt x="381502" y="1263552"/>
                </a:moveTo>
                <a:cubicBezTo>
                  <a:pt x="394297" y="1263552"/>
                  <a:pt x="404667" y="1273922"/>
                  <a:pt x="404667" y="1286716"/>
                </a:cubicBezTo>
                <a:cubicBezTo>
                  <a:pt x="404667" y="1299512"/>
                  <a:pt x="394297" y="1309882"/>
                  <a:pt x="381502" y="1309882"/>
                </a:cubicBezTo>
                <a:cubicBezTo>
                  <a:pt x="368708" y="1309882"/>
                  <a:pt x="358335" y="1299512"/>
                  <a:pt x="358335" y="1286716"/>
                </a:cubicBezTo>
                <a:cubicBezTo>
                  <a:pt x="358335" y="1273922"/>
                  <a:pt x="368708" y="1263552"/>
                  <a:pt x="381502" y="1263552"/>
                </a:cubicBezTo>
                <a:close/>
                <a:moveTo>
                  <a:pt x="204401" y="1263552"/>
                </a:moveTo>
                <a:cubicBezTo>
                  <a:pt x="217195" y="1263552"/>
                  <a:pt x="227567" y="1273922"/>
                  <a:pt x="227567" y="1286716"/>
                </a:cubicBezTo>
                <a:cubicBezTo>
                  <a:pt x="227567" y="1299512"/>
                  <a:pt x="217195" y="1309882"/>
                  <a:pt x="204401" y="1309882"/>
                </a:cubicBezTo>
                <a:cubicBezTo>
                  <a:pt x="191607" y="1309882"/>
                  <a:pt x="181235" y="1299512"/>
                  <a:pt x="181235" y="1286716"/>
                </a:cubicBezTo>
                <a:cubicBezTo>
                  <a:pt x="181235" y="1273922"/>
                  <a:pt x="191607" y="1263552"/>
                  <a:pt x="204401" y="1263552"/>
                </a:cubicBezTo>
                <a:close/>
                <a:moveTo>
                  <a:pt x="27302" y="1263552"/>
                </a:moveTo>
                <a:cubicBezTo>
                  <a:pt x="40096" y="1263552"/>
                  <a:pt x="50468" y="1273922"/>
                  <a:pt x="50468" y="1286716"/>
                </a:cubicBezTo>
                <a:cubicBezTo>
                  <a:pt x="50468" y="1299512"/>
                  <a:pt x="40096" y="1309884"/>
                  <a:pt x="27302" y="1309884"/>
                </a:cubicBezTo>
                <a:cubicBezTo>
                  <a:pt x="14509" y="1309884"/>
                  <a:pt x="4137" y="1299512"/>
                  <a:pt x="4137" y="1286716"/>
                </a:cubicBezTo>
                <a:cubicBezTo>
                  <a:pt x="4137" y="1273922"/>
                  <a:pt x="14509" y="1263552"/>
                  <a:pt x="27302" y="1263552"/>
                </a:cubicBezTo>
                <a:close/>
                <a:moveTo>
                  <a:pt x="3389573" y="1263546"/>
                </a:moveTo>
                <a:cubicBezTo>
                  <a:pt x="3402367" y="1263546"/>
                  <a:pt x="3412739" y="1273917"/>
                  <a:pt x="3412739" y="1286712"/>
                </a:cubicBezTo>
                <a:cubicBezTo>
                  <a:pt x="3412739" y="1299506"/>
                  <a:pt x="3402367" y="1309877"/>
                  <a:pt x="3389573" y="1309877"/>
                </a:cubicBezTo>
                <a:cubicBezTo>
                  <a:pt x="3376779" y="1309877"/>
                  <a:pt x="3366407" y="1299506"/>
                  <a:pt x="3366407" y="1286712"/>
                </a:cubicBezTo>
                <a:cubicBezTo>
                  <a:pt x="3366407" y="1273917"/>
                  <a:pt x="3376779" y="1263546"/>
                  <a:pt x="3389573" y="1263546"/>
                </a:cubicBezTo>
                <a:close/>
                <a:moveTo>
                  <a:pt x="3212478" y="1263546"/>
                </a:moveTo>
                <a:cubicBezTo>
                  <a:pt x="3225272" y="1263546"/>
                  <a:pt x="3235644" y="1273917"/>
                  <a:pt x="3235644" y="1286712"/>
                </a:cubicBezTo>
                <a:cubicBezTo>
                  <a:pt x="3235644" y="1299506"/>
                  <a:pt x="3225272" y="1309877"/>
                  <a:pt x="3212478" y="1309877"/>
                </a:cubicBezTo>
                <a:cubicBezTo>
                  <a:pt x="3199684" y="1309877"/>
                  <a:pt x="3189312" y="1299506"/>
                  <a:pt x="3189312" y="1286712"/>
                </a:cubicBezTo>
                <a:cubicBezTo>
                  <a:pt x="3189312" y="1273917"/>
                  <a:pt x="3199684" y="1263546"/>
                  <a:pt x="3212478" y="1263546"/>
                </a:cubicBezTo>
                <a:close/>
                <a:moveTo>
                  <a:pt x="3035379" y="1263546"/>
                </a:moveTo>
                <a:cubicBezTo>
                  <a:pt x="3048173" y="1263546"/>
                  <a:pt x="3058545" y="1273917"/>
                  <a:pt x="3058545" y="1286712"/>
                </a:cubicBezTo>
                <a:cubicBezTo>
                  <a:pt x="3058545" y="1299506"/>
                  <a:pt x="3048173" y="1309877"/>
                  <a:pt x="3035379" y="1309877"/>
                </a:cubicBezTo>
                <a:cubicBezTo>
                  <a:pt x="3022585" y="1309877"/>
                  <a:pt x="3012213" y="1299506"/>
                  <a:pt x="3012213" y="1286712"/>
                </a:cubicBezTo>
                <a:cubicBezTo>
                  <a:pt x="3012213" y="1273917"/>
                  <a:pt x="3022585" y="1263546"/>
                  <a:pt x="3035379" y="1263546"/>
                </a:cubicBezTo>
                <a:close/>
                <a:moveTo>
                  <a:pt x="2858280" y="1263546"/>
                </a:moveTo>
                <a:cubicBezTo>
                  <a:pt x="2871074" y="1263546"/>
                  <a:pt x="2881446" y="1273917"/>
                  <a:pt x="2881446" y="1286712"/>
                </a:cubicBezTo>
                <a:cubicBezTo>
                  <a:pt x="2881446" y="1299506"/>
                  <a:pt x="2871074" y="1309877"/>
                  <a:pt x="2858280" y="1309877"/>
                </a:cubicBezTo>
                <a:cubicBezTo>
                  <a:pt x="2845486" y="1309877"/>
                  <a:pt x="2835114" y="1299506"/>
                  <a:pt x="2835114" y="1286712"/>
                </a:cubicBezTo>
                <a:cubicBezTo>
                  <a:pt x="2835114" y="1273917"/>
                  <a:pt x="2845486" y="1263546"/>
                  <a:pt x="2858280" y="1263546"/>
                </a:cubicBezTo>
                <a:close/>
                <a:moveTo>
                  <a:pt x="2681181" y="1263546"/>
                </a:moveTo>
                <a:cubicBezTo>
                  <a:pt x="2693975" y="1263546"/>
                  <a:pt x="2704347" y="1273917"/>
                  <a:pt x="2704347" y="1286712"/>
                </a:cubicBezTo>
                <a:cubicBezTo>
                  <a:pt x="2704347" y="1299506"/>
                  <a:pt x="2693975" y="1309877"/>
                  <a:pt x="2681181" y="1309877"/>
                </a:cubicBezTo>
                <a:cubicBezTo>
                  <a:pt x="2668387" y="1309877"/>
                  <a:pt x="2658015" y="1299506"/>
                  <a:pt x="2658015" y="1286712"/>
                </a:cubicBezTo>
                <a:cubicBezTo>
                  <a:pt x="2658015" y="1273917"/>
                  <a:pt x="2668387" y="1263546"/>
                  <a:pt x="2681181" y="1263546"/>
                </a:cubicBezTo>
                <a:close/>
                <a:moveTo>
                  <a:pt x="2504082" y="1263546"/>
                </a:moveTo>
                <a:cubicBezTo>
                  <a:pt x="2516876" y="1263546"/>
                  <a:pt x="2527248" y="1273917"/>
                  <a:pt x="2527248" y="1286712"/>
                </a:cubicBezTo>
                <a:cubicBezTo>
                  <a:pt x="2527248" y="1299506"/>
                  <a:pt x="2516876" y="1309877"/>
                  <a:pt x="2504082" y="1309877"/>
                </a:cubicBezTo>
                <a:cubicBezTo>
                  <a:pt x="2491288" y="1309877"/>
                  <a:pt x="2480916" y="1299506"/>
                  <a:pt x="2480916" y="1286712"/>
                </a:cubicBezTo>
                <a:cubicBezTo>
                  <a:pt x="2480916" y="1273917"/>
                  <a:pt x="2491288" y="1263546"/>
                  <a:pt x="2504082" y="1263546"/>
                </a:cubicBezTo>
                <a:close/>
                <a:moveTo>
                  <a:pt x="2326983" y="1263546"/>
                </a:moveTo>
                <a:cubicBezTo>
                  <a:pt x="2339777" y="1263546"/>
                  <a:pt x="2350149" y="1273917"/>
                  <a:pt x="2350149" y="1286712"/>
                </a:cubicBezTo>
                <a:cubicBezTo>
                  <a:pt x="2350149" y="1299506"/>
                  <a:pt x="2339777" y="1309877"/>
                  <a:pt x="2326983" y="1309877"/>
                </a:cubicBezTo>
                <a:cubicBezTo>
                  <a:pt x="2314189" y="1309877"/>
                  <a:pt x="2303817" y="1299506"/>
                  <a:pt x="2303817" y="1286712"/>
                </a:cubicBezTo>
                <a:cubicBezTo>
                  <a:pt x="2303817" y="1273917"/>
                  <a:pt x="2314189" y="1263546"/>
                  <a:pt x="2326983" y="1263546"/>
                </a:cubicBezTo>
                <a:close/>
                <a:moveTo>
                  <a:pt x="2149884" y="1263546"/>
                </a:moveTo>
                <a:cubicBezTo>
                  <a:pt x="2162678" y="1263546"/>
                  <a:pt x="2173050" y="1273917"/>
                  <a:pt x="2173050" y="1286712"/>
                </a:cubicBezTo>
                <a:cubicBezTo>
                  <a:pt x="2173050" y="1299506"/>
                  <a:pt x="2162678" y="1309877"/>
                  <a:pt x="2149884" y="1309877"/>
                </a:cubicBezTo>
                <a:cubicBezTo>
                  <a:pt x="2137090" y="1309877"/>
                  <a:pt x="2126718" y="1299506"/>
                  <a:pt x="2126718" y="1286712"/>
                </a:cubicBezTo>
                <a:cubicBezTo>
                  <a:pt x="2126718" y="1273917"/>
                  <a:pt x="2137090" y="1263546"/>
                  <a:pt x="2149884" y="1263546"/>
                </a:cubicBezTo>
                <a:close/>
                <a:moveTo>
                  <a:pt x="1972786" y="1263546"/>
                </a:moveTo>
                <a:cubicBezTo>
                  <a:pt x="1985580" y="1263546"/>
                  <a:pt x="1995952" y="1273917"/>
                  <a:pt x="1995952" y="1286712"/>
                </a:cubicBezTo>
                <a:cubicBezTo>
                  <a:pt x="1995952" y="1299506"/>
                  <a:pt x="1985580" y="1309877"/>
                  <a:pt x="1972786" y="1309877"/>
                </a:cubicBezTo>
                <a:cubicBezTo>
                  <a:pt x="1959992" y="1309877"/>
                  <a:pt x="1949620" y="1299506"/>
                  <a:pt x="1949620" y="1286712"/>
                </a:cubicBezTo>
                <a:cubicBezTo>
                  <a:pt x="1949620" y="1273917"/>
                  <a:pt x="1959992" y="1263546"/>
                  <a:pt x="1972786" y="1263546"/>
                </a:cubicBezTo>
                <a:close/>
                <a:moveTo>
                  <a:pt x="1795687" y="1263546"/>
                </a:moveTo>
                <a:cubicBezTo>
                  <a:pt x="1808481" y="1263546"/>
                  <a:pt x="1818853" y="1273917"/>
                  <a:pt x="1818853" y="1286712"/>
                </a:cubicBezTo>
                <a:cubicBezTo>
                  <a:pt x="1818853" y="1299506"/>
                  <a:pt x="1808481" y="1309878"/>
                  <a:pt x="1795687" y="1309878"/>
                </a:cubicBezTo>
                <a:cubicBezTo>
                  <a:pt x="1782893" y="1309878"/>
                  <a:pt x="1772521" y="1299506"/>
                  <a:pt x="1772521" y="1286712"/>
                </a:cubicBezTo>
                <a:cubicBezTo>
                  <a:pt x="1772521" y="1273917"/>
                  <a:pt x="1782893" y="1263546"/>
                  <a:pt x="1795687" y="1263546"/>
                </a:cubicBezTo>
                <a:close/>
                <a:moveTo>
                  <a:pt x="1623246" y="1092187"/>
                </a:moveTo>
                <a:cubicBezTo>
                  <a:pt x="1636043" y="1092187"/>
                  <a:pt x="1646418" y="1102557"/>
                  <a:pt x="1646418" y="1115352"/>
                </a:cubicBezTo>
                <a:cubicBezTo>
                  <a:pt x="1646418" y="1128147"/>
                  <a:pt x="1636043" y="1138520"/>
                  <a:pt x="1623246" y="1138520"/>
                </a:cubicBezTo>
                <a:cubicBezTo>
                  <a:pt x="1610448" y="1138520"/>
                  <a:pt x="1600074" y="1128147"/>
                  <a:pt x="1600074" y="1115352"/>
                </a:cubicBezTo>
                <a:cubicBezTo>
                  <a:pt x="1600074" y="1102557"/>
                  <a:pt x="1610448" y="1092187"/>
                  <a:pt x="1623246" y="1092187"/>
                </a:cubicBezTo>
                <a:close/>
                <a:moveTo>
                  <a:pt x="1446156" y="1092187"/>
                </a:moveTo>
                <a:cubicBezTo>
                  <a:pt x="1458950" y="1092187"/>
                  <a:pt x="1469322" y="1102557"/>
                  <a:pt x="1469322" y="1115352"/>
                </a:cubicBezTo>
                <a:cubicBezTo>
                  <a:pt x="1469322" y="1128147"/>
                  <a:pt x="1458950" y="1138520"/>
                  <a:pt x="1446156" y="1138520"/>
                </a:cubicBezTo>
                <a:cubicBezTo>
                  <a:pt x="1433364" y="1138520"/>
                  <a:pt x="1422991" y="1128147"/>
                  <a:pt x="1422991" y="1115352"/>
                </a:cubicBezTo>
                <a:cubicBezTo>
                  <a:pt x="1422991" y="1102557"/>
                  <a:pt x="1433364" y="1092187"/>
                  <a:pt x="1446156" y="1092187"/>
                </a:cubicBezTo>
                <a:close/>
                <a:moveTo>
                  <a:pt x="1269058" y="1092187"/>
                </a:moveTo>
                <a:cubicBezTo>
                  <a:pt x="1281852" y="1092187"/>
                  <a:pt x="1292224" y="1102558"/>
                  <a:pt x="1292224" y="1115352"/>
                </a:cubicBezTo>
                <a:cubicBezTo>
                  <a:pt x="1292224" y="1128148"/>
                  <a:pt x="1281852" y="1138520"/>
                  <a:pt x="1269058" y="1138520"/>
                </a:cubicBezTo>
                <a:cubicBezTo>
                  <a:pt x="1256263" y="1138520"/>
                  <a:pt x="1245892" y="1128148"/>
                  <a:pt x="1245892" y="1115352"/>
                </a:cubicBezTo>
                <a:cubicBezTo>
                  <a:pt x="1245892" y="1102558"/>
                  <a:pt x="1256263" y="1092187"/>
                  <a:pt x="1269058" y="1092187"/>
                </a:cubicBezTo>
                <a:close/>
                <a:moveTo>
                  <a:pt x="1091966" y="1092187"/>
                </a:moveTo>
                <a:cubicBezTo>
                  <a:pt x="1104763" y="1092187"/>
                  <a:pt x="1115133" y="1102558"/>
                  <a:pt x="1115133" y="1115352"/>
                </a:cubicBezTo>
                <a:cubicBezTo>
                  <a:pt x="1115133" y="1128148"/>
                  <a:pt x="1104763" y="1138520"/>
                  <a:pt x="1091966" y="1138520"/>
                </a:cubicBezTo>
                <a:cubicBezTo>
                  <a:pt x="1079169" y="1138520"/>
                  <a:pt x="1068796" y="1128148"/>
                  <a:pt x="1068796" y="1115352"/>
                </a:cubicBezTo>
                <a:cubicBezTo>
                  <a:pt x="1068796" y="1102558"/>
                  <a:pt x="1079169" y="1092187"/>
                  <a:pt x="1091966" y="1092187"/>
                </a:cubicBezTo>
                <a:close/>
                <a:moveTo>
                  <a:pt x="914864" y="1092187"/>
                </a:moveTo>
                <a:cubicBezTo>
                  <a:pt x="927657" y="1092187"/>
                  <a:pt x="938027" y="1102558"/>
                  <a:pt x="938027" y="1115352"/>
                </a:cubicBezTo>
                <a:cubicBezTo>
                  <a:pt x="938027" y="1128148"/>
                  <a:pt x="927657" y="1138520"/>
                  <a:pt x="914864" y="1138520"/>
                </a:cubicBezTo>
                <a:cubicBezTo>
                  <a:pt x="902064" y="1138520"/>
                  <a:pt x="891697" y="1128148"/>
                  <a:pt x="891697" y="1115352"/>
                </a:cubicBezTo>
                <a:cubicBezTo>
                  <a:pt x="891697" y="1102558"/>
                  <a:pt x="902064" y="1092187"/>
                  <a:pt x="914864" y="1092187"/>
                </a:cubicBezTo>
                <a:close/>
                <a:moveTo>
                  <a:pt x="737767" y="1092187"/>
                </a:moveTo>
                <a:cubicBezTo>
                  <a:pt x="750562" y="1092187"/>
                  <a:pt x="760934" y="1102558"/>
                  <a:pt x="760934" y="1115352"/>
                </a:cubicBezTo>
                <a:cubicBezTo>
                  <a:pt x="760934" y="1128148"/>
                  <a:pt x="750562" y="1138520"/>
                  <a:pt x="737767" y="1138520"/>
                </a:cubicBezTo>
                <a:cubicBezTo>
                  <a:pt x="724973" y="1138520"/>
                  <a:pt x="714601" y="1128148"/>
                  <a:pt x="714601" y="1115352"/>
                </a:cubicBezTo>
                <a:cubicBezTo>
                  <a:pt x="714601" y="1102558"/>
                  <a:pt x="724973" y="1092187"/>
                  <a:pt x="737767" y="1092187"/>
                </a:cubicBezTo>
                <a:close/>
                <a:moveTo>
                  <a:pt x="560665" y="1092187"/>
                </a:moveTo>
                <a:cubicBezTo>
                  <a:pt x="573459" y="1092187"/>
                  <a:pt x="583831" y="1102558"/>
                  <a:pt x="583831" y="1115353"/>
                </a:cubicBezTo>
                <a:cubicBezTo>
                  <a:pt x="583831" y="1128148"/>
                  <a:pt x="573459" y="1138520"/>
                  <a:pt x="560665" y="1138520"/>
                </a:cubicBezTo>
                <a:cubicBezTo>
                  <a:pt x="547871" y="1138520"/>
                  <a:pt x="537499" y="1128148"/>
                  <a:pt x="537499" y="1115353"/>
                </a:cubicBezTo>
                <a:cubicBezTo>
                  <a:pt x="537499" y="1102558"/>
                  <a:pt x="547871" y="1092187"/>
                  <a:pt x="560665" y="1092187"/>
                </a:cubicBezTo>
                <a:close/>
                <a:moveTo>
                  <a:pt x="383568" y="1092187"/>
                </a:moveTo>
                <a:cubicBezTo>
                  <a:pt x="396363" y="1092187"/>
                  <a:pt x="406733" y="1102558"/>
                  <a:pt x="406733" y="1115353"/>
                </a:cubicBezTo>
                <a:cubicBezTo>
                  <a:pt x="406733" y="1128148"/>
                  <a:pt x="396363" y="1138520"/>
                  <a:pt x="383568" y="1138520"/>
                </a:cubicBezTo>
                <a:cubicBezTo>
                  <a:pt x="370773" y="1138520"/>
                  <a:pt x="360401" y="1128148"/>
                  <a:pt x="360401" y="1115353"/>
                </a:cubicBezTo>
                <a:cubicBezTo>
                  <a:pt x="360401" y="1102558"/>
                  <a:pt x="370773" y="1092187"/>
                  <a:pt x="383568" y="1092187"/>
                </a:cubicBezTo>
                <a:close/>
                <a:moveTo>
                  <a:pt x="206465" y="1092187"/>
                </a:moveTo>
                <a:cubicBezTo>
                  <a:pt x="219259" y="1092187"/>
                  <a:pt x="229631" y="1102558"/>
                  <a:pt x="229631" y="1115353"/>
                </a:cubicBezTo>
                <a:cubicBezTo>
                  <a:pt x="229631" y="1128148"/>
                  <a:pt x="219259" y="1138520"/>
                  <a:pt x="206465" y="1138520"/>
                </a:cubicBezTo>
                <a:cubicBezTo>
                  <a:pt x="193671" y="1138520"/>
                  <a:pt x="183299" y="1128148"/>
                  <a:pt x="183299" y="1115353"/>
                </a:cubicBezTo>
                <a:cubicBezTo>
                  <a:pt x="183299" y="1102558"/>
                  <a:pt x="193671" y="1092187"/>
                  <a:pt x="206465" y="1092187"/>
                </a:cubicBezTo>
                <a:close/>
                <a:moveTo>
                  <a:pt x="29367" y="1092187"/>
                </a:moveTo>
                <a:cubicBezTo>
                  <a:pt x="42161" y="1092187"/>
                  <a:pt x="52533" y="1102558"/>
                  <a:pt x="52533" y="1115353"/>
                </a:cubicBezTo>
                <a:cubicBezTo>
                  <a:pt x="52533" y="1128148"/>
                  <a:pt x="42161" y="1138520"/>
                  <a:pt x="29367" y="1138520"/>
                </a:cubicBezTo>
                <a:cubicBezTo>
                  <a:pt x="16573" y="1138520"/>
                  <a:pt x="6201" y="1128148"/>
                  <a:pt x="6201" y="1115353"/>
                </a:cubicBezTo>
                <a:cubicBezTo>
                  <a:pt x="6201" y="1102558"/>
                  <a:pt x="16573" y="1092187"/>
                  <a:pt x="29367" y="1092187"/>
                </a:cubicBezTo>
                <a:close/>
                <a:moveTo>
                  <a:pt x="3391637" y="1092181"/>
                </a:moveTo>
                <a:cubicBezTo>
                  <a:pt x="3404431" y="1092181"/>
                  <a:pt x="3414803" y="1102553"/>
                  <a:pt x="3414803" y="1115348"/>
                </a:cubicBezTo>
                <a:cubicBezTo>
                  <a:pt x="3414803" y="1128141"/>
                  <a:pt x="3404431" y="1138514"/>
                  <a:pt x="3391637" y="1138514"/>
                </a:cubicBezTo>
                <a:cubicBezTo>
                  <a:pt x="3378843" y="1138514"/>
                  <a:pt x="3368471" y="1128141"/>
                  <a:pt x="3368471" y="1115348"/>
                </a:cubicBezTo>
                <a:cubicBezTo>
                  <a:pt x="3368471" y="1102553"/>
                  <a:pt x="3378843" y="1092181"/>
                  <a:pt x="3391637" y="1092181"/>
                </a:cubicBezTo>
                <a:close/>
                <a:moveTo>
                  <a:pt x="3214542" y="1092181"/>
                </a:moveTo>
                <a:cubicBezTo>
                  <a:pt x="3227336" y="1092181"/>
                  <a:pt x="3237708" y="1102553"/>
                  <a:pt x="3237708" y="1115348"/>
                </a:cubicBezTo>
                <a:cubicBezTo>
                  <a:pt x="3237708" y="1128141"/>
                  <a:pt x="3227336" y="1138514"/>
                  <a:pt x="3214542" y="1138514"/>
                </a:cubicBezTo>
                <a:cubicBezTo>
                  <a:pt x="3201748" y="1138514"/>
                  <a:pt x="3191376" y="1128141"/>
                  <a:pt x="3191376" y="1115348"/>
                </a:cubicBezTo>
                <a:cubicBezTo>
                  <a:pt x="3191376" y="1102553"/>
                  <a:pt x="3201748" y="1092181"/>
                  <a:pt x="3214542" y="1092181"/>
                </a:cubicBezTo>
                <a:close/>
                <a:moveTo>
                  <a:pt x="3037443" y="1092181"/>
                </a:moveTo>
                <a:cubicBezTo>
                  <a:pt x="3050237" y="1092181"/>
                  <a:pt x="3060609" y="1102553"/>
                  <a:pt x="3060609" y="1115348"/>
                </a:cubicBezTo>
                <a:cubicBezTo>
                  <a:pt x="3060609" y="1128141"/>
                  <a:pt x="3050237" y="1138514"/>
                  <a:pt x="3037443" y="1138514"/>
                </a:cubicBezTo>
                <a:cubicBezTo>
                  <a:pt x="3024649" y="1138514"/>
                  <a:pt x="3014277" y="1128141"/>
                  <a:pt x="3014277" y="1115348"/>
                </a:cubicBezTo>
                <a:cubicBezTo>
                  <a:pt x="3014277" y="1102553"/>
                  <a:pt x="3024649" y="1092181"/>
                  <a:pt x="3037443" y="1092181"/>
                </a:cubicBezTo>
                <a:close/>
                <a:moveTo>
                  <a:pt x="2860344" y="1092181"/>
                </a:moveTo>
                <a:cubicBezTo>
                  <a:pt x="2873138" y="1092181"/>
                  <a:pt x="2883510" y="1102553"/>
                  <a:pt x="2883510" y="1115348"/>
                </a:cubicBezTo>
                <a:cubicBezTo>
                  <a:pt x="2883510" y="1128141"/>
                  <a:pt x="2873138" y="1138514"/>
                  <a:pt x="2860344" y="1138514"/>
                </a:cubicBezTo>
                <a:cubicBezTo>
                  <a:pt x="2847550" y="1138514"/>
                  <a:pt x="2837178" y="1128141"/>
                  <a:pt x="2837178" y="1115348"/>
                </a:cubicBezTo>
                <a:cubicBezTo>
                  <a:pt x="2837178" y="1102553"/>
                  <a:pt x="2847550" y="1092181"/>
                  <a:pt x="2860344" y="1092181"/>
                </a:cubicBezTo>
                <a:close/>
                <a:moveTo>
                  <a:pt x="2683245" y="1092181"/>
                </a:moveTo>
                <a:cubicBezTo>
                  <a:pt x="2696039" y="1092181"/>
                  <a:pt x="2706411" y="1102553"/>
                  <a:pt x="2706411" y="1115348"/>
                </a:cubicBezTo>
                <a:cubicBezTo>
                  <a:pt x="2706411" y="1128141"/>
                  <a:pt x="2696039" y="1138514"/>
                  <a:pt x="2683245" y="1138514"/>
                </a:cubicBezTo>
                <a:cubicBezTo>
                  <a:pt x="2670451" y="1138514"/>
                  <a:pt x="2660079" y="1128141"/>
                  <a:pt x="2660079" y="1115348"/>
                </a:cubicBezTo>
                <a:cubicBezTo>
                  <a:pt x="2660079" y="1102553"/>
                  <a:pt x="2670451" y="1092181"/>
                  <a:pt x="2683245" y="1092181"/>
                </a:cubicBezTo>
                <a:close/>
                <a:moveTo>
                  <a:pt x="2506147" y="1092181"/>
                </a:moveTo>
                <a:cubicBezTo>
                  <a:pt x="2518941" y="1092181"/>
                  <a:pt x="2529313" y="1102553"/>
                  <a:pt x="2529313" y="1115348"/>
                </a:cubicBezTo>
                <a:cubicBezTo>
                  <a:pt x="2529313" y="1128141"/>
                  <a:pt x="2518941" y="1138514"/>
                  <a:pt x="2506147" y="1138514"/>
                </a:cubicBezTo>
                <a:cubicBezTo>
                  <a:pt x="2493353" y="1138514"/>
                  <a:pt x="2482981" y="1128141"/>
                  <a:pt x="2482981" y="1115348"/>
                </a:cubicBezTo>
                <a:cubicBezTo>
                  <a:pt x="2482981" y="1102553"/>
                  <a:pt x="2493353" y="1092181"/>
                  <a:pt x="2506147" y="1092181"/>
                </a:cubicBezTo>
                <a:close/>
                <a:moveTo>
                  <a:pt x="2329048" y="1092181"/>
                </a:moveTo>
                <a:cubicBezTo>
                  <a:pt x="2341842" y="1092181"/>
                  <a:pt x="2352214" y="1102553"/>
                  <a:pt x="2352214" y="1115348"/>
                </a:cubicBezTo>
                <a:cubicBezTo>
                  <a:pt x="2352214" y="1128141"/>
                  <a:pt x="2341842" y="1138514"/>
                  <a:pt x="2329048" y="1138514"/>
                </a:cubicBezTo>
                <a:cubicBezTo>
                  <a:pt x="2316254" y="1138514"/>
                  <a:pt x="2305882" y="1128141"/>
                  <a:pt x="2305882" y="1115348"/>
                </a:cubicBezTo>
                <a:cubicBezTo>
                  <a:pt x="2305882" y="1102553"/>
                  <a:pt x="2316254" y="1092181"/>
                  <a:pt x="2329048" y="1092181"/>
                </a:cubicBezTo>
                <a:close/>
                <a:moveTo>
                  <a:pt x="2151949" y="1092181"/>
                </a:moveTo>
                <a:cubicBezTo>
                  <a:pt x="2164743" y="1092181"/>
                  <a:pt x="2175115" y="1102553"/>
                  <a:pt x="2175115" y="1115348"/>
                </a:cubicBezTo>
                <a:cubicBezTo>
                  <a:pt x="2175115" y="1128143"/>
                  <a:pt x="2164743" y="1138515"/>
                  <a:pt x="2151949" y="1138515"/>
                </a:cubicBezTo>
                <a:cubicBezTo>
                  <a:pt x="2139155" y="1138515"/>
                  <a:pt x="2128783" y="1128143"/>
                  <a:pt x="2128783" y="1115348"/>
                </a:cubicBezTo>
                <a:cubicBezTo>
                  <a:pt x="2128783" y="1102553"/>
                  <a:pt x="2139155" y="1092181"/>
                  <a:pt x="2151949" y="1092181"/>
                </a:cubicBezTo>
                <a:close/>
                <a:moveTo>
                  <a:pt x="1974850" y="1092181"/>
                </a:moveTo>
                <a:cubicBezTo>
                  <a:pt x="1987644" y="1092181"/>
                  <a:pt x="1998016" y="1102553"/>
                  <a:pt x="1998016" y="1115348"/>
                </a:cubicBezTo>
                <a:cubicBezTo>
                  <a:pt x="1998016" y="1128143"/>
                  <a:pt x="1987644" y="1138515"/>
                  <a:pt x="1974850" y="1138515"/>
                </a:cubicBezTo>
                <a:cubicBezTo>
                  <a:pt x="1962056" y="1138515"/>
                  <a:pt x="1951684" y="1128143"/>
                  <a:pt x="1951684" y="1115348"/>
                </a:cubicBezTo>
                <a:cubicBezTo>
                  <a:pt x="1951684" y="1102553"/>
                  <a:pt x="1962056" y="1092181"/>
                  <a:pt x="1974850" y="1092181"/>
                </a:cubicBezTo>
                <a:close/>
                <a:moveTo>
                  <a:pt x="1797751" y="1092181"/>
                </a:moveTo>
                <a:cubicBezTo>
                  <a:pt x="1810545" y="1092181"/>
                  <a:pt x="1820917" y="1102553"/>
                  <a:pt x="1820917" y="1115348"/>
                </a:cubicBezTo>
                <a:cubicBezTo>
                  <a:pt x="1820917" y="1128143"/>
                  <a:pt x="1810545" y="1138515"/>
                  <a:pt x="1797751" y="1138515"/>
                </a:cubicBezTo>
                <a:cubicBezTo>
                  <a:pt x="1784957" y="1138515"/>
                  <a:pt x="1774585" y="1128143"/>
                  <a:pt x="1774585" y="1115348"/>
                </a:cubicBezTo>
                <a:cubicBezTo>
                  <a:pt x="1774585" y="1102553"/>
                  <a:pt x="1784957" y="1092181"/>
                  <a:pt x="1797751" y="1092181"/>
                </a:cubicBezTo>
                <a:close/>
                <a:moveTo>
                  <a:pt x="1623246" y="900179"/>
                </a:moveTo>
                <a:cubicBezTo>
                  <a:pt x="1636043" y="900179"/>
                  <a:pt x="1646418" y="910552"/>
                  <a:pt x="1646418" y="923344"/>
                </a:cubicBezTo>
                <a:cubicBezTo>
                  <a:pt x="1646418" y="936138"/>
                  <a:pt x="1636043" y="946511"/>
                  <a:pt x="1623246" y="946511"/>
                </a:cubicBezTo>
                <a:cubicBezTo>
                  <a:pt x="1610448" y="946511"/>
                  <a:pt x="1600074" y="936138"/>
                  <a:pt x="1600074" y="923344"/>
                </a:cubicBezTo>
                <a:cubicBezTo>
                  <a:pt x="1600074" y="910552"/>
                  <a:pt x="1610448" y="900179"/>
                  <a:pt x="1623246" y="900179"/>
                </a:cubicBezTo>
                <a:close/>
                <a:moveTo>
                  <a:pt x="1446157" y="900179"/>
                </a:moveTo>
                <a:cubicBezTo>
                  <a:pt x="1458951" y="900179"/>
                  <a:pt x="1469323" y="910552"/>
                  <a:pt x="1469323" y="923344"/>
                </a:cubicBezTo>
                <a:cubicBezTo>
                  <a:pt x="1469323" y="936138"/>
                  <a:pt x="1458951" y="946511"/>
                  <a:pt x="1446157" y="946511"/>
                </a:cubicBezTo>
                <a:cubicBezTo>
                  <a:pt x="1433364" y="946511"/>
                  <a:pt x="1422991" y="936138"/>
                  <a:pt x="1422991" y="923344"/>
                </a:cubicBezTo>
                <a:cubicBezTo>
                  <a:pt x="1422991" y="910552"/>
                  <a:pt x="1433364" y="900179"/>
                  <a:pt x="1446157" y="900179"/>
                </a:cubicBezTo>
                <a:close/>
                <a:moveTo>
                  <a:pt x="1269058" y="900179"/>
                </a:moveTo>
                <a:cubicBezTo>
                  <a:pt x="1281852" y="900179"/>
                  <a:pt x="1292225" y="910552"/>
                  <a:pt x="1292225" y="923344"/>
                </a:cubicBezTo>
                <a:cubicBezTo>
                  <a:pt x="1292225" y="936138"/>
                  <a:pt x="1281852" y="946511"/>
                  <a:pt x="1269058" y="946511"/>
                </a:cubicBezTo>
                <a:cubicBezTo>
                  <a:pt x="1256263" y="946511"/>
                  <a:pt x="1245892" y="936138"/>
                  <a:pt x="1245892" y="923344"/>
                </a:cubicBezTo>
                <a:cubicBezTo>
                  <a:pt x="1245892" y="910552"/>
                  <a:pt x="1256263" y="900179"/>
                  <a:pt x="1269058" y="900179"/>
                </a:cubicBezTo>
                <a:close/>
                <a:moveTo>
                  <a:pt x="1091966" y="900179"/>
                </a:moveTo>
                <a:cubicBezTo>
                  <a:pt x="1104763" y="900179"/>
                  <a:pt x="1115133" y="910552"/>
                  <a:pt x="1115133" y="923344"/>
                </a:cubicBezTo>
                <a:cubicBezTo>
                  <a:pt x="1115133" y="936138"/>
                  <a:pt x="1104763" y="946511"/>
                  <a:pt x="1091966" y="946511"/>
                </a:cubicBezTo>
                <a:cubicBezTo>
                  <a:pt x="1079170" y="946511"/>
                  <a:pt x="1068796" y="936138"/>
                  <a:pt x="1068796" y="923344"/>
                </a:cubicBezTo>
                <a:cubicBezTo>
                  <a:pt x="1068796" y="910552"/>
                  <a:pt x="1079170" y="900179"/>
                  <a:pt x="1091966" y="900179"/>
                </a:cubicBezTo>
                <a:close/>
                <a:moveTo>
                  <a:pt x="914864" y="900179"/>
                </a:moveTo>
                <a:cubicBezTo>
                  <a:pt x="927657" y="900179"/>
                  <a:pt x="938029" y="910552"/>
                  <a:pt x="938029" y="923344"/>
                </a:cubicBezTo>
                <a:cubicBezTo>
                  <a:pt x="938029" y="936138"/>
                  <a:pt x="927657" y="946511"/>
                  <a:pt x="914864" y="946511"/>
                </a:cubicBezTo>
                <a:cubicBezTo>
                  <a:pt x="902064" y="946511"/>
                  <a:pt x="891697" y="936138"/>
                  <a:pt x="891697" y="923344"/>
                </a:cubicBezTo>
                <a:cubicBezTo>
                  <a:pt x="891697" y="910552"/>
                  <a:pt x="902064" y="900179"/>
                  <a:pt x="914864" y="900179"/>
                </a:cubicBezTo>
                <a:close/>
                <a:moveTo>
                  <a:pt x="737768" y="900179"/>
                </a:moveTo>
                <a:cubicBezTo>
                  <a:pt x="750562" y="900179"/>
                  <a:pt x="760934" y="910552"/>
                  <a:pt x="760934" y="923344"/>
                </a:cubicBezTo>
                <a:cubicBezTo>
                  <a:pt x="760934" y="936139"/>
                  <a:pt x="750562" y="946511"/>
                  <a:pt x="737768" y="946511"/>
                </a:cubicBezTo>
                <a:cubicBezTo>
                  <a:pt x="724974" y="946511"/>
                  <a:pt x="714602" y="936139"/>
                  <a:pt x="714602" y="923344"/>
                </a:cubicBezTo>
                <a:cubicBezTo>
                  <a:pt x="714602" y="910552"/>
                  <a:pt x="724974" y="900179"/>
                  <a:pt x="737768" y="900179"/>
                </a:cubicBezTo>
                <a:close/>
                <a:moveTo>
                  <a:pt x="560665" y="900179"/>
                </a:moveTo>
                <a:cubicBezTo>
                  <a:pt x="573460" y="900179"/>
                  <a:pt x="583832" y="910552"/>
                  <a:pt x="583832" y="923344"/>
                </a:cubicBezTo>
                <a:cubicBezTo>
                  <a:pt x="583832" y="936139"/>
                  <a:pt x="573460" y="946511"/>
                  <a:pt x="560665" y="946511"/>
                </a:cubicBezTo>
                <a:cubicBezTo>
                  <a:pt x="547872" y="946511"/>
                  <a:pt x="537500" y="936139"/>
                  <a:pt x="537500" y="923344"/>
                </a:cubicBezTo>
                <a:cubicBezTo>
                  <a:pt x="537500" y="910552"/>
                  <a:pt x="547872" y="900179"/>
                  <a:pt x="560665" y="900179"/>
                </a:cubicBezTo>
                <a:close/>
                <a:moveTo>
                  <a:pt x="383569" y="900179"/>
                </a:moveTo>
                <a:cubicBezTo>
                  <a:pt x="396363" y="900179"/>
                  <a:pt x="406733" y="910552"/>
                  <a:pt x="406733" y="923344"/>
                </a:cubicBezTo>
                <a:cubicBezTo>
                  <a:pt x="406733" y="936139"/>
                  <a:pt x="396363" y="946511"/>
                  <a:pt x="383569" y="946511"/>
                </a:cubicBezTo>
                <a:cubicBezTo>
                  <a:pt x="370773" y="946511"/>
                  <a:pt x="360402" y="936139"/>
                  <a:pt x="360402" y="923344"/>
                </a:cubicBezTo>
                <a:cubicBezTo>
                  <a:pt x="360402" y="910552"/>
                  <a:pt x="370773" y="900179"/>
                  <a:pt x="383569" y="900179"/>
                </a:cubicBezTo>
                <a:close/>
                <a:moveTo>
                  <a:pt x="206466" y="900179"/>
                </a:moveTo>
                <a:cubicBezTo>
                  <a:pt x="219259" y="900179"/>
                  <a:pt x="229631" y="910552"/>
                  <a:pt x="229631" y="923344"/>
                </a:cubicBezTo>
                <a:cubicBezTo>
                  <a:pt x="229631" y="936139"/>
                  <a:pt x="219259" y="946511"/>
                  <a:pt x="206466" y="946511"/>
                </a:cubicBezTo>
                <a:cubicBezTo>
                  <a:pt x="193672" y="946511"/>
                  <a:pt x="183300" y="936139"/>
                  <a:pt x="183300" y="923344"/>
                </a:cubicBezTo>
                <a:cubicBezTo>
                  <a:pt x="183300" y="910552"/>
                  <a:pt x="193672" y="900179"/>
                  <a:pt x="206466" y="900179"/>
                </a:cubicBezTo>
                <a:close/>
                <a:moveTo>
                  <a:pt x="29367" y="900179"/>
                </a:moveTo>
                <a:cubicBezTo>
                  <a:pt x="42161" y="900179"/>
                  <a:pt x="52533" y="910552"/>
                  <a:pt x="52533" y="923344"/>
                </a:cubicBezTo>
                <a:cubicBezTo>
                  <a:pt x="52533" y="936139"/>
                  <a:pt x="42161" y="946511"/>
                  <a:pt x="29367" y="946511"/>
                </a:cubicBezTo>
                <a:cubicBezTo>
                  <a:pt x="16574" y="946511"/>
                  <a:pt x="6202" y="936139"/>
                  <a:pt x="6202" y="923344"/>
                </a:cubicBezTo>
                <a:cubicBezTo>
                  <a:pt x="6202" y="910552"/>
                  <a:pt x="16574" y="900179"/>
                  <a:pt x="29367" y="900179"/>
                </a:cubicBezTo>
                <a:close/>
                <a:moveTo>
                  <a:pt x="3391637" y="900174"/>
                </a:moveTo>
                <a:cubicBezTo>
                  <a:pt x="3404431" y="900174"/>
                  <a:pt x="3414803" y="910545"/>
                  <a:pt x="3414803" y="923339"/>
                </a:cubicBezTo>
                <a:cubicBezTo>
                  <a:pt x="3414803" y="936133"/>
                  <a:pt x="3404431" y="946504"/>
                  <a:pt x="3391637" y="946504"/>
                </a:cubicBezTo>
                <a:cubicBezTo>
                  <a:pt x="3378843" y="946504"/>
                  <a:pt x="3368471" y="936133"/>
                  <a:pt x="3368471" y="923339"/>
                </a:cubicBezTo>
                <a:cubicBezTo>
                  <a:pt x="3368471" y="910545"/>
                  <a:pt x="3378843" y="900174"/>
                  <a:pt x="3391637" y="900174"/>
                </a:cubicBezTo>
                <a:close/>
                <a:moveTo>
                  <a:pt x="3214542" y="900174"/>
                </a:moveTo>
                <a:cubicBezTo>
                  <a:pt x="3227336" y="900174"/>
                  <a:pt x="3237708" y="910545"/>
                  <a:pt x="3237708" y="923339"/>
                </a:cubicBezTo>
                <a:cubicBezTo>
                  <a:pt x="3237708" y="936133"/>
                  <a:pt x="3227336" y="946506"/>
                  <a:pt x="3214542" y="946506"/>
                </a:cubicBezTo>
                <a:cubicBezTo>
                  <a:pt x="3201748" y="946506"/>
                  <a:pt x="3191376" y="936133"/>
                  <a:pt x="3191376" y="923339"/>
                </a:cubicBezTo>
                <a:cubicBezTo>
                  <a:pt x="3191376" y="910545"/>
                  <a:pt x="3201748" y="900174"/>
                  <a:pt x="3214542" y="900174"/>
                </a:cubicBezTo>
                <a:close/>
                <a:moveTo>
                  <a:pt x="3037443" y="900174"/>
                </a:moveTo>
                <a:cubicBezTo>
                  <a:pt x="3050237" y="900174"/>
                  <a:pt x="3060609" y="910545"/>
                  <a:pt x="3060609" y="923339"/>
                </a:cubicBezTo>
                <a:cubicBezTo>
                  <a:pt x="3060609" y="936133"/>
                  <a:pt x="3050237" y="946506"/>
                  <a:pt x="3037443" y="946506"/>
                </a:cubicBezTo>
                <a:cubicBezTo>
                  <a:pt x="3024649" y="946506"/>
                  <a:pt x="3014277" y="936133"/>
                  <a:pt x="3014277" y="923339"/>
                </a:cubicBezTo>
                <a:cubicBezTo>
                  <a:pt x="3014277" y="910545"/>
                  <a:pt x="3024649" y="900174"/>
                  <a:pt x="3037443" y="900174"/>
                </a:cubicBezTo>
                <a:close/>
                <a:moveTo>
                  <a:pt x="2860344" y="900174"/>
                </a:moveTo>
                <a:cubicBezTo>
                  <a:pt x="2873138" y="900174"/>
                  <a:pt x="2883510" y="910545"/>
                  <a:pt x="2883510" y="923339"/>
                </a:cubicBezTo>
                <a:cubicBezTo>
                  <a:pt x="2883510" y="936133"/>
                  <a:pt x="2873138" y="946506"/>
                  <a:pt x="2860344" y="946506"/>
                </a:cubicBezTo>
                <a:cubicBezTo>
                  <a:pt x="2847550" y="946506"/>
                  <a:pt x="2837178" y="936133"/>
                  <a:pt x="2837178" y="923339"/>
                </a:cubicBezTo>
                <a:cubicBezTo>
                  <a:pt x="2837178" y="910545"/>
                  <a:pt x="2847550" y="900174"/>
                  <a:pt x="2860344" y="900174"/>
                </a:cubicBezTo>
                <a:close/>
                <a:moveTo>
                  <a:pt x="2683245" y="900174"/>
                </a:moveTo>
                <a:cubicBezTo>
                  <a:pt x="2696039" y="900174"/>
                  <a:pt x="2706411" y="910545"/>
                  <a:pt x="2706411" y="923339"/>
                </a:cubicBezTo>
                <a:cubicBezTo>
                  <a:pt x="2706411" y="936133"/>
                  <a:pt x="2696039" y="946506"/>
                  <a:pt x="2683245" y="946506"/>
                </a:cubicBezTo>
                <a:cubicBezTo>
                  <a:pt x="2670451" y="946506"/>
                  <a:pt x="2660079" y="936133"/>
                  <a:pt x="2660079" y="923339"/>
                </a:cubicBezTo>
                <a:cubicBezTo>
                  <a:pt x="2660079" y="910545"/>
                  <a:pt x="2670451" y="900174"/>
                  <a:pt x="2683245" y="900174"/>
                </a:cubicBezTo>
                <a:close/>
                <a:moveTo>
                  <a:pt x="2506147" y="900174"/>
                </a:moveTo>
                <a:cubicBezTo>
                  <a:pt x="2518941" y="900174"/>
                  <a:pt x="2529313" y="910545"/>
                  <a:pt x="2529313" y="923339"/>
                </a:cubicBezTo>
                <a:cubicBezTo>
                  <a:pt x="2529313" y="936135"/>
                  <a:pt x="2518941" y="946506"/>
                  <a:pt x="2506147" y="946506"/>
                </a:cubicBezTo>
                <a:cubicBezTo>
                  <a:pt x="2493353" y="946506"/>
                  <a:pt x="2482981" y="936135"/>
                  <a:pt x="2482981" y="923339"/>
                </a:cubicBezTo>
                <a:cubicBezTo>
                  <a:pt x="2482981" y="910545"/>
                  <a:pt x="2493353" y="900174"/>
                  <a:pt x="2506147" y="900174"/>
                </a:cubicBezTo>
                <a:close/>
                <a:moveTo>
                  <a:pt x="2329048" y="900174"/>
                </a:moveTo>
                <a:cubicBezTo>
                  <a:pt x="2341842" y="900174"/>
                  <a:pt x="2352214" y="910545"/>
                  <a:pt x="2352214" y="923339"/>
                </a:cubicBezTo>
                <a:cubicBezTo>
                  <a:pt x="2352214" y="936135"/>
                  <a:pt x="2341842" y="946506"/>
                  <a:pt x="2329048" y="946506"/>
                </a:cubicBezTo>
                <a:cubicBezTo>
                  <a:pt x="2316254" y="946506"/>
                  <a:pt x="2305882" y="936135"/>
                  <a:pt x="2305882" y="923339"/>
                </a:cubicBezTo>
                <a:cubicBezTo>
                  <a:pt x="2305882" y="910545"/>
                  <a:pt x="2316254" y="900174"/>
                  <a:pt x="2329048" y="900174"/>
                </a:cubicBezTo>
                <a:close/>
                <a:moveTo>
                  <a:pt x="2151949" y="900174"/>
                </a:moveTo>
                <a:cubicBezTo>
                  <a:pt x="2164743" y="900174"/>
                  <a:pt x="2175115" y="910545"/>
                  <a:pt x="2175115" y="923339"/>
                </a:cubicBezTo>
                <a:cubicBezTo>
                  <a:pt x="2175115" y="936135"/>
                  <a:pt x="2164743" y="946506"/>
                  <a:pt x="2151949" y="946506"/>
                </a:cubicBezTo>
                <a:cubicBezTo>
                  <a:pt x="2139155" y="946506"/>
                  <a:pt x="2128783" y="936135"/>
                  <a:pt x="2128783" y="923339"/>
                </a:cubicBezTo>
                <a:cubicBezTo>
                  <a:pt x="2128783" y="910545"/>
                  <a:pt x="2139155" y="900174"/>
                  <a:pt x="2151949" y="900174"/>
                </a:cubicBezTo>
                <a:close/>
                <a:moveTo>
                  <a:pt x="1974850" y="900174"/>
                </a:moveTo>
                <a:cubicBezTo>
                  <a:pt x="1987644" y="900174"/>
                  <a:pt x="1998016" y="910545"/>
                  <a:pt x="1998016" y="923339"/>
                </a:cubicBezTo>
                <a:cubicBezTo>
                  <a:pt x="1998016" y="936135"/>
                  <a:pt x="1987644" y="946506"/>
                  <a:pt x="1974850" y="946506"/>
                </a:cubicBezTo>
                <a:cubicBezTo>
                  <a:pt x="1962056" y="946506"/>
                  <a:pt x="1951684" y="936135"/>
                  <a:pt x="1951684" y="923339"/>
                </a:cubicBezTo>
                <a:cubicBezTo>
                  <a:pt x="1951684" y="910545"/>
                  <a:pt x="1962056" y="900174"/>
                  <a:pt x="1974850" y="900174"/>
                </a:cubicBezTo>
                <a:close/>
                <a:moveTo>
                  <a:pt x="1797751" y="900174"/>
                </a:moveTo>
                <a:cubicBezTo>
                  <a:pt x="1810545" y="900174"/>
                  <a:pt x="1820917" y="910545"/>
                  <a:pt x="1820917" y="923339"/>
                </a:cubicBezTo>
                <a:cubicBezTo>
                  <a:pt x="1820917" y="936135"/>
                  <a:pt x="1810545" y="946506"/>
                  <a:pt x="1797751" y="946506"/>
                </a:cubicBezTo>
                <a:cubicBezTo>
                  <a:pt x="1784957" y="946506"/>
                  <a:pt x="1774585" y="936135"/>
                  <a:pt x="1774585" y="923339"/>
                </a:cubicBezTo>
                <a:cubicBezTo>
                  <a:pt x="1774585" y="910545"/>
                  <a:pt x="1784957" y="900174"/>
                  <a:pt x="1797751" y="900174"/>
                </a:cubicBezTo>
                <a:close/>
                <a:moveTo>
                  <a:pt x="562730" y="728815"/>
                </a:moveTo>
                <a:cubicBezTo>
                  <a:pt x="575524" y="728815"/>
                  <a:pt x="585897" y="739187"/>
                  <a:pt x="585897" y="751982"/>
                </a:cubicBezTo>
                <a:cubicBezTo>
                  <a:pt x="585897" y="764776"/>
                  <a:pt x="575524" y="775148"/>
                  <a:pt x="562730" y="775148"/>
                </a:cubicBezTo>
                <a:cubicBezTo>
                  <a:pt x="549936" y="775148"/>
                  <a:pt x="539564" y="764776"/>
                  <a:pt x="539564" y="751982"/>
                </a:cubicBezTo>
                <a:cubicBezTo>
                  <a:pt x="539564" y="739187"/>
                  <a:pt x="549936" y="728815"/>
                  <a:pt x="562730" y="728815"/>
                </a:cubicBezTo>
                <a:close/>
                <a:moveTo>
                  <a:pt x="385634" y="728815"/>
                </a:moveTo>
                <a:cubicBezTo>
                  <a:pt x="398427" y="728815"/>
                  <a:pt x="408797" y="739187"/>
                  <a:pt x="408797" y="751982"/>
                </a:cubicBezTo>
                <a:cubicBezTo>
                  <a:pt x="408797" y="764776"/>
                  <a:pt x="398427" y="775148"/>
                  <a:pt x="385634" y="775148"/>
                </a:cubicBezTo>
                <a:cubicBezTo>
                  <a:pt x="372838" y="775148"/>
                  <a:pt x="362467" y="764776"/>
                  <a:pt x="362467" y="751982"/>
                </a:cubicBezTo>
                <a:cubicBezTo>
                  <a:pt x="362467" y="739187"/>
                  <a:pt x="372838" y="728815"/>
                  <a:pt x="385634" y="728815"/>
                </a:cubicBezTo>
                <a:close/>
                <a:moveTo>
                  <a:pt x="208530" y="728815"/>
                </a:moveTo>
                <a:cubicBezTo>
                  <a:pt x="221324" y="728815"/>
                  <a:pt x="231696" y="739187"/>
                  <a:pt x="231696" y="751982"/>
                </a:cubicBezTo>
                <a:cubicBezTo>
                  <a:pt x="231696" y="764776"/>
                  <a:pt x="221324" y="775148"/>
                  <a:pt x="208530" y="775148"/>
                </a:cubicBezTo>
                <a:cubicBezTo>
                  <a:pt x="195736" y="775148"/>
                  <a:pt x="185364" y="764776"/>
                  <a:pt x="185364" y="751982"/>
                </a:cubicBezTo>
                <a:cubicBezTo>
                  <a:pt x="185364" y="739187"/>
                  <a:pt x="195736" y="728815"/>
                  <a:pt x="208530" y="728815"/>
                </a:cubicBezTo>
                <a:close/>
                <a:moveTo>
                  <a:pt x="31432" y="728815"/>
                </a:moveTo>
                <a:cubicBezTo>
                  <a:pt x="44226" y="728815"/>
                  <a:pt x="54598" y="739187"/>
                  <a:pt x="54598" y="751982"/>
                </a:cubicBezTo>
                <a:cubicBezTo>
                  <a:pt x="54598" y="764776"/>
                  <a:pt x="44226" y="775148"/>
                  <a:pt x="31432" y="775148"/>
                </a:cubicBezTo>
                <a:cubicBezTo>
                  <a:pt x="18638" y="775148"/>
                  <a:pt x="8266" y="764776"/>
                  <a:pt x="8266" y="751982"/>
                </a:cubicBezTo>
                <a:cubicBezTo>
                  <a:pt x="8266" y="739187"/>
                  <a:pt x="18638" y="728815"/>
                  <a:pt x="31432" y="728815"/>
                </a:cubicBezTo>
                <a:close/>
                <a:moveTo>
                  <a:pt x="1448221" y="728815"/>
                </a:moveTo>
                <a:cubicBezTo>
                  <a:pt x="1461014" y="728815"/>
                  <a:pt x="1471386" y="739187"/>
                  <a:pt x="1471386" y="751982"/>
                </a:cubicBezTo>
                <a:cubicBezTo>
                  <a:pt x="1471386" y="764776"/>
                  <a:pt x="1461014" y="775148"/>
                  <a:pt x="1448221" y="775148"/>
                </a:cubicBezTo>
                <a:cubicBezTo>
                  <a:pt x="1435428" y="775148"/>
                  <a:pt x="1425056" y="764776"/>
                  <a:pt x="1425056" y="751982"/>
                </a:cubicBezTo>
                <a:cubicBezTo>
                  <a:pt x="1425056" y="739187"/>
                  <a:pt x="1435428" y="728815"/>
                  <a:pt x="1448221" y="728815"/>
                </a:cubicBezTo>
                <a:close/>
                <a:moveTo>
                  <a:pt x="1271123" y="728815"/>
                </a:moveTo>
                <a:cubicBezTo>
                  <a:pt x="1283918" y="728815"/>
                  <a:pt x="1294289" y="739187"/>
                  <a:pt x="1294289" y="751982"/>
                </a:cubicBezTo>
                <a:cubicBezTo>
                  <a:pt x="1294289" y="764776"/>
                  <a:pt x="1283918" y="775148"/>
                  <a:pt x="1271123" y="775148"/>
                </a:cubicBezTo>
                <a:cubicBezTo>
                  <a:pt x="1258328" y="775148"/>
                  <a:pt x="1247956" y="764776"/>
                  <a:pt x="1247956" y="751982"/>
                </a:cubicBezTo>
                <a:cubicBezTo>
                  <a:pt x="1247956" y="739187"/>
                  <a:pt x="1258328" y="728815"/>
                  <a:pt x="1271123" y="728815"/>
                </a:cubicBezTo>
                <a:close/>
                <a:moveTo>
                  <a:pt x="1094033" y="728815"/>
                </a:moveTo>
                <a:cubicBezTo>
                  <a:pt x="1106828" y="728815"/>
                  <a:pt x="1117199" y="739187"/>
                  <a:pt x="1117199" y="751982"/>
                </a:cubicBezTo>
                <a:cubicBezTo>
                  <a:pt x="1117199" y="764776"/>
                  <a:pt x="1106828" y="775148"/>
                  <a:pt x="1094033" y="775148"/>
                </a:cubicBezTo>
                <a:cubicBezTo>
                  <a:pt x="1081235" y="775148"/>
                  <a:pt x="1070861" y="764776"/>
                  <a:pt x="1070861" y="751982"/>
                </a:cubicBezTo>
                <a:cubicBezTo>
                  <a:pt x="1070861" y="739187"/>
                  <a:pt x="1081235" y="728815"/>
                  <a:pt x="1094033" y="728815"/>
                </a:cubicBezTo>
                <a:close/>
                <a:moveTo>
                  <a:pt x="916930" y="728815"/>
                </a:moveTo>
                <a:cubicBezTo>
                  <a:pt x="929720" y="728815"/>
                  <a:pt x="940093" y="739187"/>
                  <a:pt x="940093" y="751982"/>
                </a:cubicBezTo>
                <a:cubicBezTo>
                  <a:pt x="940093" y="764776"/>
                  <a:pt x="929720" y="775148"/>
                  <a:pt x="916930" y="775148"/>
                </a:cubicBezTo>
                <a:cubicBezTo>
                  <a:pt x="904131" y="775148"/>
                  <a:pt x="893762" y="764776"/>
                  <a:pt x="893762" y="751982"/>
                </a:cubicBezTo>
                <a:cubicBezTo>
                  <a:pt x="893762" y="739187"/>
                  <a:pt x="904131" y="728815"/>
                  <a:pt x="916930" y="728815"/>
                </a:cubicBezTo>
                <a:close/>
                <a:moveTo>
                  <a:pt x="739833" y="728815"/>
                </a:moveTo>
                <a:cubicBezTo>
                  <a:pt x="752627" y="728815"/>
                  <a:pt x="762999" y="739187"/>
                  <a:pt x="762999" y="751982"/>
                </a:cubicBezTo>
                <a:cubicBezTo>
                  <a:pt x="762999" y="764776"/>
                  <a:pt x="752627" y="775148"/>
                  <a:pt x="739833" y="775148"/>
                </a:cubicBezTo>
                <a:cubicBezTo>
                  <a:pt x="727039" y="775148"/>
                  <a:pt x="716666" y="764776"/>
                  <a:pt x="716666" y="751982"/>
                </a:cubicBezTo>
                <a:cubicBezTo>
                  <a:pt x="716666" y="739187"/>
                  <a:pt x="727039" y="728815"/>
                  <a:pt x="739833" y="728815"/>
                </a:cubicBezTo>
                <a:close/>
                <a:moveTo>
                  <a:pt x="1625311" y="728814"/>
                </a:moveTo>
                <a:cubicBezTo>
                  <a:pt x="1638109" y="728814"/>
                  <a:pt x="1648483" y="739187"/>
                  <a:pt x="1648483" y="751982"/>
                </a:cubicBezTo>
                <a:cubicBezTo>
                  <a:pt x="1648483" y="764776"/>
                  <a:pt x="1638109" y="775148"/>
                  <a:pt x="1625311" y="775148"/>
                </a:cubicBezTo>
                <a:cubicBezTo>
                  <a:pt x="1612515" y="775148"/>
                  <a:pt x="1602139" y="764776"/>
                  <a:pt x="1602139" y="751982"/>
                </a:cubicBezTo>
                <a:cubicBezTo>
                  <a:pt x="1602139" y="739187"/>
                  <a:pt x="1612515" y="728814"/>
                  <a:pt x="1625311" y="728814"/>
                </a:cubicBezTo>
                <a:close/>
                <a:moveTo>
                  <a:pt x="1976914" y="728810"/>
                </a:moveTo>
                <a:cubicBezTo>
                  <a:pt x="1989708" y="728810"/>
                  <a:pt x="2000080" y="739182"/>
                  <a:pt x="2000080" y="751976"/>
                </a:cubicBezTo>
                <a:cubicBezTo>
                  <a:pt x="2000080" y="764770"/>
                  <a:pt x="1989708" y="775143"/>
                  <a:pt x="1976914" y="775143"/>
                </a:cubicBezTo>
                <a:cubicBezTo>
                  <a:pt x="1964120" y="775143"/>
                  <a:pt x="1953748" y="764770"/>
                  <a:pt x="1953748" y="751976"/>
                </a:cubicBezTo>
                <a:cubicBezTo>
                  <a:pt x="1953748" y="739182"/>
                  <a:pt x="1964120" y="728810"/>
                  <a:pt x="1976914" y="728810"/>
                </a:cubicBezTo>
                <a:close/>
                <a:moveTo>
                  <a:pt x="1799815" y="728810"/>
                </a:moveTo>
                <a:cubicBezTo>
                  <a:pt x="1812609" y="728810"/>
                  <a:pt x="1822981" y="739182"/>
                  <a:pt x="1822981" y="751976"/>
                </a:cubicBezTo>
                <a:cubicBezTo>
                  <a:pt x="1822981" y="764770"/>
                  <a:pt x="1812609" y="775143"/>
                  <a:pt x="1799815" y="775143"/>
                </a:cubicBezTo>
                <a:cubicBezTo>
                  <a:pt x="1787021" y="775143"/>
                  <a:pt x="1776649" y="764770"/>
                  <a:pt x="1776649" y="751976"/>
                </a:cubicBezTo>
                <a:cubicBezTo>
                  <a:pt x="1776649" y="739182"/>
                  <a:pt x="1787021" y="728810"/>
                  <a:pt x="1799815" y="728810"/>
                </a:cubicBezTo>
                <a:close/>
                <a:moveTo>
                  <a:pt x="2331112" y="728810"/>
                </a:moveTo>
                <a:cubicBezTo>
                  <a:pt x="2343906" y="728810"/>
                  <a:pt x="2354278" y="739182"/>
                  <a:pt x="2354278" y="751976"/>
                </a:cubicBezTo>
                <a:cubicBezTo>
                  <a:pt x="2354278" y="764770"/>
                  <a:pt x="2343906" y="775142"/>
                  <a:pt x="2331112" y="775142"/>
                </a:cubicBezTo>
                <a:cubicBezTo>
                  <a:pt x="2318318" y="775142"/>
                  <a:pt x="2307946" y="764770"/>
                  <a:pt x="2307946" y="751976"/>
                </a:cubicBezTo>
                <a:cubicBezTo>
                  <a:pt x="2307946" y="739182"/>
                  <a:pt x="2318318" y="728810"/>
                  <a:pt x="2331112" y="728810"/>
                </a:cubicBezTo>
                <a:close/>
                <a:moveTo>
                  <a:pt x="2154013" y="728810"/>
                </a:moveTo>
                <a:cubicBezTo>
                  <a:pt x="2166807" y="728810"/>
                  <a:pt x="2177179" y="739182"/>
                  <a:pt x="2177179" y="751976"/>
                </a:cubicBezTo>
                <a:cubicBezTo>
                  <a:pt x="2177179" y="764770"/>
                  <a:pt x="2166807" y="775143"/>
                  <a:pt x="2154013" y="775143"/>
                </a:cubicBezTo>
                <a:cubicBezTo>
                  <a:pt x="2141219" y="775143"/>
                  <a:pt x="2130847" y="764770"/>
                  <a:pt x="2130847" y="751976"/>
                </a:cubicBezTo>
                <a:cubicBezTo>
                  <a:pt x="2130847" y="739182"/>
                  <a:pt x="2141219" y="728810"/>
                  <a:pt x="2154013" y="728810"/>
                </a:cubicBezTo>
                <a:close/>
                <a:moveTo>
                  <a:pt x="2685310" y="728810"/>
                </a:moveTo>
                <a:cubicBezTo>
                  <a:pt x="2698104" y="728810"/>
                  <a:pt x="2708476" y="739182"/>
                  <a:pt x="2708476" y="751976"/>
                </a:cubicBezTo>
                <a:cubicBezTo>
                  <a:pt x="2708476" y="764770"/>
                  <a:pt x="2698104" y="775142"/>
                  <a:pt x="2685310" y="775142"/>
                </a:cubicBezTo>
                <a:cubicBezTo>
                  <a:pt x="2672516" y="775142"/>
                  <a:pt x="2662144" y="764770"/>
                  <a:pt x="2662144" y="751976"/>
                </a:cubicBezTo>
                <a:cubicBezTo>
                  <a:pt x="2662144" y="739182"/>
                  <a:pt x="2672516" y="728810"/>
                  <a:pt x="2685310" y="728810"/>
                </a:cubicBezTo>
                <a:close/>
                <a:moveTo>
                  <a:pt x="2508211" y="728810"/>
                </a:moveTo>
                <a:cubicBezTo>
                  <a:pt x="2521005" y="728810"/>
                  <a:pt x="2531377" y="739182"/>
                  <a:pt x="2531377" y="751976"/>
                </a:cubicBezTo>
                <a:cubicBezTo>
                  <a:pt x="2531377" y="764770"/>
                  <a:pt x="2521005" y="775142"/>
                  <a:pt x="2508211" y="775142"/>
                </a:cubicBezTo>
                <a:cubicBezTo>
                  <a:pt x="2495417" y="775142"/>
                  <a:pt x="2485045" y="764770"/>
                  <a:pt x="2485045" y="751976"/>
                </a:cubicBezTo>
                <a:cubicBezTo>
                  <a:pt x="2485045" y="739182"/>
                  <a:pt x="2495417" y="728810"/>
                  <a:pt x="2508211" y="728810"/>
                </a:cubicBezTo>
                <a:close/>
                <a:moveTo>
                  <a:pt x="3039507" y="728810"/>
                </a:moveTo>
                <a:cubicBezTo>
                  <a:pt x="3052301" y="728810"/>
                  <a:pt x="3062673" y="739182"/>
                  <a:pt x="3062673" y="751976"/>
                </a:cubicBezTo>
                <a:cubicBezTo>
                  <a:pt x="3062673" y="764770"/>
                  <a:pt x="3052301" y="775142"/>
                  <a:pt x="3039507" y="775142"/>
                </a:cubicBezTo>
                <a:cubicBezTo>
                  <a:pt x="3026713" y="775142"/>
                  <a:pt x="3016341" y="764770"/>
                  <a:pt x="3016341" y="751976"/>
                </a:cubicBezTo>
                <a:cubicBezTo>
                  <a:pt x="3016341" y="739182"/>
                  <a:pt x="3026713" y="728810"/>
                  <a:pt x="3039507" y="728810"/>
                </a:cubicBezTo>
                <a:close/>
                <a:moveTo>
                  <a:pt x="2862409" y="728810"/>
                </a:moveTo>
                <a:cubicBezTo>
                  <a:pt x="2875203" y="728810"/>
                  <a:pt x="2885575" y="739182"/>
                  <a:pt x="2885575" y="751976"/>
                </a:cubicBezTo>
                <a:cubicBezTo>
                  <a:pt x="2885575" y="764770"/>
                  <a:pt x="2875203" y="775142"/>
                  <a:pt x="2862409" y="775142"/>
                </a:cubicBezTo>
                <a:cubicBezTo>
                  <a:pt x="2849615" y="775142"/>
                  <a:pt x="2839243" y="764770"/>
                  <a:pt x="2839243" y="751976"/>
                </a:cubicBezTo>
                <a:cubicBezTo>
                  <a:pt x="2839243" y="739182"/>
                  <a:pt x="2849615" y="728810"/>
                  <a:pt x="2862409" y="728810"/>
                </a:cubicBezTo>
                <a:close/>
                <a:moveTo>
                  <a:pt x="3216606" y="728810"/>
                </a:moveTo>
                <a:cubicBezTo>
                  <a:pt x="3229400" y="728810"/>
                  <a:pt x="3239772" y="739182"/>
                  <a:pt x="3239772" y="751976"/>
                </a:cubicBezTo>
                <a:cubicBezTo>
                  <a:pt x="3239772" y="764770"/>
                  <a:pt x="3229400" y="775142"/>
                  <a:pt x="3216606" y="775142"/>
                </a:cubicBezTo>
                <a:cubicBezTo>
                  <a:pt x="3203812" y="775142"/>
                  <a:pt x="3193440" y="764770"/>
                  <a:pt x="3193440" y="751976"/>
                </a:cubicBezTo>
                <a:cubicBezTo>
                  <a:pt x="3193440" y="739182"/>
                  <a:pt x="3203812" y="728810"/>
                  <a:pt x="3216606" y="728810"/>
                </a:cubicBezTo>
                <a:close/>
                <a:moveTo>
                  <a:pt x="3393701" y="728809"/>
                </a:moveTo>
                <a:cubicBezTo>
                  <a:pt x="3406495" y="728809"/>
                  <a:pt x="3416867" y="739182"/>
                  <a:pt x="3416867" y="751976"/>
                </a:cubicBezTo>
                <a:cubicBezTo>
                  <a:pt x="3416867" y="764770"/>
                  <a:pt x="3406495" y="775142"/>
                  <a:pt x="3393701" y="775142"/>
                </a:cubicBezTo>
                <a:cubicBezTo>
                  <a:pt x="3380907" y="775142"/>
                  <a:pt x="3370535" y="764770"/>
                  <a:pt x="3370535" y="751976"/>
                </a:cubicBezTo>
                <a:cubicBezTo>
                  <a:pt x="3370535" y="739182"/>
                  <a:pt x="3380907" y="728809"/>
                  <a:pt x="3393701" y="728809"/>
                </a:cubicBezTo>
                <a:close/>
                <a:moveTo>
                  <a:pt x="908672" y="534743"/>
                </a:moveTo>
                <a:cubicBezTo>
                  <a:pt x="921466" y="534743"/>
                  <a:pt x="931836" y="545115"/>
                  <a:pt x="931836" y="557908"/>
                </a:cubicBezTo>
                <a:cubicBezTo>
                  <a:pt x="931836" y="570702"/>
                  <a:pt x="921466" y="581074"/>
                  <a:pt x="908672" y="581074"/>
                </a:cubicBezTo>
                <a:cubicBezTo>
                  <a:pt x="895876" y="581074"/>
                  <a:pt x="885506" y="570702"/>
                  <a:pt x="885506" y="557908"/>
                </a:cubicBezTo>
                <a:cubicBezTo>
                  <a:pt x="885506" y="545115"/>
                  <a:pt x="895876" y="534743"/>
                  <a:pt x="908672" y="534743"/>
                </a:cubicBezTo>
                <a:close/>
                <a:moveTo>
                  <a:pt x="731575" y="534743"/>
                </a:moveTo>
                <a:cubicBezTo>
                  <a:pt x="744370" y="534743"/>
                  <a:pt x="754742" y="545115"/>
                  <a:pt x="754742" y="557909"/>
                </a:cubicBezTo>
                <a:cubicBezTo>
                  <a:pt x="754742" y="570702"/>
                  <a:pt x="744370" y="581074"/>
                  <a:pt x="731575" y="581074"/>
                </a:cubicBezTo>
                <a:cubicBezTo>
                  <a:pt x="718781" y="581074"/>
                  <a:pt x="708409" y="570702"/>
                  <a:pt x="708409" y="557909"/>
                </a:cubicBezTo>
                <a:cubicBezTo>
                  <a:pt x="708409" y="545115"/>
                  <a:pt x="718781" y="534743"/>
                  <a:pt x="731575" y="534743"/>
                </a:cubicBezTo>
                <a:close/>
                <a:moveTo>
                  <a:pt x="554473" y="534743"/>
                </a:moveTo>
                <a:cubicBezTo>
                  <a:pt x="567268" y="534743"/>
                  <a:pt x="577640" y="545115"/>
                  <a:pt x="577640" y="557909"/>
                </a:cubicBezTo>
                <a:cubicBezTo>
                  <a:pt x="577640" y="570702"/>
                  <a:pt x="567268" y="581074"/>
                  <a:pt x="554473" y="581074"/>
                </a:cubicBezTo>
                <a:cubicBezTo>
                  <a:pt x="541679" y="581074"/>
                  <a:pt x="531307" y="570702"/>
                  <a:pt x="531307" y="557909"/>
                </a:cubicBezTo>
                <a:cubicBezTo>
                  <a:pt x="531307" y="545115"/>
                  <a:pt x="541679" y="534743"/>
                  <a:pt x="554473" y="534743"/>
                </a:cubicBezTo>
                <a:close/>
                <a:moveTo>
                  <a:pt x="377376" y="534743"/>
                </a:moveTo>
                <a:cubicBezTo>
                  <a:pt x="390172" y="534743"/>
                  <a:pt x="400542" y="545115"/>
                  <a:pt x="400542" y="557909"/>
                </a:cubicBezTo>
                <a:cubicBezTo>
                  <a:pt x="400542" y="570702"/>
                  <a:pt x="390172" y="581074"/>
                  <a:pt x="377376" y="581074"/>
                </a:cubicBezTo>
                <a:cubicBezTo>
                  <a:pt x="364582" y="581074"/>
                  <a:pt x="354209" y="570702"/>
                  <a:pt x="354209" y="557909"/>
                </a:cubicBezTo>
                <a:cubicBezTo>
                  <a:pt x="354209" y="545115"/>
                  <a:pt x="364582" y="534743"/>
                  <a:pt x="377376" y="534743"/>
                </a:cubicBezTo>
                <a:close/>
                <a:moveTo>
                  <a:pt x="200273" y="534743"/>
                </a:moveTo>
                <a:cubicBezTo>
                  <a:pt x="213067" y="534743"/>
                  <a:pt x="223439" y="545115"/>
                  <a:pt x="223439" y="557909"/>
                </a:cubicBezTo>
                <a:cubicBezTo>
                  <a:pt x="223439" y="570702"/>
                  <a:pt x="213067" y="581074"/>
                  <a:pt x="200273" y="581074"/>
                </a:cubicBezTo>
                <a:cubicBezTo>
                  <a:pt x="187480" y="581074"/>
                  <a:pt x="177108" y="570702"/>
                  <a:pt x="177108" y="557909"/>
                </a:cubicBezTo>
                <a:cubicBezTo>
                  <a:pt x="177108" y="545115"/>
                  <a:pt x="187480" y="534743"/>
                  <a:pt x="200273" y="534743"/>
                </a:cubicBezTo>
                <a:close/>
                <a:moveTo>
                  <a:pt x="23175" y="534743"/>
                </a:moveTo>
                <a:cubicBezTo>
                  <a:pt x="35969" y="534743"/>
                  <a:pt x="46341" y="545115"/>
                  <a:pt x="46341" y="557909"/>
                </a:cubicBezTo>
                <a:cubicBezTo>
                  <a:pt x="46341" y="570702"/>
                  <a:pt x="35969" y="581074"/>
                  <a:pt x="23175" y="581074"/>
                </a:cubicBezTo>
                <a:cubicBezTo>
                  <a:pt x="10381" y="581074"/>
                  <a:pt x="10" y="570702"/>
                  <a:pt x="10" y="557909"/>
                </a:cubicBezTo>
                <a:cubicBezTo>
                  <a:pt x="10" y="545115"/>
                  <a:pt x="10381" y="534743"/>
                  <a:pt x="23175" y="534743"/>
                </a:cubicBezTo>
                <a:close/>
                <a:moveTo>
                  <a:pt x="1617050" y="534743"/>
                </a:moveTo>
                <a:cubicBezTo>
                  <a:pt x="1629851" y="534743"/>
                  <a:pt x="1640225" y="545114"/>
                  <a:pt x="1640225" y="557908"/>
                </a:cubicBezTo>
                <a:cubicBezTo>
                  <a:pt x="1640225" y="570702"/>
                  <a:pt x="1629851" y="581074"/>
                  <a:pt x="1617050" y="581074"/>
                </a:cubicBezTo>
                <a:cubicBezTo>
                  <a:pt x="1604254" y="581074"/>
                  <a:pt x="1593880" y="570702"/>
                  <a:pt x="1593880" y="557908"/>
                </a:cubicBezTo>
                <a:cubicBezTo>
                  <a:pt x="1593880" y="545114"/>
                  <a:pt x="1604254" y="534743"/>
                  <a:pt x="1617050" y="534743"/>
                </a:cubicBezTo>
                <a:close/>
                <a:moveTo>
                  <a:pt x="1439966" y="534743"/>
                </a:moveTo>
                <a:cubicBezTo>
                  <a:pt x="1452759" y="534743"/>
                  <a:pt x="1463130" y="545115"/>
                  <a:pt x="1463130" y="557908"/>
                </a:cubicBezTo>
                <a:cubicBezTo>
                  <a:pt x="1463130" y="570702"/>
                  <a:pt x="1452759" y="581074"/>
                  <a:pt x="1439966" y="581074"/>
                </a:cubicBezTo>
                <a:cubicBezTo>
                  <a:pt x="1427171" y="581074"/>
                  <a:pt x="1416800" y="570702"/>
                  <a:pt x="1416800" y="557908"/>
                </a:cubicBezTo>
                <a:cubicBezTo>
                  <a:pt x="1416800" y="545115"/>
                  <a:pt x="1427171" y="534743"/>
                  <a:pt x="1439966" y="534743"/>
                </a:cubicBezTo>
                <a:close/>
                <a:moveTo>
                  <a:pt x="1262867" y="534743"/>
                </a:moveTo>
                <a:cubicBezTo>
                  <a:pt x="1275660" y="534743"/>
                  <a:pt x="1286033" y="545115"/>
                  <a:pt x="1286033" y="557908"/>
                </a:cubicBezTo>
                <a:cubicBezTo>
                  <a:pt x="1286033" y="570702"/>
                  <a:pt x="1275660" y="581074"/>
                  <a:pt x="1262867" y="581074"/>
                </a:cubicBezTo>
                <a:cubicBezTo>
                  <a:pt x="1250072" y="581074"/>
                  <a:pt x="1239702" y="570702"/>
                  <a:pt x="1239702" y="557908"/>
                </a:cubicBezTo>
                <a:cubicBezTo>
                  <a:pt x="1239702" y="545115"/>
                  <a:pt x="1250072" y="534743"/>
                  <a:pt x="1262867" y="534743"/>
                </a:cubicBezTo>
                <a:close/>
                <a:moveTo>
                  <a:pt x="1085774" y="534743"/>
                </a:moveTo>
                <a:cubicBezTo>
                  <a:pt x="1098571" y="534743"/>
                  <a:pt x="1108943" y="545115"/>
                  <a:pt x="1108943" y="557908"/>
                </a:cubicBezTo>
                <a:cubicBezTo>
                  <a:pt x="1108943" y="570702"/>
                  <a:pt x="1098571" y="581074"/>
                  <a:pt x="1085774" y="581074"/>
                </a:cubicBezTo>
                <a:cubicBezTo>
                  <a:pt x="1072978" y="581074"/>
                  <a:pt x="1062601" y="570702"/>
                  <a:pt x="1062601" y="557908"/>
                </a:cubicBezTo>
                <a:cubicBezTo>
                  <a:pt x="1062601" y="545115"/>
                  <a:pt x="1072978" y="534743"/>
                  <a:pt x="1085774" y="534743"/>
                </a:cubicBezTo>
                <a:close/>
                <a:moveTo>
                  <a:pt x="2677052" y="534738"/>
                </a:moveTo>
                <a:cubicBezTo>
                  <a:pt x="2689846" y="534738"/>
                  <a:pt x="2700218" y="545109"/>
                  <a:pt x="2700218" y="557903"/>
                </a:cubicBezTo>
                <a:cubicBezTo>
                  <a:pt x="2700218" y="570697"/>
                  <a:pt x="2689846" y="581069"/>
                  <a:pt x="2677052" y="581069"/>
                </a:cubicBezTo>
                <a:cubicBezTo>
                  <a:pt x="2664258" y="581069"/>
                  <a:pt x="2653886" y="570697"/>
                  <a:pt x="2653886" y="557903"/>
                </a:cubicBezTo>
                <a:cubicBezTo>
                  <a:pt x="2653886" y="545109"/>
                  <a:pt x="2664258" y="534738"/>
                  <a:pt x="2677052" y="534738"/>
                </a:cubicBezTo>
                <a:close/>
                <a:moveTo>
                  <a:pt x="2499953" y="534738"/>
                </a:moveTo>
                <a:cubicBezTo>
                  <a:pt x="2512747" y="534738"/>
                  <a:pt x="2523119" y="545109"/>
                  <a:pt x="2523119" y="557903"/>
                </a:cubicBezTo>
                <a:cubicBezTo>
                  <a:pt x="2523119" y="570697"/>
                  <a:pt x="2512747" y="581069"/>
                  <a:pt x="2499953" y="581069"/>
                </a:cubicBezTo>
                <a:cubicBezTo>
                  <a:pt x="2487159" y="581069"/>
                  <a:pt x="2476787" y="570697"/>
                  <a:pt x="2476787" y="557903"/>
                </a:cubicBezTo>
                <a:cubicBezTo>
                  <a:pt x="2476787" y="545109"/>
                  <a:pt x="2487159" y="534738"/>
                  <a:pt x="2499953" y="534738"/>
                </a:cubicBezTo>
                <a:close/>
                <a:moveTo>
                  <a:pt x="2322855" y="534738"/>
                </a:moveTo>
                <a:cubicBezTo>
                  <a:pt x="2335649" y="534738"/>
                  <a:pt x="2346021" y="545109"/>
                  <a:pt x="2346021" y="557903"/>
                </a:cubicBezTo>
                <a:cubicBezTo>
                  <a:pt x="2346021" y="570697"/>
                  <a:pt x="2335649" y="581069"/>
                  <a:pt x="2322855" y="581069"/>
                </a:cubicBezTo>
                <a:cubicBezTo>
                  <a:pt x="2310061" y="581069"/>
                  <a:pt x="2299689" y="570697"/>
                  <a:pt x="2299689" y="557903"/>
                </a:cubicBezTo>
                <a:cubicBezTo>
                  <a:pt x="2299689" y="545109"/>
                  <a:pt x="2310061" y="534738"/>
                  <a:pt x="2322855" y="534738"/>
                </a:cubicBezTo>
                <a:close/>
                <a:moveTo>
                  <a:pt x="2145756" y="534738"/>
                </a:moveTo>
                <a:cubicBezTo>
                  <a:pt x="2158550" y="534738"/>
                  <a:pt x="2168922" y="545110"/>
                  <a:pt x="2168922" y="557903"/>
                </a:cubicBezTo>
                <a:cubicBezTo>
                  <a:pt x="2168922" y="570697"/>
                  <a:pt x="2158550" y="581069"/>
                  <a:pt x="2145756" y="581069"/>
                </a:cubicBezTo>
                <a:cubicBezTo>
                  <a:pt x="2132962" y="581069"/>
                  <a:pt x="2122590" y="570697"/>
                  <a:pt x="2122590" y="557903"/>
                </a:cubicBezTo>
                <a:cubicBezTo>
                  <a:pt x="2122590" y="545110"/>
                  <a:pt x="2132962" y="534738"/>
                  <a:pt x="2145756" y="534738"/>
                </a:cubicBezTo>
                <a:close/>
                <a:moveTo>
                  <a:pt x="1968657" y="534738"/>
                </a:moveTo>
                <a:cubicBezTo>
                  <a:pt x="1981451" y="534738"/>
                  <a:pt x="1991823" y="545110"/>
                  <a:pt x="1991823" y="557903"/>
                </a:cubicBezTo>
                <a:cubicBezTo>
                  <a:pt x="1991823" y="570697"/>
                  <a:pt x="1981451" y="581069"/>
                  <a:pt x="1968657" y="581069"/>
                </a:cubicBezTo>
                <a:cubicBezTo>
                  <a:pt x="1955863" y="581069"/>
                  <a:pt x="1945491" y="570697"/>
                  <a:pt x="1945491" y="557903"/>
                </a:cubicBezTo>
                <a:cubicBezTo>
                  <a:pt x="1945491" y="545110"/>
                  <a:pt x="1955863" y="534738"/>
                  <a:pt x="1968657" y="534738"/>
                </a:cubicBezTo>
                <a:close/>
                <a:moveTo>
                  <a:pt x="1791558" y="534738"/>
                </a:moveTo>
                <a:cubicBezTo>
                  <a:pt x="1804352" y="534738"/>
                  <a:pt x="1814724" y="545110"/>
                  <a:pt x="1814724" y="557904"/>
                </a:cubicBezTo>
                <a:cubicBezTo>
                  <a:pt x="1814724" y="570697"/>
                  <a:pt x="1804352" y="581069"/>
                  <a:pt x="1791558" y="581069"/>
                </a:cubicBezTo>
                <a:cubicBezTo>
                  <a:pt x="1778764" y="581069"/>
                  <a:pt x="1768392" y="570697"/>
                  <a:pt x="1768392" y="557904"/>
                </a:cubicBezTo>
                <a:cubicBezTo>
                  <a:pt x="1768392" y="545110"/>
                  <a:pt x="1778764" y="534738"/>
                  <a:pt x="1791558" y="534738"/>
                </a:cubicBezTo>
                <a:close/>
                <a:moveTo>
                  <a:pt x="3385444" y="534737"/>
                </a:moveTo>
                <a:cubicBezTo>
                  <a:pt x="3398238" y="534737"/>
                  <a:pt x="3408610" y="545109"/>
                  <a:pt x="3408610" y="557903"/>
                </a:cubicBezTo>
                <a:cubicBezTo>
                  <a:pt x="3408610" y="570697"/>
                  <a:pt x="3398238" y="581069"/>
                  <a:pt x="3385444" y="581069"/>
                </a:cubicBezTo>
                <a:cubicBezTo>
                  <a:pt x="3372650" y="581069"/>
                  <a:pt x="3362278" y="570697"/>
                  <a:pt x="3362278" y="557903"/>
                </a:cubicBezTo>
                <a:cubicBezTo>
                  <a:pt x="3362278" y="545109"/>
                  <a:pt x="3372650" y="534737"/>
                  <a:pt x="3385444" y="534737"/>
                </a:cubicBezTo>
                <a:close/>
                <a:moveTo>
                  <a:pt x="3208349" y="534737"/>
                </a:moveTo>
                <a:cubicBezTo>
                  <a:pt x="3221143" y="534737"/>
                  <a:pt x="3231515" y="545109"/>
                  <a:pt x="3231515" y="557903"/>
                </a:cubicBezTo>
                <a:cubicBezTo>
                  <a:pt x="3231515" y="570697"/>
                  <a:pt x="3221143" y="581069"/>
                  <a:pt x="3208349" y="581069"/>
                </a:cubicBezTo>
                <a:cubicBezTo>
                  <a:pt x="3195555" y="581069"/>
                  <a:pt x="3185183" y="570697"/>
                  <a:pt x="3185183" y="557903"/>
                </a:cubicBezTo>
                <a:cubicBezTo>
                  <a:pt x="3185183" y="545109"/>
                  <a:pt x="3195555" y="534737"/>
                  <a:pt x="3208349" y="534737"/>
                </a:cubicBezTo>
                <a:close/>
                <a:moveTo>
                  <a:pt x="3031250" y="534737"/>
                </a:moveTo>
                <a:cubicBezTo>
                  <a:pt x="3044044" y="534737"/>
                  <a:pt x="3054416" y="545109"/>
                  <a:pt x="3054416" y="557903"/>
                </a:cubicBezTo>
                <a:cubicBezTo>
                  <a:pt x="3054416" y="570697"/>
                  <a:pt x="3044044" y="581069"/>
                  <a:pt x="3031250" y="581069"/>
                </a:cubicBezTo>
                <a:cubicBezTo>
                  <a:pt x="3018456" y="581069"/>
                  <a:pt x="3008084" y="570697"/>
                  <a:pt x="3008084" y="557903"/>
                </a:cubicBezTo>
                <a:cubicBezTo>
                  <a:pt x="3008084" y="545109"/>
                  <a:pt x="3018456" y="534737"/>
                  <a:pt x="3031250" y="534737"/>
                </a:cubicBezTo>
                <a:close/>
                <a:moveTo>
                  <a:pt x="2854151" y="534737"/>
                </a:moveTo>
                <a:cubicBezTo>
                  <a:pt x="2866945" y="534737"/>
                  <a:pt x="2877317" y="545109"/>
                  <a:pt x="2877317" y="557903"/>
                </a:cubicBezTo>
                <a:cubicBezTo>
                  <a:pt x="2877317" y="570697"/>
                  <a:pt x="2866945" y="581069"/>
                  <a:pt x="2854151" y="581069"/>
                </a:cubicBezTo>
                <a:cubicBezTo>
                  <a:pt x="2841357" y="581069"/>
                  <a:pt x="2830985" y="570697"/>
                  <a:pt x="2830985" y="557903"/>
                </a:cubicBezTo>
                <a:cubicBezTo>
                  <a:pt x="2830985" y="545109"/>
                  <a:pt x="2841357" y="534737"/>
                  <a:pt x="2854151" y="534737"/>
                </a:cubicBezTo>
                <a:close/>
                <a:moveTo>
                  <a:pt x="25240" y="363380"/>
                </a:moveTo>
                <a:cubicBezTo>
                  <a:pt x="38034" y="363380"/>
                  <a:pt x="48406" y="373751"/>
                  <a:pt x="48406" y="386546"/>
                </a:cubicBezTo>
                <a:cubicBezTo>
                  <a:pt x="48406" y="399339"/>
                  <a:pt x="38034" y="409711"/>
                  <a:pt x="25240" y="409711"/>
                </a:cubicBezTo>
                <a:cubicBezTo>
                  <a:pt x="12446" y="409711"/>
                  <a:pt x="2074" y="399339"/>
                  <a:pt x="2074" y="386546"/>
                </a:cubicBezTo>
                <a:cubicBezTo>
                  <a:pt x="2074" y="373751"/>
                  <a:pt x="12446" y="363380"/>
                  <a:pt x="25240" y="363380"/>
                </a:cubicBezTo>
                <a:close/>
                <a:moveTo>
                  <a:pt x="1087839" y="363380"/>
                </a:moveTo>
                <a:cubicBezTo>
                  <a:pt x="1100636" y="363380"/>
                  <a:pt x="1111008" y="373751"/>
                  <a:pt x="1111008" y="386545"/>
                </a:cubicBezTo>
                <a:cubicBezTo>
                  <a:pt x="1111008" y="399339"/>
                  <a:pt x="1100636" y="409711"/>
                  <a:pt x="1087839" y="409711"/>
                </a:cubicBezTo>
                <a:cubicBezTo>
                  <a:pt x="1075042" y="409711"/>
                  <a:pt x="1064669" y="399339"/>
                  <a:pt x="1064669" y="386545"/>
                </a:cubicBezTo>
                <a:cubicBezTo>
                  <a:pt x="1064669" y="373751"/>
                  <a:pt x="1075042" y="363380"/>
                  <a:pt x="1087839" y="363380"/>
                </a:cubicBezTo>
                <a:close/>
                <a:moveTo>
                  <a:pt x="910739" y="363380"/>
                </a:moveTo>
                <a:cubicBezTo>
                  <a:pt x="923530" y="363380"/>
                  <a:pt x="933902" y="373751"/>
                  <a:pt x="933902" y="386545"/>
                </a:cubicBezTo>
                <a:cubicBezTo>
                  <a:pt x="933902" y="399339"/>
                  <a:pt x="923530" y="409711"/>
                  <a:pt x="910739" y="409711"/>
                </a:cubicBezTo>
                <a:cubicBezTo>
                  <a:pt x="897940" y="409711"/>
                  <a:pt x="887573" y="399339"/>
                  <a:pt x="887573" y="386545"/>
                </a:cubicBezTo>
                <a:cubicBezTo>
                  <a:pt x="887573" y="373751"/>
                  <a:pt x="897940" y="363380"/>
                  <a:pt x="910739" y="363380"/>
                </a:cubicBezTo>
                <a:close/>
                <a:moveTo>
                  <a:pt x="733641" y="363380"/>
                </a:moveTo>
                <a:cubicBezTo>
                  <a:pt x="746435" y="363380"/>
                  <a:pt x="756807" y="373751"/>
                  <a:pt x="756807" y="386545"/>
                </a:cubicBezTo>
                <a:cubicBezTo>
                  <a:pt x="756807" y="399339"/>
                  <a:pt x="746435" y="409711"/>
                  <a:pt x="733641" y="409711"/>
                </a:cubicBezTo>
                <a:cubicBezTo>
                  <a:pt x="720846" y="409711"/>
                  <a:pt x="710474" y="399339"/>
                  <a:pt x="710474" y="386545"/>
                </a:cubicBezTo>
                <a:cubicBezTo>
                  <a:pt x="710474" y="373751"/>
                  <a:pt x="720846" y="363380"/>
                  <a:pt x="733641" y="363380"/>
                </a:cubicBezTo>
                <a:close/>
                <a:moveTo>
                  <a:pt x="556538" y="363380"/>
                </a:moveTo>
                <a:cubicBezTo>
                  <a:pt x="569332" y="363380"/>
                  <a:pt x="579704" y="373751"/>
                  <a:pt x="579704" y="386546"/>
                </a:cubicBezTo>
                <a:cubicBezTo>
                  <a:pt x="579704" y="399339"/>
                  <a:pt x="569332" y="409711"/>
                  <a:pt x="556538" y="409711"/>
                </a:cubicBezTo>
                <a:cubicBezTo>
                  <a:pt x="543744" y="409711"/>
                  <a:pt x="533372" y="399339"/>
                  <a:pt x="533372" y="386546"/>
                </a:cubicBezTo>
                <a:cubicBezTo>
                  <a:pt x="533372" y="373751"/>
                  <a:pt x="543744" y="363380"/>
                  <a:pt x="556538" y="363380"/>
                </a:cubicBezTo>
                <a:close/>
                <a:moveTo>
                  <a:pt x="379441" y="363380"/>
                </a:moveTo>
                <a:cubicBezTo>
                  <a:pt x="392236" y="363380"/>
                  <a:pt x="402607" y="373751"/>
                  <a:pt x="402607" y="386546"/>
                </a:cubicBezTo>
                <a:cubicBezTo>
                  <a:pt x="402607" y="399339"/>
                  <a:pt x="392236" y="409711"/>
                  <a:pt x="379441" y="409711"/>
                </a:cubicBezTo>
                <a:cubicBezTo>
                  <a:pt x="366647" y="409711"/>
                  <a:pt x="356274" y="399339"/>
                  <a:pt x="356274" y="386546"/>
                </a:cubicBezTo>
                <a:cubicBezTo>
                  <a:pt x="356274" y="373751"/>
                  <a:pt x="366647" y="363380"/>
                  <a:pt x="379441" y="363380"/>
                </a:cubicBezTo>
                <a:close/>
                <a:moveTo>
                  <a:pt x="202338" y="363380"/>
                </a:moveTo>
                <a:cubicBezTo>
                  <a:pt x="215132" y="363380"/>
                  <a:pt x="225504" y="373751"/>
                  <a:pt x="225504" y="386546"/>
                </a:cubicBezTo>
                <a:cubicBezTo>
                  <a:pt x="225504" y="399339"/>
                  <a:pt x="215132" y="409711"/>
                  <a:pt x="202338" y="409711"/>
                </a:cubicBezTo>
                <a:cubicBezTo>
                  <a:pt x="189544" y="409711"/>
                  <a:pt x="179172" y="399339"/>
                  <a:pt x="179172" y="386546"/>
                </a:cubicBezTo>
                <a:cubicBezTo>
                  <a:pt x="179172" y="373751"/>
                  <a:pt x="189544" y="363380"/>
                  <a:pt x="202338" y="363380"/>
                </a:cubicBezTo>
                <a:close/>
                <a:moveTo>
                  <a:pt x="1619116" y="363380"/>
                </a:moveTo>
                <a:cubicBezTo>
                  <a:pt x="1631914" y="363380"/>
                  <a:pt x="1642289" y="373751"/>
                  <a:pt x="1642289" y="386545"/>
                </a:cubicBezTo>
                <a:cubicBezTo>
                  <a:pt x="1642289" y="399339"/>
                  <a:pt x="1631914" y="409711"/>
                  <a:pt x="1619116" y="409711"/>
                </a:cubicBezTo>
                <a:cubicBezTo>
                  <a:pt x="1606319" y="409711"/>
                  <a:pt x="1595945" y="399339"/>
                  <a:pt x="1595945" y="386545"/>
                </a:cubicBezTo>
                <a:cubicBezTo>
                  <a:pt x="1595945" y="373751"/>
                  <a:pt x="1606319" y="363380"/>
                  <a:pt x="1619116" y="363380"/>
                </a:cubicBezTo>
                <a:close/>
                <a:moveTo>
                  <a:pt x="1442029" y="363380"/>
                </a:moveTo>
                <a:cubicBezTo>
                  <a:pt x="1454823" y="363380"/>
                  <a:pt x="1465195" y="373751"/>
                  <a:pt x="1465195" y="386545"/>
                </a:cubicBezTo>
                <a:cubicBezTo>
                  <a:pt x="1465195" y="399339"/>
                  <a:pt x="1454823" y="409711"/>
                  <a:pt x="1442029" y="409711"/>
                </a:cubicBezTo>
                <a:cubicBezTo>
                  <a:pt x="1429236" y="409711"/>
                  <a:pt x="1418864" y="399339"/>
                  <a:pt x="1418864" y="386545"/>
                </a:cubicBezTo>
                <a:cubicBezTo>
                  <a:pt x="1418864" y="373751"/>
                  <a:pt x="1429236" y="363380"/>
                  <a:pt x="1442029" y="363380"/>
                </a:cubicBezTo>
                <a:close/>
                <a:moveTo>
                  <a:pt x="1264930" y="363380"/>
                </a:moveTo>
                <a:cubicBezTo>
                  <a:pt x="1277725" y="363380"/>
                  <a:pt x="1288096" y="373751"/>
                  <a:pt x="1288096" y="386545"/>
                </a:cubicBezTo>
                <a:cubicBezTo>
                  <a:pt x="1288096" y="399339"/>
                  <a:pt x="1277725" y="409711"/>
                  <a:pt x="1264930" y="409711"/>
                </a:cubicBezTo>
                <a:cubicBezTo>
                  <a:pt x="1252136" y="409711"/>
                  <a:pt x="1241764" y="399339"/>
                  <a:pt x="1241764" y="386545"/>
                </a:cubicBezTo>
                <a:cubicBezTo>
                  <a:pt x="1241764" y="373751"/>
                  <a:pt x="1252136" y="363380"/>
                  <a:pt x="1264930" y="363380"/>
                </a:cubicBezTo>
                <a:close/>
                <a:moveTo>
                  <a:pt x="1793622" y="363374"/>
                </a:moveTo>
                <a:cubicBezTo>
                  <a:pt x="1806416" y="363374"/>
                  <a:pt x="1816788" y="373746"/>
                  <a:pt x="1816788" y="386540"/>
                </a:cubicBezTo>
                <a:cubicBezTo>
                  <a:pt x="1816788" y="399335"/>
                  <a:pt x="1806416" y="409706"/>
                  <a:pt x="1793622" y="409706"/>
                </a:cubicBezTo>
                <a:cubicBezTo>
                  <a:pt x="1780828" y="409706"/>
                  <a:pt x="1770456" y="399335"/>
                  <a:pt x="1770456" y="386540"/>
                </a:cubicBezTo>
                <a:cubicBezTo>
                  <a:pt x="1770456" y="373746"/>
                  <a:pt x="1780828" y="363374"/>
                  <a:pt x="1793622" y="363374"/>
                </a:cubicBezTo>
                <a:close/>
                <a:moveTo>
                  <a:pt x="2856216" y="363374"/>
                </a:moveTo>
                <a:cubicBezTo>
                  <a:pt x="2869010" y="363374"/>
                  <a:pt x="2879382" y="373746"/>
                  <a:pt x="2879382" y="386540"/>
                </a:cubicBezTo>
                <a:cubicBezTo>
                  <a:pt x="2879382" y="399334"/>
                  <a:pt x="2869010" y="409705"/>
                  <a:pt x="2856216" y="409705"/>
                </a:cubicBezTo>
                <a:cubicBezTo>
                  <a:pt x="2843422" y="409705"/>
                  <a:pt x="2833050" y="399334"/>
                  <a:pt x="2833050" y="386540"/>
                </a:cubicBezTo>
                <a:cubicBezTo>
                  <a:pt x="2833050" y="373746"/>
                  <a:pt x="2843422" y="363374"/>
                  <a:pt x="2856216" y="363374"/>
                </a:cubicBezTo>
                <a:close/>
                <a:moveTo>
                  <a:pt x="2679117" y="363374"/>
                </a:moveTo>
                <a:cubicBezTo>
                  <a:pt x="2691911" y="363374"/>
                  <a:pt x="2702283" y="373746"/>
                  <a:pt x="2702283" y="386540"/>
                </a:cubicBezTo>
                <a:cubicBezTo>
                  <a:pt x="2702283" y="399334"/>
                  <a:pt x="2691911" y="409705"/>
                  <a:pt x="2679117" y="409705"/>
                </a:cubicBezTo>
                <a:cubicBezTo>
                  <a:pt x="2666323" y="409705"/>
                  <a:pt x="2655951" y="399334"/>
                  <a:pt x="2655951" y="386540"/>
                </a:cubicBezTo>
                <a:cubicBezTo>
                  <a:pt x="2655951" y="373746"/>
                  <a:pt x="2666323" y="363374"/>
                  <a:pt x="2679117" y="363374"/>
                </a:cubicBezTo>
                <a:close/>
                <a:moveTo>
                  <a:pt x="2502018" y="363374"/>
                </a:moveTo>
                <a:cubicBezTo>
                  <a:pt x="2514812" y="363374"/>
                  <a:pt x="2525184" y="373746"/>
                  <a:pt x="2525184" y="386540"/>
                </a:cubicBezTo>
                <a:cubicBezTo>
                  <a:pt x="2525184" y="399334"/>
                  <a:pt x="2514812" y="409706"/>
                  <a:pt x="2502018" y="409706"/>
                </a:cubicBezTo>
                <a:cubicBezTo>
                  <a:pt x="2489224" y="409706"/>
                  <a:pt x="2478852" y="399334"/>
                  <a:pt x="2478852" y="386540"/>
                </a:cubicBezTo>
                <a:cubicBezTo>
                  <a:pt x="2478852" y="373746"/>
                  <a:pt x="2489224" y="363374"/>
                  <a:pt x="2502018" y="363374"/>
                </a:cubicBezTo>
                <a:close/>
                <a:moveTo>
                  <a:pt x="2324919" y="363374"/>
                </a:moveTo>
                <a:cubicBezTo>
                  <a:pt x="2337713" y="363374"/>
                  <a:pt x="2348085" y="373746"/>
                  <a:pt x="2348085" y="386540"/>
                </a:cubicBezTo>
                <a:cubicBezTo>
                  <a:pt x="2348085" y="399334"/>
                  <a:pt x="2337713" y="409706"/>
                  <a:pt x="2324919" y="409706"/>
                </a:cubicBezTo>
                <a:cubicBezTo>
                  <a:pt x="2312125" y="409706"/>
                  <a:pt x="2301753" y="399334"/>
                  <a:pt x="2301753" y="386540"/>
                </a:cubicBezTo>
                <a:cubicBezTo>
                  <a:pt x="2301753" y="373746"/>
                  <a:pt x="2312125" y="363374"/>
                  <a:pt x="2324919" y="363374"/>
                </a:cubicBezTo>
                <a:close/>
                <a:moveTo>
                  <a:pt x="2147820" y="363374"/>
                </a:moveTo>
                <a:cubicBezTo>
                  <a:pt x="2160614" y="363374"/>
                  <a:pt x="2170986" y="373746"/>
                  <a:pt x="2170986" y="386540"/>
                </a:cubicBezTo>
                <a:cubicBezTo>
                  <a:pt x="2170986" y="399335"/>
                  <a:pt x="2160614" y="409706"/>
                  <a:pt x="2147820" y="409706"/>
                </a:cubicBezTo>
                <a:cubicBezTo>
                  <a:pt x="2135026" y="409706"/>
                  <a:pt x="2124654" y="399335"/>
                  <a:pt x="2124654" y="386540"/>
                </a:cubicBezTo>
                <a:cubicBezTo>
                  <a:pt x="2124654" y="373746"/>
                  <a:pt x="2135026" y="363374"/>
                  <a:pt x="2147820" y="363374"/>
                </a:cubicBezTo>
                <a:close/>
                <a:moveTo>
                  <a:pt x="1970721" y="363374"/>
                </a:moveTo>
                <a:cubicBezTo>
                  <a:pt x="1983515" y="363374"/>
                  <a:pt x="1993887" y="373746"/>
                  <a:pt x="1993887" y="386540"/>
                </a:cubicBezTo>
                <a:cubicBezTo>
                  <a:pt x="1993887" y="399335"/>
                  <a:pt x="1983515" y="409706"/>
                  <a:pt x="1970721" y="409706"/>
                </a:cubicBezTo>
                <a:cubicBezTo>
                  <a:pt x="1957927" y="409706"/>
                  <a:pt x="1947555" y="399335"/>
                  <a:pt x="1947555" y="386540"/>
                </a:cubicBezTo>
                <a:cubicBezTo>
                  <a:pt x="1947555" y="373746"/>
                  <a:pt x="1957927" y="363374"/>
                  <a:pt x="1970721" y="363374"/>
                </a:cubicBezTo>
                <a:close/>
                <a:moveTo>
                  <a:pt x="3387508" y="363374"/>
                </a:moveTo>
                <a:cubicBezTo>
                  <a:pt x="3400302" y="363374"/>
                  <a:pt x="3410674" y="373746"/>
                  <a:pt x="3410674" y="386540"/>
                </a:cubicBezTo>
                <a:cubicBezTo>
                  <a:pt x="3410674" y="399334"/>
                  <a:pt x="3400302" y="409705"/>
                  <a:pt x="3387508" y="409705"/>
                </a:cubicBezTo>
                <a:cubicBezTo>
                  <a:pt x="3374714" y="409705"/>
                  <a:pt x="3364342" y="399334"/>
                  <a:pt x="3364342" y="386540"/>
                </a:cubicBezTo>
                <a:cubicBezTo>
                  <a:pt x="3364342" y="373746"/>
                  <a:pt x="3374714" y="363374"/>
                  <a:pt x="3387508" y="363374"/>
                </a:cubicBezTo>
                <a:close/>
                <a:moveTo>
                  <a:pt x="3210413" y="363374"/>
                </a:moveTo>
                <a:cubicBezTo>
                  <a:pt x="3223207" y="363374"/>
                  <a:pt x="3233579" y="373746"/>
                  <a:pt x="3233579" y="386540"/>
                </a:cubicBezTo>
                <a:cubicBezTo>
                  <a:pt x="3233579" y="399334"/>
                  <a:pt x="3223207" y="409705"/>
                  <a:pt x="3210413" y="409705"/>
                </a:cubicBezTo>
                <a:cubicBezTo>
                  <a:pt x="3197619" y="409705"/>
                  <a:pt x="3187247" y="399334"/>
                  <a:pt x="3187247" y="386540"/>
                </a:cubicBezTo>
                <a:cubicBezTo>
                  <a:pt x="3187247" y="373746"/>
                  <a:pt x="3197619" y="363374"/>
                  <a:pt x="3210413" y="363374"/>
                </a:cubicBezTo>
                <a:close/>
                <a:moveTo>
                  <a:pt x="3033314" y="363374"/>
                </a:moveTo>
                <a:cubicBezTo>
                  <a:pt x="3046108" y="363374"/>
                  <a:pt x="3056480" y="373746"/>
                  <a:pt x="3056480" y="386540"/>
                </a:cubicBezTo>
                <a:cubicBezTo>
                  <a:pt x="3056480" y="399334"/>
                  <a:pt x="3046108" y="409705"/>
                  <a:pt x="3033314" y="409705"/>
                </a:cubicBezTo>
                <a:cubicBezTo>
                  <a:pt x="3020520" y="409705"/>
                  <a:pt x="3010148" y="399334"/>
                  <a:pt x="3010148" y="386540"/>
                </a:cubicBezTo>
                <a:cubicBezTo>
                  <a:pt x="3010148" y="373746"/>
                  <a:pt x="3020520" y="363374"/>
                  <a:pt x="3033314" y="363374"/>
                </a:cubicBezTo>
                <a:close/>
                <a:moveTo>
                  <a:pt x="25240" y="171368"/>
                </a:moveTo>
                <a:cubicBezTo>
                  <a:pt x="38034" y="171368"/>
                  <a:pt x="48406" y="181740"/>
                  <a:pt x="48406" y="194534"/>
                </a:cubicBezTo>
                <a:cubicBezTo>
                  <a:pt x="48406" y="207328"/>
                  <a:pt x="38034" y="217700"/>
                  <a:pt x="25240" y="217700"/>
                </a:cubicBezTo>
                <a:cubicBezTo>
                  <a:pt x="12446" y="217700"/>
                  <a:pt x="2074" y="207328"/>
                  <a:pt x="2074" y="194534"/>
                </a:cubicBezTo>
                <a:cubicBezTo>
                  <a:pt x="2074" y="181740"/>
                  <a:pt x="12446" y="171368"/>
                  <a:pt x="25240" y="171368"/>
                </a:cubicBezTo>
                <a:close/>
                <a:moveTo>
                  <a:pt x="379441" y="171368"/>
                </a:moveTo>
                <a:cubicBezTo>
                  <a:pt x="392237" y="171368"/>
                  <a:pt x="402607" y="181740"/>
                  <a:pt x="402607" y="194534"/>
                </a:cubicBezTo>
                <a:cubicBezTo>
                  <a:pt x="402607" y="207328"/>
                  <a:pt x="392237" y="217700"/>
                  <a:pt x="379441" y="217700"/>
                </a:cubicBezTo>
                <a:cubicBezTo>
                  <a:pt x="366647" y="217700"/>
                  <a:pt x="356275" y="207328"/>
                  <a:pt x="356275" y="194534"/>
                </a:cubicBezTo>
                <a:cubicBezTo>
                  <a:pt x="356275" y="181740"/>
                  <a:pt x="366647" y="171368"/>
                  <a:pt x="379441" y="171368"/>
                </a:cubicBezTo>
                <a:close/>
                <a:moveTo>
                  <a:pt x="202338" y="171368"/>
                </a:moveTo>
                <a:cubicBezTo>
                  <a:pt x="215132" y="171368"/>
                  <a:pt x="225504" y="181740"/>
                  <a:pt x="225504" y="194534"/>
                </a:cubicBezTo>
                <a:cubicBezTo>
                  <a:pt x="225504" y="207328"/>
                  <a:pt x="215132" y="217700"/>
                  <a:pt x="202338" y="217700"/>
                </a:cubicBezTo>
                <a:cubicBezTo>
                  <a:pt x="189544" y="217700"/>
                  <a:pt x="179172" y="207328"/>
                  <a:pt x="179172" y="194534"/>
                </a:cubicBezTo>
                <a:cubicBezTo>
                  <a:pt x="179172" y="181740"/>
                  <a:pt x="189544" y="171368"/>
                  <a:pt x="202338" y="171368"/>
                </a:cubicBezTo>
                <a:close/>
                <a:moveTo>
                  <a:pt x="733641" y="171368"/>
                </a:moveTo>
                <a:cubicBezTo>
                  <a:pt x="746436" y="171368"/>
                  <a:pt x="756808" y="181740"/>
                  <a:pt x="756808" y="194534"/>
                </a:cubicBezTo>
                <a:cubicBezTo>
                  <a:pt x="756808" y="207328"/>
                  <a:pt x="746436" y="217700"/>
                  <a:pt x="733641" y="217700"/>
                </a:cubicBezTo>
                <a:cubicBezTo>
                  <a:pt x="720847" y="217700"/>
                  <a:pt x="710475" y="207328"/>
                  <a:pt x="710475" y="194534"/>
                </a:cubicBezTo>
                <a:cubicBezTo>
                  <a:pt x="710475" y="181740"/>
                  <a:pt x="720847" y="171368"/>
                  <a:pt x="733641" y="171368"/>
                </a:cubicBezTo>
                <a:close/>
                <a:moveTo>
                  <a:pt x="556539" y="171368"/>
                </a:moveTo>
                <a:cubicBezTo>
                  <a:pt x="569333" y="171368"/>
                  <a:pt x="579705" y="181740"/>
                  <a:pt x="579705" y="194534"/>
                </a:cubicBezTo>
                <a:cubicBezTo>
                  <a:pt x="579705" y="207328"/>
                  <a:pt x="569333" y="217700"/>
                  <a:pt x="556539" y="217700"/>
                </a:cubicBezTo>
                <a:cubicBezTo>
                  <a:pt x="543744" y="217700"/>
                  <a:pt x="533372" y="207328"/>
                  <a:pt x="533372" y="194534"/>
                </a:cubicBezTo>
                <a:cubicBezTo>
                  <a:pt x="533372" y="181740"/>
                  <a:pt x="543744" y="171368"/>
                  <a:pt x="556539" y="171368"/>
                </a:cubicBezTo>
                <a:close/>
                <a:moveTo>
                  <a:pt x="910739" y="171368"/>
                </a:moveTo>
                <a:cubicBezTo>
                  <a:pt x="923533" y="171368"/>
                  <a:pt x="933902" y="181740"/>
                  <a:pt x="933902" y="194534"/>
                </a:cubicBezTo>
                <a:cubicBezTo>
                  <a:pt x="933902" y="207328"/>
                  <a:pt x="923533" y="217700"/>
                  <a:pt x="910739" y="217700"/>
                </a:cubicBezTo>
                <a:cubicBezTo>
                  <a:pt x="897940" y="217700"/>
                  <a:pt x="887573" y="207328"/>
                  <a:pt x="887573" y="194534"/>
                </a:cubicBezTo>
                <a:cubicBezTo>
                  <a:pt x="887573" y="181740"/>
                  <a:pt x="897940" y="171368"/>
                  <a:pt x="910739" y="171368"/>
                </a:cubicBezTo>
                <a:close/>
                <a:moveTo>
                  <a:pt x="1264931" y="171368"/>
                </a:moveTo>
                <a:cubicBezTo>
                  <a:pt x="1277725" y="171368"/>
                  <a:pt x="1288098" y="181740"/>
                  <a:pt x="1288098" y="194534"/>
                </a:cubicBezTo>
                <a:cubicBezTo>
                  <a:pt x="1288098" y="207328"/>
                  <a:pt x="1277725" y="217699"/>
                  <a:pt x="1264931" y="217699"/>
                </a:cubicBezTo>
                <a:cubicBezTo>
                  <a:pt x="1252136" y="217699"/>
                  <a:pt x="1241764" y="207328"/>
                  <a:pt x="1241764" y="194534"/>
                </a:cubicBezTo>
                <a:cubicBezTo>
                  <a:pt x="1241764" y="181740"/>
                  <a:pt x="1252136" y="171368"/>
                  <a:pt x="1264931" y="171368"/>
                </a:cubicBezTo>
                <a:close/>
                <a:moveTo>
                  <a:pt x="1087840" y="171368"/>
                </a:moveTo>
                <a:cubicBezTo>
                  <a:pt x="1100636" y="171368"/>
                  <a:pt x="1111008" y="181740"/>
                  <a:pt x="1111008" y="194534"/>
                </a:cubicBezTo>
                <a:cubicBezTo>
                  <a:pt x="1111008" y="207328"/>
                  <a:pt x="1100636" y="217700"/>
                  <a:pt x="1087840" y="217700"/>
                </a:cubicBezTo>
                <a:cubicBezTo>
                  <a:pt x="1075042" y="217700"/>
                  <a:pt x="1064669" y="207328"/>
                  <a:pt x="1064669" y="194534"/>
                </a:cubicBezTo>
                <a:cubicBezTo>
                  <a:pt x="1064669" y="181740"/>
                  <a:pt x="1075042" y="171368"/>
                  <a:pt x="1087840" y="171368"/>
                </a:cubicBezTo>
                <a:close/>
                <a:moveTo>
                  <a:pt x="1442030" y="171368"/>
                </a:moveTo>
                <a:cubicBezTo>
                  <a:pt x="1454825" y="171368"/>
                  <a:pt x="1465195" y="181740"/>
                  <a:pt x="1465195" y="194534"/>
                </a:cubicBezTo>
                <a:cubicBezTo>
                  <a:pt x="1465195" y="207328"/>
                  <a:pt x="1454825" y="217699"/>
                  <a:pt x="1442030" y="217699"/>
                </a:cubicBezTo>
                <a:cubicBezTo>
                  <a:pt x="1429236" y="217699"/>
                  <a:pt x="1418865" y="207328"/>
                  <a:pt x="1418865" y="194534"/>
                </a:cubicBezTo>
                <a:cubicBezTo>
                  <a:pt x="1418865" y="181740"/>
                  <a:pt x="1429236" y="171368"/>
                  <a:pt x="1442030" y="171368"/>
                </a:cubicBezTo>
                <a:close/>
                <a:moveTo>
                  <a:pt x="1619116" y="171368"/>
                </a:moveTo>
                <a:cubicBezTo>
                  <a:pt x="1631916" y="171368"/>
                  <a:pt x="1642290" y="181740"/>
                  <a:pt x="1642290" y="194533"/>
                </a:cubicBezTo>
                <a:cubicBezTo>
                  <a:pt x="1642290" y="207327"/>
                  <a:pt x="1631916" y="217699"/>
                  <a:pt x="1619116" y="217699"/>
                </a:cubicBezTo>
                <a:cubicBezTo>
                  <a:pt x="1606319" y="217699"/>
                  <a:pt x="1595945" y="207327"/>
                  <a:pt x="1595945" y="194533"/>
                </a:cubicBezTo>
                <a:cubicBezTo>
                  <a:pt x="1595945" y="181740"/>
                  <a:pt x="1606319" y="171368"/>
                  <a:pt x="1619116" y="171368"/>
                </a:cubicBezTo>
                <a:close/>
                <a:moveTo>
                  <a:pt x="1793622" y="171363"/>
                </a:moveTo>
                <a:cubicBezTo>
                  <a:pt x="1806416" y="171363"/>
                  <a:pt x="1816788" y="181735"/>
                  <a:pt x="1816788" y="194529"/>
                </a:cubicBezTo>
                <a:cubicBezTo>
                  <a:pt x="1816788" y="207323"/>
                  <a:pt x="1806416" y="217695"/>
                  <a:pt x="1793622" y="217695"/>
                </a:cubicBezTo>
                <a:cubicBezTo>
                  <a:pt x="1780828" y="217695"/>
                  <a:pt x="1770456" y="207323"/>
                  <a:pt x="1770456" y="194529"/>
                </a:cubicBezTo>
                <a:cubicBezTo>
                  <a:pt x="1770456" y="181735"/>
                  <a:pt x="1780828" y="171363"/>
                  <a:pt x="1793622" y="171363"/>
                </a:cubicBezTo>
                <a:close/>
                <a:moveTo>
                  <a:pt x="2147820" y="171363"/>
                </a:moveTo>
                <a:cubicBezTo>
                  <a:pt x="2160614" y="171363"/>
                  <a:pt x="2170986" y="181735"/>
                  <a:pt x="2170986" y="194529"/>
                </a:cubicBezTo>
                <a:cubicBezTo>
                  <a:pt x="2170986" y="207323"/>
                  <a:pt x="2160614" y="217695"/>
                  <a:pt x="2147820" y="217695"/>
                </a:cubicBezTo>
                <a:cubicBezTo>
                  <a:pt x="2135026" y="217695"/>
                  <a:pt x="2124654" y="207323"/>
                  <a:pt x="2124654" y="194529"/>
                </a:cubicBezTo>
                <a:cubicBezTo>
                  <a:pt x="2124654" y="181735"/>
                  <a:pt x="2135026" y="171363"/>
                  <a:pt x="2147820" y="171363"/>
                </a:cubicBezTo>
                <a:close/>
                <a:moveTo>
                  <a:pt x="1970721" y="171363"/>
                </a:moveTo>
                <a:cubicBezTo>
                  <a:pt x="1983515" y="171363"/>
                  <a:pt x="1993887" y="181735"/>
                  <a:pt x="1993887" y="194529"/>
                </a:cubicBezTo>
                <a:cubicBezTo>
                  <a:pt x="1993887" y="207323"/>
                  <a:pt x="1983515" y="217695"/>
                  <a:pt x="1970721" y="217695"/>
                </a:cubicBezTo>
                <a:cubicBezTo>
                  <a:pt x="1957927" y="217695"/>
                  <a:pt x="1947555" y="207323"/>
                  <a:pt x="1947555" y="194529"/>
                </a:cubicBezTo>
                <a:cubicBezTo>
                  <a:pt x="1947555" y="181735"/>
                  <a:pt x="1957927" y="171363"/>
                  <a:pt x="1970721" y="171363"/>
                </a:cubicBezTo>
                <a:close/>
                <a:moveTo>
                  <a:pt x="2324919" y="171363"/>
                </a:moveTo>
                <a:cubicBezTo>
                  <a:pt x="2337713" y="171363"/>
                  <a:pt x="2348085" y="181735"/>
                  <a:pt x="2348085" y="194529"/>
                </a:cubicBezTo>
                <a:cubicBezTo>
                  <a:pt x="2348085" y="207323"/>
                  <a:pt x="2337713" y="217695"/>
                  <a:pt x="2324919" y="217695"/>
                </a:cubicBezTo>
                <a:cubicBezTo>
                  <a:pt x="2312125" y="217695"/>
                  <a:pt x="2301753" y="207323"/>
                  <a:pt x="2301753" y="194529"/>
                </a:cubicBezTo>
                <a:cubicBezTo>
                  <a:pt x="2301753" y="181735"/>
                  <a:pt x="2312125" y="171363"/>
                  <a:pt x="2324919" y="171363"/>
                </a:cubicBezTo>
                <a:close/>
                <a:moveTo>
                  <a:pt x="2502018" y="171363"/>
                </a:moveTo>
                <a:cubicBezTo>
                  <a:pt x="2514812" y="171363"/>
                  <a:pt x="2525184" y="181735"/>
                  <a:pt x="2525184" y="194529"/>
                </a:cubicBezTo>
                <a:cubicBezTo>
                  <a:pt x="2525184" y="207323"/>
                  <a:pt x="2514812" y="217695"/>
                  <a:pt x="2502018" y="217695"/>
                </a:cubicBezTo>
                <a:cubicBezTo>
                  <a:pt x="2489224" y="217695"/>
                  <a:pt x="2478852" y="207323"/>
                  <a:pt x="2478852" y="194529"/>
                </a:cubicBezTo>
                <a:cubicBezTo>
                  <a:pt x="2478852" y="181735"/>
                  <a:pt x="2489224" y="171363"/>
                  <a:pt x="2502018" y="171363"/>
                </a:cubicBezTo>
                <a:close/>
                <a:moveTo>
                  <a:pt x="2679117" y="171363"/>
                </a:moveTo>
                <a:cubicBezTo>
                  <a:pt x="2691911" y="171363"/>
                  <a:pt x="2702283" y="181735"/>
                  <a:pt x="2702283" y="194529"/>
                </a:cubicBezTo>
                <a:cubicBezTo>
                  <a:pt x="2702283" y="207323"/>
                  <a:pt x="2691911" y="217695"/>
                  <a:pt x="2679117" y="217695"/>
                </a:cubicBezTo>
                <a:cubicBezTo>
                  <a:pt x="2666323" y="217695"/>
                  <a:pt x="2655951" y="207323"/>
                  <a:pt x="2655951" y="194529"/>
                </a:cubicBezTo>
                <a:cubicBezTo>
                  <a:pt x="2655951" y="181735"/>
                  <a:pt x="2666323" y="171363"/>
                  <a:pt x="2679117" y="171363"/>
                </a:cubicBezTo>
                <a:close/>
                <a:moveTo>
                  <a:pt x="2856216" y="171363"/>
                </a:moveTo>
                <a:cubicBezTo>
                  <a:pt x="2869010" y="171363"/>
                  <a:pt x="2879382" y="181735"/>
                  <a:pt x="2879382" y="194529"/>
                </a:cubicBezTo>
                <a:cubicBezTo>
                  <a:pt x="2879382" y="207323"/>
                  <a:pt x="2869010" y="217695"/>
                  <a:pt x="2856216" y="217695"/>
                </a:cubicBezTo>
                <a:cubicBezTo>
                  <a:pt x="2843422" y="217695"/>
                  <a:pt x="2833050" y="207323"/>
                  <a:pt x="2833050" y="194529"/>
                </a:cubicBezTo>
                <a:cubicBezTo>
                  <a:pt x="2833050" y="181735"/>
                  <a:pt x="2843422" y="171363"/>
                  <a:pt x="2856216" y="171363"/>
                </a:cubicBezTo>
                <a:close/>
                <a:moveTo>
                  <a:pt x="3033314" y="171363"/>
                </a:moveTo>
                <a:cubicBezTo>
                  <a:pt x="3046108" y="171363"/>
                  <a:pt x="3056480" y="181735"/>
                  <a:pt x="3056480" y="194529"/>
                </a:cubicBezTo>
                <a:cubicBezTo>
                  <a:pt x="3056480" y="207323"/>
                  <a:pt x="3046108" y="217695"/>
                  <a:pt x="3033314" y="217695"/>
                </a:cubicBezTo>
                <a:cubicBezTo>
                  <a:pt x="3020520" y="217695"/>
                  <a:pt x="3010148" y="207323"/>
                  <a:pt x="3010148" y="194529"/>
                </a:cubicBezTo>
                <a:cubicBezTo>
                  <a:pt x="3010148" y="181735"/>
                  <a:pt x="3020520" y="171363"/>
                  <a:pt x="3033314" y="171363"/>
                </a:cubicBezTo>
                <a:close/>
                <a:moveTo>
                  <a:pt x="3210413" y="171363"/>
                </a:moveTo>
                <a:cubicBezTo>
                  <a:pt x="3223207" y="171363"/>
                  <a:pt x="3233579" y="181735"/>
                  <a:pt x="3233579" y="194529"/>
                </a:cubicBezTo>
                <a:cubicBezTo>
                  <a:pt x="3233579" y="207323"/>
                  <a:pt x="3223207" y="217695"/>
                  <a:pt x="3210413" y="217695"/>
                </a:cubicBezTo>
                <a:cubicBezTo>
                  <a:pt x="3197619" y="217695"/>
                  <a:pt x="3187247" y="207323"/>
                  <a:pt x="3187247" y="194529"/>
                </a:cubicBezTo>
                <a:cubicBezTo>
                  <a:pt x="3187247" y="181735"/>
                  <a:pt x="3197619" y="171363"/>
                  <a:pt x="3210413" y="171363"/>
                </a:cubicBezTo>
                <a:close/>
                <a:moveTo>
                  <a:pt x="3387508" y="171363"/>
                </a:moveTo>
                <a:cubicBezTo>
                  <a:pt x="3400302" y="171363"/>
                  <a:pt x="3410674" y="181735"/>
                  <a:pt x="3410674" y="194529"/>
                </a:cubicBezTo>
                <a:cubicBezTo>
                  <a:pt x="3410674" y="207323"/>
                  <a:pt x="3400302" y="217695"/>
                  <a:pt x="3387508" y="217695"/>
                </a:cubicBezTo>
                <a:cubicBezTo>
                  <a:pt x="3374714" y="217695"/>
                  <a:pt x="3364342" y="207323"/>
                  <a:pt x="3364342" y="194529"/>
                </a:cubicBezTo>
                <a:cubicBezTo>
                  <a:pt x="3364342" y="181735"/>
                  <a:pt x="3374714" y="171363"/>
                  <a:pt x="3387508" y="171363"/>
                </a:cubicBezTo>
                <a:close/>
                <a:moveTo>
                  <a:pt x="27306" y="5"/>
                </a:moveTo>
                <a:cubicBezTo>
                  <a:pt x="40100" y="5"/>
                  <a:pt x="50472" y="10377"/>
                  <a:pt x="50472" y="23171"/>
                </a:cubicBezTo>
                <a:cubicBezTo>
                  <a:pt x="50472" y="35965"/>
                  <a:pt x="40100" y="46337"/>
                  <a:pt x="27306" y="46337"/>
                </a:cubicBezTo>
                <a:cubicBezTo>
                  <a:pt x="14512" y="46337"/>
                  <a:pt x="4140" y="35965"/>
                  <a:pt x="4140" y="23171"/>
                </a:cubicBezTo>
                <a:cubicBezTo>
                  <a:pt x="4140" y="10377"/>
                  <a:pt x="14512" y="5"/>
                  <a:pt x="27306" y="5"/>
                </a:cubicBezTo>
                <a:close/>
                <a:moveTo>
                  <a:pt x="204404" y="5"/>
                </a:moveTo>
                <a:cubicBezTo>
                  <a:pt x="217198" y="5"/>
                  <a:pt x="227570" y="10377"/>
                  <a:pt x="227570" y="23171"/>
                </a:cubicBezTo>
                <a:cubicBezTo>
                  <a:pt x="227570" y="35965"/>
                  <a:pt x="217198" y="46337"/>
                  <a:pt x="204404" y="46337"/>
                </a:cubicBezTo>
                <a:cubicBezTo>
                  <a:pt x="191610" y="46337"/>
                  <a:pt x="181238" y="35965"/>
                  <a:pt x="181238" y="23171"/>
                </a:cubicBezTo>
                <a:cubicBezTo>
                  <a:pt x="181238" y="10377"/>
                  <a:pt x="191610" y="5"/>
                  <a:pt x="204404" y="5"/>
                </a:cubicBezTo>
                <a:close/>
                <a:moveTo>
                  <a:pt x="381506" y="5"/>
                </a:moveTo>
                <a:cubicBezTo>
                  <a:pt x="394301" y="5"/>
                  <a:pt x="404671" y="10377"/>
                  <a:pt x="404671" y="23171"/>
                </a:cubicBezTo>
                <a:cubicBezTo>
                  <a:pt x="404671" y="35965"/>
                  <a:pt x="394301" y="46337"/>
                  <a:pt x="381506" y="46337"/>
                </a:cubicBezTo>
                <a:cubicBezTo>
                  <a:pt x="368712" y="46337"/>
                  <a:pt x="358339" y="35965"/>
                  <a:pt x="358339" y="23171"/>
                </a:cubicBezTo>
                <a:cubicBezTo>
                  <a:pt x="358339" y="10377"/>
                  <a:pt x="368712" y="5"/>
                  <a:pt x="381506" y="5"/>
                </a:cubicBezTo>
                <a:close/>
                <a:moveTo>
                  <a:pt x="558603" y="5"/>
                </a:moveTo>
                <a:cubicBezTo>
                  <a:pt x="571397" y="5"/>
                  <a:pt x="581770" y="10377"/>
                  <a:pt x="581770" y="23171"/>
                </a:cubicBezTo>
                <a:cubicBezTo>
                  <a:pt x="581770" y="35965"/>
                  <a:pt x="571397" y="46337"/>
                  <a:pt x="558603" y="46337"/>
                </a:cubicBezTo>
                <a:cubicBezTo>
                  <a:pt x="545809" y="46337"/>
                  <a:pt x="535438" y="35965"/>
                  <a:pt x="535438" y="23171"/>
                </a:cubicBezTo>
                <a:cubicBezTo>
                  <a:pt x="535438" y="10377"/>
                  <a:pt x="545809" y="5"/>
                  <a:pt x="558603" y="5"/>
                </a:cubicBezTo>
                <a:close/>
                <a:moveTo>
                  <a:pt x="735706" y="5"/>
                </a:moveTo>
                <a:cubicBezTo>
                  <a:pt x="748500" y="5"/>
                  <a:pt x="758872" y="10377"/>
                  <a:pt x="758872" y="23171"/>
                </a:cubicBezTo>
                <a:cubicBezTo>
                  <a:pt x="758872" y="35965"/>
                  <a:pt x="748500" y="46337"/>
                  <a:pt x="735706" y="46337"/>
                </a:cubicBezTo>
                <a:cubicBezTo>
                  <a:pt x="722912" y="46337"/>
                  <a:pt x="712539" y="35965"/>
                  <a:pt x="712539" y="23171"/>
                </a:cubicBezTo>
                <a:cubicBezTo>
                  <a:pt x="712539" y="10377"/>
                  <a:pt x="722912" y="5"/>
                  <a:pt x="735706" y="5"/>
                </a:cubicBezTo>
                <a:close/>
                <a:moveTo>
                  <a:pt x="912804" y="5"/>
                </a:moveTo>
                <a:cubicBezTo>
                  <a:pt x="925595" y="5"/>
                  <a:pt x="935967" y="10377"/>
                  <a:pt x="935967" y="23171"/>
                </a:cubicBezTo>
                <a:cubicBezTo>
                  <a:pt x="935967" y="35965"/>
                  <a:pt x="925595" y="46337"/>
                  <a:pt x="912804" y="46337"/>
                </a:cubicBezTo>
                <a:cubicBezTo>
                  <a:pt x="900003" y="46337"/>
                  <a:pt x="889637" y="35965"/>
                  <a:pt x="889637" y="23171"/>
                </a:cubicBezTo>
                <a:cubicBezTo>
                  <a:pt x="889637" y="10377"/>
                  <a:pt x="900003" y="5"/>
                  <a:pt x="912804" y="5"/>
                </a:cubicBezTo>
                <a:close/>
                <a:moveTo>
                  <a:pt x="1089905" y="5"/>
                </a:moveTo>
                <a:cubicBezTo>
                  <a:pt x="1102702" y="5"/>
                  <a:pt x="1113073" y="10377"/>
                  <a:pt x="1113073" y="23171"/>
                </a:cubicBezTo>
                <a:cubicBezTo>
                  <a:pt x="1113073" y="35965"/>
                  <a:pt x="1102702" y="46337"/>
                  <a:pt x="1089905" y="46337"/>
                </a:cubicBezTo>
                <a:cubicBezTo>
                  <a:pt x="1077108" y="46337"/>
                  <a:pt x="1066735" y="35965"/>
                  <a:pt x="1066735" y="23171"/>
                </a:cubicBezTo>
                <a:cubicBezTo>
                  <a:pt x="1066735" y="10377"/>
                  <a:pt x="1077108" y="5"/>
                  <a:pt x="1089905" y="5"/>
                </a:cubicBezTo>
                <a:close/>
                <a:moveTo>
                  <a:pt x="1266997" y="5"/>
                </a:moveTo>
                <a:cubicBezTo>
                  <a:pt x="1279791" y="5"/>
                  <a:pt x="1290163" y="10377"/>
                  <a:pt x="1290163" y="23171"/>
                </a:cubicBezTo>
                <a:cubicBezTo>
                  <a:pt x="1290163" y="35965"/>
                  <a:pt x="1279791" y="46337"/>
                  <a:pt x="1266997" y="46337"/>
                </a:cubicBezTo>
                <a:cubicBezTo>
                  <a:pt x="1254201" y="46337"/>
                  <a:pt x="1243831" y="35965"/>
                  <a:pt x="1243831" y="23171"/>
                </a:cubicBezTo>
                <a:cubicBezTo>
                  <a:pt x="1243831" y="10377"/>
                  <a:pt x="1254201" y="5"/>
                  <a:pt x="1266997" y="5"/>
                </a:cubicBezTo>
                <a:close/>
                <a:moveTo>
                  <a:pt x="1444095" y="5"/>
                </a:moveTo>
                <a:cubicBezTo>
                  <a:pt x="1456890" y="5"/>
                  <a:pt x="1467259" y="10377"/>
                  <a:pt x="1467259" y="23171"/>
                </a:cubicBezTo>
                <a:cubicBezTo>
                  <a:pt x="1467259" y="35965"/>
                  <a:pt x="1456890" y="46337"/>
                  <a:pt x="1444095" y="46337"/>
                </a:cubicBezTo>
                <a:cubicBezTo>
                  <a:pt x="1431303" y="46337"/>
                  <a:pt x="1420930" y="35965"/>
                  <a:pt x="1420930" y="23171"/>
                </a:cubicBezTo>
                <a:cubicBezTo>
                  <a:pt x="1420930" y="10377"/>
                  <a:pt x="1431303" y="5"/>
                  <a:pt x="1444095" y="5"/>
                </a:cubicBezTo>
                <a:close/>
                <a:moveTo>
                  <a:pt x="1621182" y="5"/>
                </a:moveTo>
                <a:cubicBezTo>
                  <a:pt x="1633981" y="5"/>
                  <a:pt x="1644355" y="10377"/>
                  <a:pt x="1644355" y="23171"/>
                </a:cubicBezTo>
                <a:cubicBezTo>
                  <a:pt x="1644355" y="35965"/>
                  <a:pt x="1633981" y="46337"/>
                  <a:pt x="1621182" y="46337"/>
                </a:cubicBezTo>
                <a:cubicBezTo>
                  <a:pt x="1608385" y="46337"/>
                  <a:pt x="1598010" y="35965"/>
                  <a:pt x="1598010" y="23171"/>
                </a:cubicBezTo>
                <a:cubicBezTo>
                  <a:pt x="1598010" y="10377"/>
                  <a:pt x="1608385" y="5"/>
                  <a:pt x="1621182" y="5"/>
                </a:cubicBezTo>
                <a:close/>
                <a:moveTo>
                  <a:pt x="1795687" y="1"/>
                </a:moveTo>
                <a:cubicBezTo>
                  <a:pt x="1808481" y="1"/>
                  <a:pt x="1818853" y="10372"/>
                  <a:pt x="1818853" y="23166"/>
                </a:cubicBezTo>
                <a:cubicBezTo>
                  <a:pt x="1818853" y="35960"/>
                  <a:pt x="1808481" y="46332"/>
                  <a:pt x="1795687" y="46332"/>
                </a:cubicBezTo>
                <a:cubicBezTo>
                  <a:pt x="1782893" y="46332"/>
                  <a:pt x="1772521" y="35960"/>
                  <a:pt x="1772521" y="23166"/>
                </a:cubicBezTo>
                <a:cubicBezTo>
                  <a:pt x="1772521" y="10372"/>
                  <a:pt x="1782893" y="1"/>
                  <a:pt x="1795687" y="1"/>
                </a:cubicBezTo>
                <a:close/>
                <a:moveTo>
                  <a:pt x="1972786" y="1"/>
                </a:moveTo>
                <a:cubicBezTo>
                  <a:pt x="1985580" y="1"/>
                  <a:pt x="1995952" y="10372"/>
                  <a:pt x="1995952" y="23166"/>
                </a:cubicBezTo>
                <a:cubicBezTo>
                  <a:pt x="1995952" y="35960"/>
                  <a:pt x="1985580" y="46332"/>
                  <a:pt x="1972786" y="46332"/>
                </a:cubicBezTo>
                <a:cubicBezTo>
                  <a:pt x="1959992" y="46332"/>
                  <a:pt x="1949620" y="35960"/>
                  <a:pt x="1949620" y="23166"/>
                </a:cubicBezTo>
                <a:cubicBezTo>
                  <a:pt x="1949620" y="10372"/>
                  <a:pt x="1959992" y="1"/>
                  <a:pt x="1972786" y="1"/>
                </a:cubicBezTo>
                <a:close/>
                <a:moveTo>
                  <a:pt x="2149884" y="0"/>
                </a:moveTo>
                <a:cubicBezTo>
                  <a:pt x="2162678" y="0"/>
                  <a:pt x="2173050" y="10372"/>
                  <a:pt x="2173050" y="23166"/>
                </a:cubicBezTo>
                <a:cubicBezTo>
                  <a:pt x="2173050" y="35960"/>
                  <a:pt x="2162678" y="46332"/>
                  <a:pt x="2149884" y="46332"/>
                </a:cubicBezTo>
                <a:cubicBezTo>
                  <a:pt x="2137090" y="46332"/>
                  <a:pt x="2126718" y="35960"/>
                  <a:pt x="2126718" y="23166"/>
                </a:cubicBezTo>
                <a:cubicBezTo>
                  <a:pt x="2126718" y="10372"/>
                  <a:pt x="2137090" y="0"/>
                  <a:pt x="2149884" y="0"/>
                </a:cubicBezTo>
                <a:close/>
                <a:moveTo>
                  <a:pt x="2326983" y="0"/>
                </a:moveTo>
                <a:cubicBezTo>
                  <a:pt x="2339777" y="0"/>
                  <a:pt x="2350149" y="10372"/>
                  <a:pt x="2350149" y="23166"/>
                </a:cubicBezTo>
                <a:cubicBezTo>
                  <a:pt x="2350149" y="35960"/>
                  <a:pt x="2339777" y="46332"/>
                  <a:pt x="2326983" y="46332"/>
                </a:cubicBezTo>
                <a:cubicBezTo>
                  <a:pt x="2314189" y="46332"/>
                  <a:pt x="2303817" y="35960"/>
                  <a:pt x="2303817" y="23166"/>
                </a:cubicBezTo>
                <a:cubicBezTo>
                  <a:pt x="2303817" y="10372"/>
                  <a:pt x="2314189" y="0"/>
                  <a:pt x="2326983" y="0"/>
                </a:cubicBezTo>
                <a:close/>
                <a:moveTo>
                  <a:pt x="2504082" y="0"/>
                </a:moveTo>
                <a:cubicBezTo>
                  <a:pt x="2516876" y="0"/>
                  <a:pt x="2527248" y="10372"/>
                  <a:pt x="2527248" y="23166"/>
                </a:cubicBezTo>
                <a:cubicBezTo>
                  <a:pt x="2527248" y="35960"/>
                  <a:pt x="2516876" y="46332"/>
                  <a:pt x="2504082" y="46332"/>
                </a:cubicBezTo>
                <a:cubicBezTo>
                  <a:pt x="2491288" y="46332"/>
                  <a:pt x="2480916" y="35960"/>
                  <a:pt x="2480916" y="23166"/>
                </a:cubicBezTo>
                <a:cubicBezTo>
                  <a:pt x="2480916" y="10372"/>
                  <a:pt x="2491288" y="0"/>
                  <a:pt x="2504082" y="0"/>
                </a:cubicBezTo>
                <a:close/>
                <a:moveTo>
                  <a:pt x="2681181" y="0"/>
                </a:moveTo>
                <a:cubicBezTo>
                  <a:pt x="2693975" y="0"/>
                  <a:pt x="2704347" y="10372"/>
                  <a:pt x="2704347" y="23166"/>
                </a:cubicBezTo>
                <a:cubicBezTo>
                  <a:pt x="2704347" y="35960"/>
                  <a:pt x="2693975" y="46332"/>
                  <a:pt x="2681181" y="46332"/>
                </a:cubicBezTo>
                <a:cubicBezTo>
                  <a:pt x="2668387" y="46332"/>
                  <a:pt x="2658015" y="35960"/>
                  <a:pt x="2658015" y="23166"/>
                </a:cubicBezTo>
                <a:cubicBezTo>
                  <a:pt x="2658015" y="10372"/>
                  <a:pt x="2668387" y="0"/>
                  <a:pt x="2681181" y="0"/>
                </a:cubicBezTo>
                <a:close/>
                <a:moveTo>
                  <a:pt x="2858280" y="0"/>
                </a:moveTo>
                <a:cubicBezTo>
                  <a:pt x="2871074" y="0"/>
                  <a:pt x="2881446" y="10372"/>
                  <a:pt x="2881446" y="23166"/>
                </a:cubicBezTo>
                <a:cubicBezTo>
                  <a:pt x="2881446" y="35960"/>
                  <a:pt x="2871074" y="46332"/>
                  <a:pt x="2858280" y="46332"/>
                </a:cubicBezTo>
                <a:cubicBezTo>
                  <a:pt x="2845486" y="46332"/>
                  <a:pt x="2835114" y="35960"/>
                  <a:pt x="2835114" y="23166"/>
                </a:cubicBezTo>
                <a:cubicBezTo>
                  <a:pt x="2835114" y="10372"/>
                  <a:pt x="2845486" y="0"/>
                  <a:pt x="2858280" y="0"/>
                </a:cubicBezTo>
                <a:close/>
                <a:moveTo>
                  <a:pt x="3035379" y="0"/>
                </a:moveTo>
                <a:cubicBezTo>
                  <a:pt x="3048173" y="0"/>
                  <a:pt x="3058545" y="10372"/>
                  <a:pt x="3058545" y="23166"/>
                </a:cubicBezTo>
                <a:cubicBezTo>
                  <a:pt x="3058545" y="35960"/>
                  <a:pt x="3048173" y="46332"/>
                  <a:pt x="3035379" y="46332"/>
                </a:cubicBezTo>
                <a:cubicBezTo>
                  <a:pt x="3022585" y="46332"/>
                  <a:pt x="3012213" y="35960"/>
                  <a:pt x="3012213" y="23166"/>
                </a:cubicBezTo>
                <a:cubicBezTo>
                  <a:pt x="3012213" y="10372"/>
                  <a:pt x="3022585" y="0"/>
                  <a:pt x="3035379" y="0"/>
                </a:cubicBezTo>
                <a:close/>
                <a:moveTo>
                  <a:pt x="3212478" y="0"/>
                </a:moveTo>
                <a:cubicBezTo>
                  <a:pt x="3225272" y="0"/>
                  <a:pt x="3235644" y="10372"/>
                  <a:pt x="3235644" y="23166"/>
                </a:cubicBezTo>
                <a:cubicBezTo>
                  <a:pt x="3235644" y="35960"/>
                  <a:pt x="3225272" y="46332"/>
                  <a:pt x="3212478" y="46332"/>
                </a:cubicBezTo>
                <a:cubicBezTo>
                  <a:pt x="3199684" y="46332"/>
                  <a:pt x="3189312" y="35960"/>
                  <a:pt x="3189312" y="23166"/>
                </a:cubicBezTo>
                <a:cubicBezTo>
                  <a:pt x="3189312" y="10372"/>
                  <a:pt x="3199684" y="0"/>
                  <a:pt x="3212478" y="0"/>
                </a:cubicBezTo>
                <a:close/>
                <a:moveTo>
                  <a:pt x="3389573" y="0"/>
                </a:moveTo>
                <a:cubicBezTo>
                  <a:pt x="3402367" y="0"/>
                  <a:pt x="3412739" y="10372"/>
                  <a:pt x="3412739" y="23166"/>
                </a:cubicBezTo>
                <a:cubicBezTo>
                  <a:pt x="3412739" y="35960"/>
                  <a:pt x="3402367" y="46332"/>
                  <a:pt x="3389573" y="46332"/>
                </a:cubicBezTo>
                <a:cubicBezTo>
                  <a:pt x="3376779" y="46332"/>
                  <a:pt x="3366407" y="35960"/>
                  <a:pt x="3366407" y="23166"/>
                </a:cubicBezTo>
                <a:cubicBezTo>
                  <a:pt x="3366407" y="10372"/>
                  <a:pt x="3376779" y="0"/>
                  <a:pt x="338957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72725" y="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507831" y="2153225"/>
            <a:ext cx="6843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724325" y="1263150"/>
            <a:ext cx="7344600" cy="495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7" name="Google Shape;17;p2"/>
          <p:cNvSpPr/>
          <p:nvPr/>
        </p:nvSpPr>
        <p:spPr>
          <a:xfrm>
            <a:off x="10454800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4794000"/>
            <a:ext cx="2204700" cy="20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3119131" y="2007950"/>
            <a:ext cx="64071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3119125" y="4794000"/>
            <a:ext cx="64071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57192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69429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81665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939019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2"/>
          <p:cNvCxnSpPr/>
          <p:nvPr/>
        </p:nvCxnSpPr>
        <p:spPr>
          <a:xfrm rot="10800000" flipH="1">
            <a:off x="3333925" y="6548375"/>
            <a:ext cx="4716900" cy="93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26;p2"/>
          <p:cNvSpPr/>
          <p:nvPr/>
        </p:nvSpPr>
        <p:spPr>
          <a:xfrm>
            <a:off x="0" y="2205899"/>
            <a:ext cx="640800" cy="202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415604" y="5640767"/>
            <a:ext cx="79986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56" name="Google Shape;156;p1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11551200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/>
          <p:nvPr/>
        </p:nvSpPr>
        <p:spPr>
          <a:xfrm flipH="1">
            <a:off x="954807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/>
          <p:nvPr/>
        </p:nvSpPr>
        <p:spPr>
          <a:xfrm flipH="1">
            <a:off x="942571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/>
          <p:nvPr/>
        </p:nvSpPr>
        <p:spPr>
          <a:xfrm flipH="1">
            <a:off x="930334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/>
        </p:nvSpPr>
        <p:spPr>
          <a:xfrm flipH="1">
            <a:off x="9180981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1"/>
          <p:cNvCxnSpPr/>
          <p:nvPr/>
        </p:nvCxnSpPr>
        <p:spPr>
          <a:xfrm rot="10800000">
            <a:off x="1069775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11"/>
          <p:cNvSpPr/>
          <p:nvPr/>
        </p:nvSpPr>
        <p:spPr>
          <a:xfrm flipH="1">
            <a:off x="10070305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1"/>
          <p:cNvSpPr/>
          <p:nvPr/>
        </p:nvSpPr>
        <p:spPr>
          <a:xfrm flipH="1">
            <a:off x="10583136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/>
          <p:nvPr/>
        </p:nvSpPr>
        <p:spPr>
          <a:xfrm rot="-5400000" flipH="1">
            <a:off x="100480" y="1849465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9019275" y="3969000"/>
            <a:ext cx="2204700" cy="20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7" name="Google Shape;167;p11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12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or process">
  <p:cSld name="BLANK_4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3" name="Google Shape;173;p13"/>
          <p:cNvSpPr/>
          <p:nvPr/>
        </p:nvSpPr>
        <p:spPr>
          <a:xfrm flipH="1">
            <a:off x="50" y="0"/>
            <a:ext cx="9497700" cy="201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"/>
          <p:cNvSpPr/>
          <p:nvPr/>
        </p:nvSpPr>
        <p:spPr>
          <a:xfrm flipH="1">
            <a:off x="11551243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>
            <a:off x="954811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3"/>
          <p:cNvSpPr/>
          <p:nvPr/>
        </p:nvSpPr>
        <p:spPr>
          <a:xfrm flipH="1">
            <a:off x="9425753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>
            <a:off x="930338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3"/>
          <p:cNvSpPr/>
          <p:nvPr/>
        </p:nvSpPr>
        <p:spPr>
          <a:xfrm flipH="1">
            <a:off x="9181024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3"/>
          <p:cNvCxnSpPr/>
          <p:nvPr/>
        </p:nvCxnSpPr>
        <p:spPr>
          <a:xfrm rot="10800000">
            <a:off x="1069818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13"/>
          <p:cNvSpPr/>
          <p:nvPr/>
        </p:nvSpPr>
        <p:spPr>
          <a:xfrm flipH="1">
            <a:off x="10070348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/>
          <p:nvPr/>
        </p:nvSpPr>
        <p:spPr>
          <a:xfrm flipH="1">
            <a:off x="43" y="25029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/>
          <p:nvPr/>
        </p:nvSpPr>
        <p:spPr>
          <a:xfrm flipH="1">
            <a:off x="10583179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>
            <a:spLocks noGrp="1"/>
          </p:cNvSpPr>
          <p:nvPr>
            <p:ph type="sldNum" idx="2"/>
          </p:nvPr>
        </p:nvSpPr>
        <p:spPr>
          <a:xfrm>
            <a:off x="10813718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415601" y="593375"/>
            <a:ext cx="8706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881700" y="3107801"/>
            <a:ext cx="19818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3"/>
          </p:nvPr>
        </p:nvSpPr>
        <p:spPr>
          <a:xfrm>
            <a:off x="881700" y="2385325"/>
            <a:ext cx="19818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4"/>
          </p:nvPr>
        </p:nvSpPr>
        <p:spPr>
          <a:xfrm>
            <a:off x="2989995" y="3107801"/>
            <a:ext cx="19818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5"/>
          </p:nvPr>
        </p:nvSpPr>
        <p:spPr>
          <a:xfrm>
            <a:off x="2989995" y="2385325"/>
            <a:ext cx="19818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6"/>
          </p:nvPr>
        </p:nvSpPr>
        <p:spPr>
          <a:xfrm>
            <a:off x="5098290" y="3107801"/>
            <a:ext cx="19818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7"/>
          </p:nvPr>
        </p:nvSpPr>
        <p:spPr>
          <a:xfrm>
            <a:off x="5098290" y="2385325"/>
            <a:ext cx="19818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body" idx="8"/>
          </p:nvPr>
        </p:nvSpPr>
        <p:spPr>
          <a:xfrm>
            <a:off x="7206585" y="3107801"/>
            <a:ext cx="19818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9"/>
          </p:nvPr>
        </p:nvSpPr>
        <p:spPr>
          <a:xfrm>
            <a:off x="7206585" y="2385325"/>
            <a:ext cx="19818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body" idx="13"/>
          </p:nvPr>
        </p:nvSpPr>
        <p:spPr>
          <a:xfrm>
            <a:off x="9314879" y="3107801"/>
            <a:ext cx="19818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9314879" y="2385325"/>
            <a:ext cx="19818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/>
            </a:lvl9pPr>
          </a:lstStyle>
          <a:p>
            <a:endParaRPr/>
          </a:p>
        </p:txBody>
      </p:sp>
      <p:sp>
        <p:nvSpPr>
          <p:cNvPr id="195" name="Google Shape;195;p13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LANK_3">
    <p:bg>
      <p:bgPr>
        <a:solidFill>
          <a:schemeClr val="accent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415604" y="1123500"/>
            <a:ext cx="11361000" cy="473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3272725" y="0"/>
            <a:ext cx="640800" cy="60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>
            <a:off x="11507831" y="2153225"/>
            <a:ext cx="6843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10454800" y="6253800"/>
            <a:ext cx="640800" cy="60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0" y="2205899"/>
            <a:ext cx="640800" cy="202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/>
          <p:nvPr/>
        </p:nvSpPr>
        <p:spPr>
          <a:xfrm rot="10800000">
            <a:off x="640802" y="4758465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/>
          <p:nvPr/>
        </p:nvSpPr>
        <p:spPr>
          <a:xfrm flipH="1">
            <a:off x="9548118" y="6518075"/>
            <a:ext cx="72000" cy="6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/>
          <p:nvPr/>
        </p:nvSpPr>
        <p:spPr>
          <a:xfrm flipH="1">
            <a:off x="9425753" y="6518075"/>
            <a:ext cx="72000" cy="6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/>
          <p:nvPr/>
        </p:nvSpPr>
        <p:spPr>
          <a:xfrm flipH="1">
            <a:off x="9303388" y="6518075"/>
            <a:ext cx="72000" cy="6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/>
          <p:nvPr/>
        </p:nvSpPr>
        <p:spPr>
          <a:xfrm flipH="1">
            <a:off x="9181024" y="6518075"/>
            <a:ext cx="72000" cy="6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14"/>
          <p:cNvCxnSpPr/>
          <p:nvPr/>
        </p:nvCxnSpPr>
        <p:spPr>
          <a:xfrm rot="10800000">
            <a:off x="3606918" y="6537875"/>
            <a:ext cx="5251200" cy="19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p14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2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/>
          <p:nvPr/>
        </p:nvSpPr>
        <p:spPr>
          <a:xfrm>
            <a:off x="3624943" y="0"/>
            <a:ext cx="8567100" cy="201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0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257192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269429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281665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2939019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5"/>
          <p:cNvCxnSpPr/>
          <p:nvPr/>
        </p:nvCxnSpPr>
        <p:spPr>
          <a:xfrm>
            <a:off x="3333925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5"/>
          <p:cNvSpPr/>
          <p:nvPr/>
        </p:nvSpPr>
        <p:spPr>
          <a:xfrm>
            <a:off x="149302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5"/>
          <p:cNvSpPr/>
          <p:nvPr/>
        </p:nvSpPr>
        <p:spPr>
          <a:xfrm rot="5400000">
            <a:off x="10165611" y="3940576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11551200" y="25791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968064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3796200" y="510375"/>
            <a:ext cx="8077500" cy="86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subTitle" idx="1"/>
          </p:nvPr>
        </p:nvSpPr>
        <p:spPr>
          <a:xfrm>
            <a:off x="968075" y="2579125"/>
            <a:ext cx="4779600" cy="324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968075" y="3918525"/>
            <a:ext cx="2204700" cy="20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6" name="Google Shape;226;p15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sMania">
  <p:cSld name="BLANK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0" name="Google Shape;230;p16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16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32" name="Google Shape;232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3" name="Google Shape;233;p16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6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6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16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826500" y="4166825"/>
            <a:ext cx="2204700" cy="20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0" name="Google Shape;30;p3"/>
          <p:cNvSpPr/>
          <p:nvPr/>
        </p:nvSpPr>
        <p:spPr>
          <a:xfrm>
            <a:off x="2694300" y="0"/>
            <a:ext cx="9497700" cy="551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0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57192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269429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281665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2939019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3"/>
          <p:cNvCxnSpPr/>
          <p:nvPr/>
        </p:nvCxnSpPr>
        <p:spPr>
          <a:xfrm>
            <a:off x="3333925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3"/>
          <p:cNvSpPr/>
          <p:nvPr/>
        </p:nvSpPr>
        <p:spPr>
          <a:xfrm>
            <a:off x="149302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3584000" y="1174600"/>
            <a:ext cx="7963800" cy="2891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968064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 flipH="1">
            <a:off x="0" y="0"/>
            <a:ext cx="8567100" cy="201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 flipH="1">
            <a:off x="11551243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 flipH="1">
            <a:off x="954811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 flipH="1">
            <a:off x="9425753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 flipH="1">
            <a:off x="930338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 flipH="1">
            <a:off x="9181024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4"/>
          <p:cNvCxnSpPr/>
          <p:nvPr/>
        </p:nvCxnSpPr>
        <p:spPr>
          <a:xfrm rot="10800000">
            <a:off x="1069818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4"/>
          <p:cNvSpPr/>
          <p:nvPr/>
        </p:nvSpPr>
        <p:spPr>
          <a:xfrm flipH="1">
            <a:off x="10070348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-5400000" flipH="1">
            <a:off x="54039" y="3940576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3" y="25791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10583179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640851" y="623550"/>
            <a:ext cx="7606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1587450" y="2507988"/>
            <a:ext cx="9017100" cy="351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4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3624943" y="0"/>
            <a:ext cx="8567100" cy="201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0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257192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269429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281665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939019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5"/>
          <p:cNvCxnSpPr/>
          <p:nvPr/>
        </p:nvCxnSpPr>
        <p:spPr>
          <a:xfrm>
            <a:off x="3333925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5"/>
          <p:cNvSpPr/>
          <p:nvPr/>
        </p:nvSpPr>
        <p:spPr>
          <a:xfrm>
            <a:off x="149302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 rot="5400000">
            <a:off x="10165611" y="3940576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11551200" y="25791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968064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4162201" y="593375"/>
            <a:ext cx="7614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1044750" y="2579125"/>
            <a:ext cx="4558500" cy="366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2"/>
          </p:nvPr>
        </p:nvSpPr>
        <p:spPr>
          <a:xfrm>
            <a:off x="6196567" y="2579125"/>
            <a:ext cx="4558500" cy="366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5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 flipH="1">
            <a:off x="50" y="0"/>
            <a:ext cx="9497700" cy="201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"/>
          <p:cNvSpPr/>
          <p:nvPr/>
        </p:nvSpPr>
        <p:spPr>
          <a:xfrm flipH="1">
            <a:off x="11551243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"/>
          <p:cNvSpPr/>
          <p:nvPr/>
        </p:nvSpPr>
        <p:spPr>
          <a:xfrm flipH="1">
            <a:off x="954811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/>
          <p:nvPr/>
        </p:nvSpPr>
        <p:spPr>
          <a:xfrm flipH="1">
            <a:off x="9425753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"/>
          <p:cNvSpPr/>
          <p:nvPr/>
        </p:nvSpPr>
        <p:spPr>
          <a:xfrm flipH="1">
            <a:off x="930338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/>
          <p:nvPr/>
        </p:nvSpPr>
        <p:spPr>
          <a:xfrm flipH="1">
            <a:off x="9181024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6"/>
          <p:cNvCxnSpPr/>
          <p:nvPr/>
        </p:nvCxnSpPr>
        <p:spPr>
          <a:xfrm rot="10800000">
            <a:off x="1069818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6"/>
          <p:cNvSpPr/>
          <p:nvPr/>
        </p:nvSpPr>
        <p:spPr>
          <a:xfrm flipH="1">
            <a:off x="10070348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6"/>
          <p:cNvSpPr/>
          <p:nvPr/>
        </p:nvSpPr>
        <p:spPr>
          <a:xfrm flipH="1">
            <a:off x="43" y="25791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 flipH="1">
            <a:off x="10583179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415601" y="593375"/>
            <a:ext cx="883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868050" y="2675700"/>
            <a:ext cx="3176400" cy="341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2"/>
          </p:nvPr>
        </p:nvSpPr>
        <p:spPr>
          <a:xfrm>
            <a:off x="4457874" y="2675700"/>
            <a:ext cx="3176400" cy="341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body" idx="3"/>
          </p:nvPr>
        </p:nvSpPr>
        <p:spPr>
          <a:xfrm>
            <a:off x="8047713" y="2675700"/>
            <a:ext cx="3176400" cy="341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91" name="Google Shape;91;p6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-75" y="0"/>
            <a:ext cx="12192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0" y="2205900"/>
            <a:ext cx="640800" cy="46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257192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69429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81665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2939019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7"/>
          <p:cNvCxnSpPr/>
          <p:nvPr/>
        </p:nvCxnSpPr>
        <p:spPr>
          <a:xfrm>
            <a:off x="3333925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7"/>
          <p:cNvSpPr/>
          <p:nvPr/>
        </p:nvSpPr>
        <p:spPr>
          <a:xfrm rot="5400000">
            <a:off x="10165611" y="3940576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1551200" y="25791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968064" y="6253800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259799" y="212375"/>
            <a:ext cx="11136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7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/>
          <p:nvPr/>
        </p:nvSpPr>
        <p:spPr>
          <a:xfrm>
            <a:off x="968075" y="3927475"/>
            <a:ext cx="2204700" cy="20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8" name="Google Shape;108;p8"/>
          <p:cNvSpPr/>
          <p:nvPr/>
        </p:nvSpPr>
        <p:spPr>
          <a:xfrm>
            <a:off x="3624943" y="0"/>
            <a:ext cx="8567100" cy="201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0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257192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269429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281665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2939019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8"/>
          <p:cNvCxnSpPr/>
          <p:nvPr/>
        </p:nvCxnSpPr>
        <p:spPr>
          <a:xfrm>
            <a:off x="3333925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8"/>
          <p:cNvSpPr/>
          <p:nvPr/>
        </p:nvSpPr>
        <p:spPr>
          <a:xfrm>
            <a:off x="149302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 rot="5400000">
            <a:off x="10165611" y="3940576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11551200" y="25791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968064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4189379" y="538163"/>
            <a:ext cx="6598800" cy="1007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1"/>
          </p:nvPr>
        </p:nvSpPr>
        <p:spPr>
          <a:xfrm>
            <a:off x="1398150" y="2693850"/>
            <a:ext cx="6805800" cy="339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8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ONE_COLUMN_TEXT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9"/>
          <p:cNvSpPr/>
          <p:nvPr/>
        </p:nvSpPr>
        <p:spPr>
          <a:xfrm flipH="1">
            <a:off x="50" y="0"/>
            <a:ext cx="9497700" cy="201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/>
          <p:nvPr/>
        </p:nvSpPr>
        <p:spPr>
          <a:xfrm flipH="1">
            <a:off x="11551243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 flipH="1">
            <a:off x="954811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/>
          <p:nvPr/>
        </p:nvSpPr>
        <p:spPr>
          <a:xfrm flipH="1">
            <a:off x="9425753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/>
          <p:nvPr/>
        </p:nvSpPr>
        <p:spPr>
          <a:xfrm flipH="1">
            <a:off x="9303388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/>
          <p:nvPr/>
        </p:nvSpPr>
        <p:spPr>
          <a:xfrm flipH="1">
            <a:off x="9181024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9"/>
          <p:cNvCxnSpPr/>
          <p:nvPr/>
        </p:nvCxnSpPr>
        <p:spPr>
          <a:xfrm rot="10800000">
            <a:off x="1069818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9"/>
          <p:cNvSpPr/>
          <p:nvPr/>
        </p:nvSpPr>
        <p:spPr>
          <a:xfrm flipH="1">
            <a:off x="10070348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/>
          <p:nvPr/>
        </p:nvSpPr>
        <p:spPr>
          <a:xfrm rot="-5400000" flipH="1">
            <a:off x="54039" y="3940576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 flipH="1">
            <a:off x="43" y="2579124"/>
            <a:ext cx="640800" cy="60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 flipH="1">
            <a:off x="10583179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88825" y="264300"/>
            <a:ext cx="8964000" cy="161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2237025" y="2412300"/>
            <a:ext cx="8273400" cy="360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9019275" y="3969000"/>
            <a:ext cx="2204700" cy="20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9" name="Google Shape;139;p9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/>
          <p:nvPr/>
        </p:nvSpPr>
        <p:spPr>
          <a:xfrm>
            <a:off x="9019275" y="3969000"/>
            <a:ext cx="2204700" cy="205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2" name="Google Shape;142;p10"/>
          <p:cNvSpPr/>
          <p:nvPr/>
        </p:nvSpPr>
        <p:spPr>
          <a:xfrm flipH="1">
            <a:off x="0" y="0"/>
            <a:ext cx="9497700" cy="551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/>
          <p:nvPr/>
        </p:nvSpPr>
        <p:spPr>
          <a:xfrm flipH="1">
            <a:off x="11551200" y="2205900"/>
            <a:ext cx="640800" cy="46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/>
          <p:nvPr/>
        </p:nvSpPr>
        <p:spPr>
          <a:xfrm flipH="1">
            <a:off x="954807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"/>
          <p:cNvSpPr/>
          <p:nvPr/>
        </p:nvSpPr>
        <p:spPr>
          <a:xfrm flipH="1">
            <a:off x="9425710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/>
          <p:nvPr/>
        </p:nvSpPr>
        <p:spPr>
          <a:xfrm flipH="1">
            <a:off x="9303345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/>
          <p:nvPr/>
        </p:nvSpPr>
        <p:spPr>
          <a:xfrm flipH="1">
            <a:off x="9180981" y="6518075"/>
            <a:ext cx="72000" cy="6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0"/>
          <p:cNvCxnSpPr/>
          <p:nvPr/>
        </p:nvCxnSpPr>
        <p:spPr>
          <a:xfrm rot="10800000">
            <a:off x="1069775" y="6557675"/>
            <a:ext cx="778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10"/>
          <p:cNvSpPr/>
          <p:nvPr/>
        </p:nvSpPr>
        <p:spPr>
          <a:xfrm flipH="1">
            <a:off x="10070305" y="144640"/>
            <a:ext cx="1972393" cy="1794744"/>
          </a:xfrm>
          <a:custGeom>
            <a:avLst/>
            <a:gdLst/>
            <a:ahLst/>
            <a:cxnLst/>
            <a:rect l="l" t="t" r="r" b="b"/>
            <a:pathLst>
              <a:path w="1650538" h="1501878" extrusionOk="0">
                <a:moveTo>
                  <a:pt x="1627365" y="1455553"/>
                </a:moveTo>
                <a:cubicBezTo>
                  <a:pt x="1640162" y="1455553"/>
                  <a:pt x="1650538" y="1465923"/>
                  <a:pt x="1650538" y="1478716"/>
                </a:cubicBezTo>
                <a:cubicBezTo>
                  <a:pt x="1650538" y="1491508"/>
                  <a:pt x="1640162" y="1501878"/>
                  <a:pt x="1627365" y="1501878"/>
                </a:cubicBezTo>
                <a:cubicBezTo>
                  <a:pt x="1614570" y="1501878"/>
                  <a:pt x="1604196" y="1491508"/>
                  <a:pt x="1604196" y="1478716"/>
                </a:cubicBezTo>
                <a:cubicBezTo>
                  <a:pt x="1604196" y="1465923"/>
                  <a:pt x="1614570" y="1455553"/>
                  <a:pt x="1627365" y="1455553"/>
                </a:cubicBezTo>
                <a:close/>
                <a:moveTo>
                  <a:pt x="1450276" y="1455553"/>
                </a:moveTo>
                <a:cubicBezTo>
                  <a:pt x="1463070" y="1455553"/>
                  <a:pt x="1473440" y="1465923"/>
                  <a:pt x="1473440" y="1478716"/>
                </a:cubicBezTo>
                <a:cubicBezTo>
                  <a:pt x="1473440" y="1491508"/>
                  <a:pt x="1463070" y="1501878"/>
                  <a:pt x="1450276" y="1501878"/>
                </a:cubicBezTo>
                <a:cubicBezTo>
                  <a:pt x="1437482" y="1501878"/>
                  <a:pt x="1427110" y="1491508"/>
                  <a:pt x="1427110" y="1478716"/>
                </a:cubicBezTo>
                <a:cubicBezTo>
                  <a:pt x="1427110" y="1465923"/>
                  <a:pt x="1437482" y="1455553"/>
                  <a:pt x="1450276" y="1455553"/>
                </a:cubicBezTo>
                <a:close/>
                <a:moveTo>
                  <a:pt x="1273177" y="1455553"/>
                </a:moveTo>
                <a:cubicBezTo>
                  <a:pt x="1285971" y="1455553"/>
                  <a:pt x="1296344" y="1465923"/>
                  <a:pt x="1296344" y="1478716"/>
                </a:cubicBezTo>
                <a:cubicBezTo>
                  <a:pt x="1296344" y="1491508"/>
                  <a:pt x="1285971" y="1501878"/>
                  <a:pt x="1273177" y="1501878"/>
                </a:cubicBezTo>
                <a:cubicBezTo>
                  <a:pt x="1260383" y="1501878"/>
                  <a:pt x="1250011" y="1491508"/>
                  <a:pt x="1250011" y="1478716"/>
                </a:cubicBezTo>
                <a:cubicBezTo>
                  <a:pt x="1250011" y="1465923"/>
                  <a:pt x="1260383" y="1455553"/>
                  <a:pt x="1273177" y="1455553"/>
                </a:cubicBezTo>
                <a:close/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621171" y="1263547"/>
                </a:moveTo>
                <a:cubicBezTo>
                  <a:pt x="1633968" y="1263547"/>
                  <a:pt x="1644342" y="1273917"/>
                  <a:pt x="1644342" y="1286711"/>
                </a:cubicBezTo>
                <a:cubicBezTo>
                  <a:pt x="1644342" y="1299505"/>
                  <a:pt x="1633968" y="1309877"/>
                  <a:pt x="1621171" y="1309877"/>
                </a:cubicBezTo>
                <a:cubicBezTo>
                  <a:pt x="1608373" y="1309877"/>
                  <a:pt x="1597999" y="1299505"/>
                  <a:pt x="1597999" y="1286711"/>
                </a:cubicBezTo>
                <a:cubicBezTo>
                  <a:pt x="1597999" y="1273917"/>
                  <a:pt x="1608373" y="1263547"/>
                  <a:pt x="1621171" y="1263547"/>
                </a:cubicBezTo>
                <a:close/>
                <a:moveTo>
                  <a:pt x="1444083" y="1263547"/>
                </a:moveTo>
                <a:cubicBezTo>
                  <a:pt x="1456876" y="1263547"/>
                  <a:pt x="1467247" y="1273917"/>
                  <a:pt x="1467247" y="1286711"/>
                </a:cubicBezTo>
                <a:cubicBezTo>
                  <a:pt x="1467247" y="1299505"/>
                  <a:pt x="1456876" y="1309877"/>
                  <a:pt x="1444083" y="1309877"/>
                </a:cubicBezTo>
                <a:cubicBezTo>
                  <a:pt x="1431289" y="1309877"/>
                  <a:pt x="1420919" y="1299505"/>
                  <a:pt x="1420919" y="1286711"/>
                </a:cubicBezTo>
                <a:cubicBezTo>
                  <a:pt x="1420919" y="1273917"/>
                  <a:pt x="1431289" y="1263547"/>
                  <a:pt x="1444083" y="1263547"/>
                </a:cubicBezTo>
                <a:close/>
                <a:moveTo>
                  <a:pt x="1266984" y="1263547"/>
                </a:moveTo>
                <a:cubicBezTo>
                  <a:pt x="1279777" y="1263547"/>
                  <a:pt x="1290150" y="1273917"/>
                  <a:pt x="1290150" y="1286711"/>
                </a:cubicBezTo>
                <a:cubicBezTo>
                  <a:pt x="1290150" y="1299506"/>
                  <a:pt x="1279777" y="1309877"/>
                  <a:pt x="1266984" y="1309877"/>
                </a:cubicBezTo>
                <a:cubicBezTo>
                  <a:pt x="1254188" y="1309877"/>
                  <a:pt x="1243818" y="1299506"/>
                  <a:pt x="1243818" y="1286711"/>
                </a:cubicBezTo>
                <a:cubicBezTo>
                  <a:pt x="1243818" y="1273917"/>
                  <a:pt x="1254188" y="1263547"/>
                  <a:pt x="1266984" y="1263547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623236" y="1092182"/>
                </a:moveTo>
                <a:cubicBezTo>
                  <a:pt x="1636033" y="1092182"/>
                  <a:pt x="1646408" y="1102552"/>
                  <a:pt x="1646408" y="1115347"/>
                </a:cubicBezTo>
                <a:cubicBezTo>
                  <a:pt x="1646408" y="1128142"/>
                  <a:pt x="1636033" y="1138515"/>
                  <a:pt x="1623236" y="1138515"/>
                </a:cubicBezTo>
                <a:cubicBezTo>
                  <a:pt x="1610438" y="1138515"/>
                  <a:pt x="1600064" y="1128142"/>
                  <a:pt x="1600064" y="1115347"/>
                </a:cubicBezTo>
                <a:cubicBezTo>
                  <a:pt x="1600064" y="1102552"/>
                  <a:pt x="1610438" y="1092182"/>
                  <a:pt x="1623236" y="1092182"/>
                </a:cubicBezTo>
                <a:close/>
                <a:moveTo>
                  <a:pt x="1446146" y="1092182"/>
                </a:moveTo>
                <a:cubicBezTo>
                  <a:pt x="1458940" y="1092182"/>
                  <a:pt x="1469312" y="1102552"/>
                  <a:pt x="1469312" y="1115347"/>
                </a:cubicBezTo>
                <a:cubicBezTo>
                  <a:pt x="1469312" y="1128142"/>
                  <a:pt x="1458940" y="1138515"/>
                  <a:pt x="1446146" y="1138515"/>
                </a:cubicBezTo>
                <a:cubicBezTo>
                  <a:pt x="1433354" y="1138515"/>
                  <a:pt x="1422981" y="1128142"/>
                  <a:pt x="1422981" y="1115347"/>
                </a:cubicBezTo>
                <a:cubicBezTo>
                  <a:pt x="1422981" y="1102552"/>
                  <a:pt x="1433354" y="1092182"/>
                  <a:pt x="1446146" y="1092182"/>
                </a:cubicBezTo>
                <a:close/>
                <a:moveTo>
                  <a:pt x="1269048" y="1092182"/>
                </a:moveTo>
                <a:cubicBezTo>
                  <a:pt x="1281842" y="1092182"/>
                  <a:pt x="1292214" y="1102553"/>
                  <a:pt x="1292214" y="1115347"/>
                </a:cubicBezTo>
                <a:cubicBezTo>
                  <a:pt x="1292214" y="1128143"/>
                  <a:pt x="1281842" y="1138515"/>
                  <a:pt x="1269048" y="1138515"/>
                </a:cubicBezTo>
                <a:cubicBezTo>
                  <a:pt x="1256253" y="1138515"/>
                  <a:pt x="1245882" y="1128143"/>
                  <a:pt x="1245882" y="1115347"/>
                </a:cubicBezTo>
                <a:cubicBezTo>
                  <a:pt x="1245882" y="1102553"/>
                  <a:pt x="1256253" y="1092182"/>
                  <a:pt x="1269048" y="1092182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623236" y="900174"/>
                </a:moveTo>
                <a:cubicBezTo>
                  <a:pt x="1636033" y="900174"/>
                  <a:pt x="1646408" y="910547"/>
                  <a:pt x="1646408" y="923339"/>
                </a:cubicBezTo>
                <a:cubicBezTo>
                  <a:pt x="1646408" y="936133"/>
                  <a:pt x="1636033" y="946506"/>
                  <a:pt x="1623236" y="946506"/>
                </a:cubicBezTo>
                <a:cubicBezTo>
                  <a:pt x="1610438" y="946506"/>
                  <a:pt x="1600064" y="936133"/>
                  <a:pt x="1600064" y="923339"/>
                </a:cubicBezTo>
                <a:cubicBezTo>
                  <a:pt x="1600064" y="910547"/>
                  <a:pt x="1610438" y="900174"/>
                  <a:pt x="1623236" y="900174"/>
                </a:cubicBezTo>
                <a:close/>
                <a:moveTo>
                  <a:pt x="1446147" y="900174"/>
                </a:moveTo>
                <a:cubicBezTo>
                  <a:pt x="1458941" y="900174"/>
                  <a:pt x="1469313" y="910547"/>
                  <a:pt x="1469313" y="923339"/>
                </a:cubicBezTo>
                <a:cubicBezTo>
                  <a:pt x="1469313" y="936133"/>
                  <a:pt x="1458941" y="946506"/>
                  <a:pt x="1446147" y="946506"/>
                </a:cubicBezTo>
                <a:cubicBezTo>
                  <a:pt x="1433354" y="946506"/>
                  <a:pt x="1422981" y="936133"/>
                  <a:pt x="1422981" y="923339"/>
                </a:cubicBezTo>
                <a:cubicBezTo>
                  <a:pt x="1422981" y="910547"/>
                  <a:pt x="1433354" y="900174"/>
                  <a:pt x="1446147" y="900174"/>
                </a:cubicBezTo>
                <a:close/>
                <a:moveTo>
                  <a:pt x="1269048" y="900174"/>
                </a:moveTo>
                <a:cubicBezTo>
                  <a:pt x="1281842" y="900174"/>
                  <a:pt x="1292215" y="910547"/>
                  <a:pt x="1292215" y="923339"/>
                </a:cubicBezTo>
                <a:cubicBezTo>
                  <a:pt x="1292215" y="936133"/>
                  <a:pt x="1281842" y="946506"/>
                  <a:pt x="1269048" y="946506"/>
                </a:cubicBezTo>
                <a:cubicBezTo>
                  <a:pt x="1256253" y="946506"/>
                  <a:pt x="1245882" y="936133"/>
                  <a:pt x="1245882" y="923339"/>
                </a:cubicBezTo>
                <a:cubicBezTo>
                  <a:pt x="1245882" y="910547"/>
                  <a:pt x="1256253" y="900174"/>
                  <a:pt x="1269048" y="900174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448211" y="728810"/>
                </a:moveTo>
                <a:cubicBezTo>
                  <a:pt x="1461004" y="728810"/>
                  <a:pt x="1471376" y="739182"/>
                  <a:pt x="1471376" y="751977"/>
                </a:cubicBezTo>
                <a:cubicBezTo>
                  <a:pt x="1471376" y="764771"/>
                  <a:pt x="1461004" y="775143"/>
                  <a:pt x="1448211" y="775143"/>
                </a:cubicBezTo>
                <a:cubicBezTo>
                  <a:pt x="1435418" y="775143"/>
                  <a:pt x="1425046" y="764771"/>
                  <a:pt x="1425046" y="751977"/>
                </a:cubicBezTo>
                <a:cubicBezTo>
                  <a:pt x="1425046" y="739182"/>
                  <a:pt x="1435418" y="728810"/>
                  <a:pt x="1448211" y="728810"/>
                </a:cubicBezTo>
                <a:close/>
                <a:moveTo>
                  <a:pt x="1271113" y="728810"/>
                </a:moveTo>
                <a:cubicBezTo>
                  <a:pt x="1283908" y="728810"/>
                  <a:pt x="1294279" y="739182"/>
                  <a:pt x="1294279" y="751977"/>
                </a:cubicBezTo>
                <a:cubicBezTo>
                  <a:pt x="1294279" y="764771"/>
                  <a:pt x="1283908" y="775143"/>
                  <a:pt x="1271113" y="775143"/>
                </a:cubicBezTo>
                <a:cubicBezTo>
                  <a:pt x="1258318" y="775143"/>
                  <a:pt x="1247946" y="764771"/>
                  <a:pt x="1247946" y="751977"/>
                </a:cubicBezTo>
                <a:cubicBezTo>
                  <a:pt x="1247946" y="739182"/>
                  <a:pt x="1258318" y="728810"/>
                  <a:pt x="1271113" y="728810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625301" y="728809"/>
                </a:moveTo>
                <a:cubicBezTo>
                  <a:pt x="1638099" y="728809"/>
                  <a:pt x="1648473" y="739182"/>
                  <a:pt x="1648473" y="751977"/>
                </a:cubicBezTo>
                <a:cubicBezTo>
                  <a:pt x="1648473" y="764771"/>
                  <a:pt x="1638099" y="775143"/>
                  <a:pt x="1625301" y="775143"/>
                </a:cubicBezTo>
                <a:cubicBezTo>
                  <a:pt x="1612505" y="775143"/>
                  <a:pt x="1602129" y="764771"/>
                  <a:pt x="1602129" y="751977"/>
                </a:cubicBezTo>
                <a:cubicBezTo>
                  <a:pt x="1602129" y="739182"/>
                  <a:pt x="1612505" y="728809"/>
                  <a:pt x="1625301" y="728809"/>
                </a:cubicBezTo>
                <a:close/>
                <a:moveTo>
                  <a:pt x="1617040" y="534738"/>
                </a:moveTo>
                <a:cubicBezTo>
                  <a:pt x="1629841" y="534738"/>
                  <a:pt x="1640215" y="545109"/>
                  <a:pt x="1640215" y="557903"/>
                </a:cubicBezTo>
                <a:cubicBezTo>
                  <a:pt x="1640215" y="570697"/>
                  <a:pt x="1629841" y="581069"/>
                  <a:pt x="1617040" y="581069"/>
                </a:cubicBezTo>
                <a:cubicBezTo>
                  <a:pt x="1604244" y="581069"/>
                  <a:pt x="1593870" y="570697"/>
                  <a:pt x="1593870" y="557903"/>
                </a:cubicBezTo>
                <a:cubicBezTo>
                  <a:pt x="1593870" y="545109"/>
                  <a:pt x="1604244" y="534738"/>
                  <a:pt x="1617040" y="534738"/>
                </a:cubicBezTo>
                <a:close/>
                <a:moveTo>
                  <a:pt x="1439956" y="534738"/>
                </a:moveTo>
                <a:cubicBezTo>
                  <a:pt x="1452749" y="534738"/>
                  <a:pt x="1463120" y="545110"/>
                  <a:pt x="1463120" y="557903"/>
                </a:cubicBezTo>
                <a:cubicBezTo>
                  <a:pt x="1463120" y="570697"/>
                  <a:pt x="1452749" y="581069"/>
                  <a:pt x="1439956" y="581069"/>
                </a:cubicBezTo>
                <a:cubicBezTo>
                  <a:pt x="1427161" y="581069"/>
                  <a:pt x="1416790" y="570697"/>
                  <a:pt x="1416790" y="557903"/>
                </a:cubicBezTo>
                <a:cubicBezTo>
                  <a:pt x="1416790" y="545110"/>
                  <a:pt x="1427161" y="534738"/>
                  <a:pt x="1439956" y="534738"/>
                </a:cubicBezTo>
                <a:close/>
                <a:moveTo>
                  <a:pt x="1262857" y="534738"/>
                </a:moveTo>
                <a:cubicBezTo>
                  <a:pt x="1275650" y="534738"/>
                  <a:pt x="1286023" y="545110"/>
                  <a:pt x="1286023" y="557903"/>
                </a:cubicBezTo>
                <a:cubicBezTo>
                  <a:pt x="1286023" y="570697"/>
                  <a:pt x="1275650" y="581069"/>
                  <a:pt x="1262857" y="581069"/>
                </a:cubicBezTo>
                <a:cubicBezTo>
                  <a:pt x="1250062" y="581069"/>
                  <a:pt x="1239692" y="570697"/>
                  <a:pt x="1239692" y="557903"/>
                </a:cubicBezTo>
                <a:cubicBezTo>
                  <a:pt x="1239692" y="545110"/>
                  <a:pt x="1250062" y="534738"/>
                  <a:pt x="1262857" y="534738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619106" y="363375"/>
                </a:moveTo>
                <a:cubicBezTo>
                  <a:pt x="1631904" y="363375"/>
                  <a:pt x="1642279" y="373746"/>
                  <a:pt x="1642279" y="386540"/>
                </a:cubicBezTo>
                <a:cubicBezTo>
                  <a:pt x="1642279" y="399334"/>
                  <a:pt x="1631904" y="409706"/>
                  <a:pt x="1619106" y="409706"/>
                </a:cubicBezTo>
                <a:cubicBezTo>
                  <a:pt x="1606309" y="409706"/>
                  <a:pt x="1595935" y="399334"/>
                  <a:pt x="1595935" y="386540"/>
                </a:cubicBezTo>
                <a:cubicBezTo>
                  <a:pt x="1595935" y="373746"/>
                  <a:pt x="1606309" y="363375"/>
                  <a:pt x="1619106" y="363375"/>
                </a:cubicBezTo>
                <a:close/>
                <a:moveTo>
                  <a:pt x="1442019" y="363375"/>
                </a:moveTo>
                <a:cubicBezTo>
                  <a:pt x="1454813" y="363375"/>
                  <a:pt x="1465185" y="373746"/>
                  <a:pt x="1465185" y="386540"/>
                </a:cubicBezTo>
                <a:cubicBezTo>
                  <a:pt x="1465185" y="399334"/>
                  <a:pt x="1454813" y="409706"/>
                  <a:pt x="1442019" y="409706"/>
                </a:cubicBezTo>
                <a:cubicBezTo>
                  <a:pt x="1429226" y="409706"/>
                  <a:pt x="1418854" y="399334"/>
                  <a:pt x="1418854" y="386540"/>
                </a:cubicBezTo>
                <a:cubicBezTo>
                  <a:pt x="1418854" y="373746"/>
                  <a:pt x="1429226" y="363375"/>
                  <a:pt x="1442019" y="363375"/>
                </a:cubicBezTo>
                <a:close/>
                <a:moveTo>
                  <a:pt x="1264920" y="363375"/>
                </a:moveTo>
                <a:cubicBezTo>
                  <a:pt x="1277715" y="363375"/>
                  <a:pt x="1288086" y="373746"/>
                  <a:pt x="1288086" y="386540"/>
                </a:cubicBezTo>
                <a:cubicBezTo>
                  <a:pt x="1288086" y="399334"/>
                  <a:pt x="1277715" y="409706"/>
                  <a:pt x="1264920" y="409706"/>
                </a:cubicBezTo>
                <a:cubicBezTo>
                  <a:pt x="1252126" y="409706"/>
                  <a:pt x="1241754" y="399334"/>
                  <a:pt x="1241754" y="386540"/>
                </a:cubicBezTo>
                <a:cubicBezTo>
                  <a:pt x="1241754" y="373746"/>
                  <a:pt x="1252126" y="363375"/>
                  <a:pt x="1264920" y="363375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619106" y="171363"/>
                </a:moveTo>
                <a:cubicBezTo>
                  <a:pt x="1631906" y="171363"/>
                  <a:pt x="1642280" y="181735"/>
                  <a:pt x="1642280" y="194528"/>
                </a:cubicBezTo>
                <a:cubicBezTo>
                  <a:pt x="1642280" y="207322"/>
                  <a:pt x="1631906" y="217694"/>
                  <a:pt x="1619106" y="217694"/>
                </a:cubicBezTo>
                <a:cubicBezTo>
                  <a:pt x="1606309" y="217694"/>
                  <a:pt x="1595935" y="207322"/>
                  <a:pt x="1595935" y="194528"/>
                </a:cubicBezTo>
                <a:cubicBezTo>
                  <a:pt x="1595935" y="181735"/>
                  <a:pt x="1606309" y="171363"/>
                  <a:pt x="1619106" y="171363"/>
                </a:cubicBezTo>
                <a:close/>
                <a:moveTo>
                  <a:pt x="1442020" y="171363"/>
                </a:moveTo>
                <a:cubicBezTo>
                  <a:pt x="1454815" y="171363"/>
                  <a:pt x="1465185" y="181735"/>
                  <a:pt x="1465185" y="194529"/>
                </a:cubicBezTo>
                <a:cubicBezTo>
                  <a:pt x="1465185" y="207323"/>
                  <a:pt x="1454815" y="217694"/>
                  <a:pt x="1442020" y="217694"/>
                </a:cubicBezTo>
                <a:cubicBezTo>
                  <a:pt x="1429226" y="217694"/>
                  <a:pt x="1418855" y="207323"/>
                  <a:pt x="1418855" y="194529"/>
                </a:cubicBezTo>
                <a:cubicBezTo>
                  <a:pt x="1418855" y="181735"/>
                  <a:pt x="1429226" y="171363"/>
                  <a:pt x="1442020" y="171363"/>
                </a:cubicBezTo>
                <a:close/>
                <a:moveTo>
                  <a:pt x="1264921" y="171363"/>
                </a:moveTo>
                <a:cubicBezTo>
                  <a:pt x="1277715" y="171363"/>
                  <a:pt x="1288088" y="181735"/>
                  <a:pt x="1288088" y="194529"/>
                </a:cubicBezTo>
                <a:cubicBezTo>
                  <a:pt x="1288088" y="207323"/>
                  <a:pt x="1277715" y="217694"/>
                  <a:pt x="1264921" y="217694"/>
                </a:cubicBezTo>
                <a:cubicBezTo>
                  <a:pt x="1252126" y="217694"/>
                  <a:pt x="1241754" y="207323"/>
                  <a:pt x="1241754" y="194529"/>
                </a:cubicBezTo>
                <a:cubicBezTo>
                  <a:pt x="1241754" y="181735"/>
                  <a:pt x="1252126" y="171363"/>
                  <a:pt x="1264921" y="171363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621172" y="0"/>
                </a:moveTo>
                <a:cubicBezTo>
                  <a:pt x="1633971" y="0"/>
                  <a:pt x="1644345" y="10372"/>
                  <a:pt x="1644345" y="23166"/>
                </a:cubicBezTo>
                <a:cubicBezTo>
                  <a:pt x="1644345" y="35960"/>
                  <a:pt x="1633971" y="46332"/>
                  <a:pt x="1621172" y="46332"/>
                </a:cubicBezTo>
                <a:cubicBezTo>
                  <a:pt x="1608375" y="46332"/>
                  <a:pt x="1598000" y="35960"/>
                  <a:pt x="1598000" y="23166"/>
                </a:cubicBezTo>
                <a:cubicBezTo>
                  <a:pt x="1598000" y="10372"/>
                  <a:pt x="1608375" y="0"/>
                  <a:pt x="1621172" y="0"/>
                </a:cubicBezTo>
                <a:close/>
                <a:moveTo>
                  <a:pt x="1444085" y="0"/>
                </a:moveTo>
                <a:cubicBezTo>
                  <a:pt x="1456880" y="0"/>
                  <a:pt x="1467249" y="10372"/>
                  <a:pt x="1467249" y="23166"/>
                </a:cubicBezTo>
                <a:cubicBezTo>
                  <a:pt x="1467249" y="35960"/>
                  <a:pt x="1456880" y="46332"/>
                  <a:pt x="1444085" y="46332"/>
                </a:cubicBezTo>
                <a:cubicBezTo>
                  <a:pt x="1431293" y="46332"/>
                  <a:pt x="1420920" y="35960"/>
                  <a:pt x="1420920" y="23166"/>
                </a:cubicBezTo>
                <a:cubicBezTo>
                  <a:pt x="1420920" y="10372"/>
                  <a:pt x="1431293" y="0"/>
                  <a:pt x="1444085" y="0"/>
                </a:cubicBezTo>
                <a:close/>
                <a:moveTo>
                  <a:pt x="1266987" y="0"/>
                </a:moveTo>
                <a:cubicBezTo>
                  <a:pt x="1279781" y="0"/>
                  <a:pt x="1290153" y="10372"/>
                  <a:pt x="1290153" y="23166"/>
                </a:cubicBezTo>
                <a:cubicBezTo>
                  <a:pt x="1290153" y="35960"/>
                  <a:pt x="1279781" y="46332"/>
                  <a:pt x="1266987" y="46332"/>
                </a:cubicBezTo>
                <a:cubicBezTo>
                  <a:pt x="1254191" y="46332"/>
                  <a:pt x="1243821" y="35960"/>
                  <a:pt x="1243821" y="23166"/>
                </a:cubicBezTo>
                <a:cubicBezTo>
                  <a:pt x="1243821" y="10372"/>
                  <a:pt x="1254191" y="0"/>
                  <a:pt x="1266987" y="0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/>
          <p:nvPr/>
        </p:nvSpPr>
        <p:spPr>
          <a:xfrm flipH="1">
            <a:off x="10583136" y="6253800"/>
            <a:ext cx="640800" cy="60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653675" y="600200"/>
            <a:ext cx="8204400" cy="447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3" name="Google Shape;153;p10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7F7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ExtraBold"/>
              <a:buNone/>
              <a:defRPr sz="48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sz="48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●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○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■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●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○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■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●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Char char="○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810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Poppins"/>
              <a:buChar char="■"/>
              <a:defRPr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drive/folders/1hPI1kqHwFi83wDMJp988KMFoA3UXHWd6" TargetMode="External"/><Relationship Id="rId3" Type="http://schemas.openxmlformats.org/officeDocument/2006/relationships/hyperlink" Target="https://www.geeksforgeeks.org/python-programming-language/?ref=ghm" TargetMode="External"/><Relationship Id="rId7" Type="http://schemas.openxmlformats.org/officeDocument/2006/relationships/hyperlink" Target="https://www.w3schools.com/python/python_inheritance.asp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planning.net/11417/python-inheritance-polymorphism" TargetMode="External"/><Relationship Id="rId5" Type="http://schemas.openxmlformats.org/officeDocument/2006/relationships/hyperlink" Target="https://www.tutorialsteacher.com/python/" TargetMode="External"/><Relationship Id="rId4" Type="http://schemas.openxmlformats.org/officeDocument/2006/relationships/hyperlink" Target="https://www.geeksforgeeks.org/c-plus-plus/?ref=shm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USC8vBQbKnJvpkc39ZO7kGHOClxYTsrJ/view?usp=sharing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ctrTitle"/>
          </p:nvPr>
        </p:nvSpPr>
        <p:spPr>
          <a:xfrm>
            <a:off x="2839650" y="1473400"/>
            <a:ext cx="7085700" cy="4594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700" b="1">
                <a:latin typeface="Open Sans"/>
                <a:ea typeface="Open Sans"/>
                <a:cs typeface="Open Sans"/>
                <a:sym typeface="Open Sans"/>
              </a:rPr>
              <a:t>OOP C++ </a:t>
            </a:r>
            <a:endParaRPr sz="87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00">
                <a:latin typeface="Open Sans"/>
                <a:ea typeface="Open Sans"/>
                <a:cs typeface="Open Sans"/>
                <a:sym typeface="Open Sans"/>
              </a:rPr>
              <a:t>vs</a:t>
            </a:r>
            <a:r>
              <a:rPr lang="en-GB" sz="8700" b="1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87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700" b="1">
                <a:latin typeface="Open Sans"/>
                <a:ea typeface="Open Sans"/>
                <a:cs typeface="Open Sans"/>
                <a:sym typeface="Open Sans"/>
              </a:rPr>
              <a:t>OOP Python</a:t>
            </a:r>
            <a:endParaRPr sz="87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3" name="Google Shape;2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75" y="4931225"/>
            <a:ext cx="1926775" cy="19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>
            <a:spLocks noGrp="1"/>
          </p:cNvSpPr>
          <p:nvPr>
            <p:ph type="title"/>
          </p:nvPr>
        </p:nvSpPr>
        <p:spPr>
          <a:xfrm>
            <a:off x="-66975" y="468800"/>
            <a:ext cx="8693100" cy="1205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ATTRIBUTE TRONG PYTHON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26"/>
          <p:cNvSpPr txBox="1">
            <a:spLocks noGrp="1"/>
          </p:cNvSpPr>
          <p:nvPr>
            <p:ph type="body" idx="1"/>
          </p:nvPr>
        </p:nvSpPr>
        <p:spPr>
          <a:xfrm>
            <a:off x="6228450" y="2261450"/>
            <a:ext cx="5317500" cy="387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❏"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Thuộc tính có thể khai báo trong phương thức hoặc khai báo ngoài lớp 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❏"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Thông thường sẽ khai báo thuộc tính trong hàm __init__ 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❏"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Phạm vi truy cập mặc định là public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0" name="Google Shape;310;p26"/>
          <p:cNvGraphicFramePr/>
          <p:nvPr/>
        </p:nvGraphicFramePr>
        <p:xfrm>
          <a:off x="1110125" y="2201025"/>
          <a:ext cx="4985950" cy="4034981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9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self.width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self.height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 = Rectangle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figure2 = Rectangle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figure1.color =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'red'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#chỉ figure1 mới có thuộc tính color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figure1.width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có thể truy cập ngoài lớp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print(figure1.color)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print(figure2.color) lỗi figure2 không có thuộc tính color</a:t>
                      </a:r>
                      <a:endParaRPr sz="1600" b="1">
                        <a:solidFill>
                          <a:srgbClr val="6272A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1" name="Google Shape;3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4400" y="93175"/>
            <a:ext cx="1956650" cy="1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title"/>
          </p:nvPr>
        </p:nvSpPr>
        <p:spPr>
          <a:xfrm>
            <a:off x="640851" y="489600"/>
            <a:ext cx="7606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METHOD TRONG C++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body" idx="1"/>
          </p:nvPr>
        </p:nvSpPr>
        <p:spPr>
          <a:xfrm>
            <a:off x="2169925" y="2181225"/>
            <a:ext cx="8304600" cy="42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❏"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Phạm vi truy cập mặc định là private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❏"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Có thể định nghĩa phương thức trong class hoặc ngoài class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❏"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Khi định nghĩa phương thức ngoài class thì phải sử dụng toán tử :: và tên class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8" name="Google Shape;3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6" y="4666350"/>
            <a:ext cx="18764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>
            <a:spLocks noGrp="1"/>
          </p:cNvSpPr>
          <p:nvPr>
            <p:ph type="title"/>
          </p:nvPr>
        </p:nvSpPr>
        <p:spPr>
          <a:xfrm>
            <a:off x="1486800" y="227700"/>
            <a:ext cx="5505300" cy="17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CON TRỎ THIS TRONG C++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28"/>
          <p:cNvSpPr txBox="1">
            <a:spLocks noGrp="1"/>
          </p:cNvSpPr>
          <p:nvPr>
            <p:ph type="body" idx="1"/>
          </p:nvPr>
        </p:nvSpPr>
        <p:spPr>
          <a:xfrm>
            <a:off x="1587450" y="2370825"/>
            <a:ext cx="9017100" cy="467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Là một từ khóa đề cập đến thể hiện hiện tại của lớp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Là tham số ẩn với tất cả các phương thức của lớp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Ở trong các phương thức thì con trỏ </a:t>
            </a:r>
            <a:r>
              <a:rPr lang="en-GB" sz="2700" b="1"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 đang tham chiếu tới đối tượng được gọi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Sử dụng con trỏ this rõ ràng khi tham số của phương thức trùng tên với thuộc tính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5" name="Google Shape;3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850" y="4639550"/>
            <a:ext cx="2066025" cy="20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348250" y="623550"/>
            <a:ext cx="789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METHOD TRONG C++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31" name="Google Shape;331;p29"/>
          <p:cNvGraphicFramePr/>
          <p:nvPr/>
        </p:nvGraphicFramePr>
        <p:xfrm>
          <a:off x="2724150" y="2148200"/>
          <a:ext cx="6867650" cy="4315397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68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6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mặc định là private;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thành phần public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setWidth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-&gt;width = width;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dùng this rõ ràng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setHeight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-&gt;height = height;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dùng this rõ ràng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getPerimeter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getArea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Rectangle::getPerimeter() 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(width + height) *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;}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Rectangle::getArea() 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 * height;}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2" name="Google Shape;3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56450"/>
            <a:ext cx="22955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>
            <a:spLocks noGrp="1"/>
          </p:cNvSpPr>
          <p:nvPr>
            <p:ph type="title"/>
          </p:nvPr>
        </p:nvSpPr>
        <p:spPr>
          <a:xfrm>
            <a:off x="294675" y="623550"/>
            <a:ext cx="7953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METHOD TRONG C++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38" name="Google Shape;338;p30"/>
          <p:cNvGraphicFramePr/>
          <p:nvPr/>
        </p:nvGraphicFramePr>
        <p:xfrm>
          <a:off x="997925" y="2634775"/>
          <a:ext cx="7151650" cy="3683318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715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7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 figure1;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figure1.color = </a:t>
                      </a:r>
                      <a:r>
                        <a:rPr lang="en-GB" sz="17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"red"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7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"Figure1 color: "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figure1.color &lt;&lt; 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figure1.setWidth(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figure1.setHeight(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7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"Figure1 area:"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figure1.getArea() &lt;&lt; 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7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"Figure1 p:"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figure1.getPerimeter() &lt;&lt; 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7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7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9" name="Google Shape;339;p30"/>
          <p:cNvGraphicFramePr/>
          <p:nvPr/>
        </p:nvGraphicFramePr>
        <p:xfrm>
          <a:off x="8247675" y="2634775"/>
          <a:ext cx="3130600" cy="178032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1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 color: red</a:t>
                      </a:r>
                      <a:b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 area: </a:t>
                      </a:r>
                      <a:r>
                        <a:rPr lang="en-GB" sz="20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b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 perimeter: </a:t>
                      </a:r>
                      <a:r>
                        <a:rPr lang="en-GB" sz="20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 sz="20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0" name="Google Shape;3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3950" y="4545800"/>
            <a:ext cx="2066025" cy="20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>
            <a:spLocks noGrp="1"/>
          </p:cNvSpPr>
          <p:nvPr>
            <p:ph type="title"/>
          </p:nvPr>
        </p:nvSpPr>
        <p:spPr>
          <a:xfrm>
            <a:off x="120850" y="453175"/>
            <a:ext cx="8247600" cy="1390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METHOD TRONG PYTHON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2598550" y="2673550"/>
            <a:ext cx="79380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Các phương thức bắt buộc phải thêm tham số </a:t>
            </a:r>
            <a:r>
              <a:rPr lang="en-GB" sz="2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self </a:t>
            </a: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đầu tiên trong định nghĩa phương thức</a:t>
            </a:r>
            <a:endParaRPr sz="2700"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Tham số self được Python cung cấp giá trị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Tham số </a:t>
            </a:r>
            <a:r>
              <a:rPr lang="en-GB" sz="2700" b="1">
                <a:latin typeface="Open Sans"/>
                <a:ea typeface="Open Sans"/>
                <a:cs typeface="Open Sans"/>
                <a:sym typeface="Open Sans"/>
              </a:rPr>
              <a:t>self</a:t>
            </a: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 tương tự con trỏ </a:t>
            </a:r>
            <a:r>
              <a:rPr lang="en-GB" sz="2700" b="1"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trong C++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7" name="Google Shape;3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50" y="3675175"/>
            <a:ext cx="2092275" cy="20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" name="Google Shape;352;p32"/>
          <p:cNvGraphicFramePr/>
          <p:nvPr/>
        </p:nvGraphicFramePr>
        <p:xfrm>
          <a:off x="929250" y="2398725"/>
          <a:ext cx="5260350" cy="3474149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6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self.width = </a:t>
                      </a:r>
                      <a:r>
                        <a:rPr lang="en-GB" sz="16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self.height = </a:t>
                      </a:r>
                      <a:r>
                        <a:rPr lang="en-GB" sz="16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getPerimeter</a:t>
                      </a:r>
                      <a:r>
                        <a:rPr lang="en-GB" sz="16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6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(self.width + self.height) * </a:t>
                      </a:r>
                      <a:r>
                        <a:rPr lang="en-GB" sz="16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getArea</a:t>
                      </a:r>
                      <a:r>
                        <a:rPr lang="en-GB" sz="16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6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self.width + self.height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setWidth</a:t>
                      </a:r>
                      <a:r>
                        <a:rPr lang="en-GB" sz="16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width)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self.width = width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setHeight</a:t>
                      </a:r>
                      <a:r>
                        <a:rPr lang="en-GB" sz="16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height)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self.height = height</a:t>
                      </a:r>
                      <a:endParaRPr sz="1600" b="1" i="1">
                        <a:solidFill>
                          <a:srgbClr val="FFB86C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3" name="Google Shape;353;p32"/>
          <p:cNvSpPr txBox="1">
            <a:spLocks noGrp="1"/>
          </p:cNvSpPr>
          <p:nvPr>
            <p:ph type="title"/>
          </p:nvPr>
        </p:nvSpPr>
        <p:spPr>
          <a:xfrm>
            <a:off x="120850" y="453175"/>
            <a:ext cx="8247600" cy="1390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METHOD TRONG PYTHON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54" name="Google Shape;354;p32"/>
          <p:cNvGraphicFramePr/>
          <p:nvPr/>
        </p:nvGraphicFramePr>
        <p:xfrm>
          <a:off x="6354075" y="2398713"/>
          <a:ext cx="4979050" cy="215435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97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 = Rectangle()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figure1.setWidth(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figure1.setHeight(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"Figure1 color: 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figure1.color)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"Figure1 perimeter: 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figure1.getPerimeter())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"Figure1 area: 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figure1.getArea())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" name="Google Shape;355;p32"/>
          <p:cNvGraphicFramePr/>
          <p:nvPr/>
        </p:nvGraphicFramePr>
        <p:xfrm>
          <a:off x="6427763" y="4884750"/>
          <a:ext cx="3760125" cy="94913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76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 color:  red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 perimeter: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 area: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6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477576" y="623550"/>
            <a:ext cx="7606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TẦM VỰC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1" name="Google Shape;361;p33"/>
          <p:cNvGraphicFramePr/>
          <p:nvPr/>
        </p:nvGraphicFramePr>
        <p:xfrm>
          <a:off x="1396463" y="2202200"/>
          <a:ext cx="9225450" cy="4452058"/>
        </p:xfrm>
        <a:graphic>
          <a:graphicData uri="http://schemas.openxmlformats.org/drawingml/2006/table">
            <a:tbl>
              <a:tblPr>
                <a:noFill/>
                <a:tableStyleId>{10594660-08A3-41E8-8E6F-CCDAFF8FBB4E}</a:tableStyleId>
              </a:tblPr>
              <a:tblGrid>
                <a:gridCol w="42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5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Tầm vực</a:t>
                      </a:r>
                      <a:endParaRPr sz="27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Phạm vi truy cập</a:t>
                      </a:r>
                      <a:endParaRPr sz="27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private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bên trong lớp, bên ngoài không truy xuất được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protected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bên trong lớp và lớp kế thừa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public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bên trong lớp lẫn bên ngoài lớp đều truy xuất được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>
            <a:spLocks noGrp="1"/>
          </p:cNvSpPr>
          <p:nvPr>
            <p:ph type="title"/>
          </p:nvPr>
        </p:nvSpPr>
        <p:spPr>
          <a:xfrm>
            <a:off x="640850" y="623550"/>
            <a:ext cx="7292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TẦM VỰC TRONG C++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1942200" y="2223475"/>
            <a:ext cx="81438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Trong C++, người ta sử dụng từ khóa public, private, protected để chỉ tầm vực của một khối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8" name="Google Shape;368;p34"/>
          <p:cNvGraphicFramePr/>
          <p:nvPr/>
        </p:nvGraphicFramePr>
        <p:xfrm>
          <a:off x="1103450" y="3527800"/>
          <a:ext cx="4891950" cy="2912047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89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1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height;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getPerimeter(){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(width + height) * 2;}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thành phần public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color;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int getArea(){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 * height;}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" name="Google Shape;369;p34"/>
          <p:cNvGraphicFramePr/>
          <p:nvPr/>
        </p:nvGraphicFramePr>
        <p:xfrm>
          <a:off x="6390750" y="3527800"/>
          <a:ext cx="4778150" cy="288925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77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 figure1;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figure1.width = 2;    //Sai</a:t>
                      </a:r>
                      <a:endParaRPr sz="1600" b="1">
                        <a:solidFill>
                          <a:srgbClr val="7E7887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figure1.height = 3;    //Sai</a:t>
                      </a:r>
                      <a:endParaRPr sz="1600" b="1">
                        <a:solidFill>
                          <a:srgbClr val="7E7887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figure1.getPerimeter(); //Sai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figure1.color =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"red"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//Đúng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figure1.getArea() //Đúng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figure1.color &lt;&lt;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//Đúng    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title"/>
          </p:nvPr>
        </p:nvSpPr>
        <p:spPr>
          <a:xfrm>
            <a:off x="0" y="476200"/>
            <a:ext cx="8545800" cy="115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TẦM VỰC TRONG PYTHON</a:t>
            </a:r>
            <a:endParaRPr/>
          </a:p>
        </p:txBody>
      </p:sp>
      <p:sp>
        <p:nvSpPr>
          <p:cNvPr id="375" name="Google Shape;375;p35"/>
          <p:cNvSpPr txBox="1">
            <a:spLocks noGrp="1"/>
          </p:cNvSpPr>
          <p:nvPr>
            <p:ph type="body" idx="1"/>
          </p:nvPr>
        </p:nvSpPr>
        <p:spPr>
          <a:xfrm>
            <a:off x="1004600" y="2263675"/>
            <a:ext cx="10353900" cy="83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public: để tên thuộc tính và phương thức như bình thường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6" name="Google Shape;376;p35"/>
          <p:cNvGraphicFramePr/>
          <p:nvPr/>
        </p:nvGraphicFramePr>
        <p:xfrm>
          <a:off x="3112525" y="3094063"/>
          <a:ext cx="6138050" cy="277540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613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5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8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self.width = </a:t>
                      </a:r>
                      <a:r>
                        <a:rPr lang="en-GB" sz="18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self.height = </a:t>
                      </a:r>
                      <a:r>
                        <a:rPr lang="en-GB" sz="18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getPerimeter</a:t>
                      </a:r>
                      <a:r>
                        <a:rPr lang="en-GB" sz="18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8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(self.width + self.height) * </a:t>
                      </a:r>
                      <a:r>
                        <a:rPr lang="en-GB" sz="18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getArea</a:t>
                      </a:r>
                      <a:r>
                        <a:rPr lang="en-GB" sz="18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8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8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self.width + self.height</a:t>
                      </a:r>
                      <a:endParaRPr sz="1800" b="1" i="1">
                        <a:solidFill>
                          <a:srgbClr val="FFB86C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7" name="Google Shape;3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75" y="38358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3765175" y="538175"/>
            <a:ext cx="8310300" cy="1007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 b="1">
                <a:latin typeface="Open Sans"/>
                <a:ea typeface="Open Sans"/>
                <a:cs typeface="Open Sans"/>
                <a:sym typeface="Open Sans"/>
              </a:rPr>
              <a:t>THÔNG TIN SINH VIÊN</a:t>
            </a:r>
            <a:endParaRPr sz="52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18"/>
          <p:cNvSpPr txBox="1">
            <a:spLocks noGrp="1"/>
          </p:cNvSpPr>
          <p:nvPr>
            <p:ph type="body" idx="1"/>
          </p:nvPr>
        </p:nvSpPr>
        <p:spPr>
          <a:xfrm>
            <a:off x="1905000" y="2541450"/>
            <a:ext cx="8721900" cy="339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 b="1">
                <a:latin typeface="Open Sans"/>
                <a:ea typeface="Open Sans"/>
                <a:cs typeface="Open Sans"/>
                <a:sym typeface="Open Sans"/>
              </a:rPr>
              <a:t>MSSV: 19120662</a:t>
            </a:r>
            <a:endParaRPr sz="47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4700" b="1">
                <a:latin typeface="Open Sans"/>
                <a:ea typeface="Open Sans"/>
                <a:cs typeface="Open Sans"/>
                <a:sym typeface="Open Sans"/>
              </a:rPr>
              <a:t>Họ tên: Đinh Trần Xuân Thi</a:t>
            </a:r>
            <a:endParaRPr sz="47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4700" b="1">
                <a:latin typeface="Open Sans"/>
                <a:ea typeface="Open Sans"/>
                <a:cs typeface="Open Sans"/>
                <a:sym typeface="Open Sans"/>
              </a:rPr>
              <a:t>Lớp: 19CTT4</a:t>
            </a:r>
            <a:endParaRPr sz="47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4500" b="1"/>
          </a:p>
        </p:txBody>
      </p:sp>
      <p:pic>
        <p:nvPicPr>
          <p:cNvPr id="250" name="Google Shape;2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825" y="4331500"/>
            <a:ext cx="2236650" cy="22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body" idx="1"/>
          </p:nvPr>
        </p:nvSpPr>
        <p:spPr>
          <a:xfrm>
            <a:off x="884050" y="2307075"/>
            <a:ext cx="5639100" cy="4095600"/>
          </a:xfrm>
          <a:prstGeom prst="rect">
            <a:avLst/>
          </a:prstGeom>
          <a:ln w="9525" cap="flat" cmpd="sng">
            <a:solidFill>
              <a:srgbClr val="F8F8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private: thêm 2 dấu gạch dưới “__” vào tên phương thức và thuộc tính, tuy nhiên chỉ là giả private, chúng ta có thể truy cập qua cú pháp:                       </a:t>
            </a:r>
            <a:r>
              <a:rPr lang="en-GB" sz="2700" b="1">
                <a:latin typeface="Open Sans"/>
                <a:ea typeface="Open Sans"/>
                <a:cs typeface="Open Sans"/>
                <a:sym typeface="Open Sans"/>
              </a:rPr>
              <a:t>object._className__variable</a:t>
            </a:r>
            <a:endParaRPr sz="27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36"/>
          <p:cNvSpPr txBox="1">
            <a:spLocks noGrp="1"/>
          </p:cNvSpPr>
          <p:nvPr>
            <p:ph type="title"/>
          </p:nvPr>
        </p:nvSpPr>
        <p:spPr>
          <a:xfrm>
            <a:off x="0" y="476200"/>
            <a:ext cx="8545800" cy="115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TẦM VỰC TRONG PYTHON</a:t>
            </a:r>
            <a:endParaRPr/>
          </a:p>
        </p:txBody>
      </p:sp>
      <p:graphicFrame>
        <p:nvGraphicFramePr>
          <p:cNvPr id="384" name="Google Shape;384;p36"/>
          <p:cNvGraphicFramePr/>
          <p:nvPr/>
        </p:nvGraphicFramePr>
        <p:xfrm>
          <a:off x="7166000" y="2831325"/>
          <a:ext cx="4121800" cy="2631631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12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self.width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self.__height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 = Rectangle()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figure1.__height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#Sai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figure1._Rectangle__height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#Đúng</a:t>
                      </a:r>
                      <a:endParaRPr sz="16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0" y="476200"/>
            <a:ext cx="8545800" cy="115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TẦM VỰC TRONG PYTHON</a:t>
            </a:r>
            <a:endParaRPr/>
          </a:p>
        </p:txBody>
      </p:sp>
      <p:sp>
        <p:nvSpPr>
          <p:cNvPr id="390" name="Google Shape;390;p37"/>
          <p:cNvSpPr txBox="1"/>
          <p:nvPr/>
        </p:nvSpPr>
        <p:spPr>
          <a:xfrm>
            <a:off x="1982400" y="2277050"/>
            <a:ext cx="4728300" cy="3717300"/>
          </a:xfrm>
          <a:prstGeom prst="rect">
            <a:avLst/>
          </a:prstGeom>
          <a:noFill/>
          <a:ln w="9525" cap="flat" cmpd="sng">
            <a:solidFill>
              <a:srgbClr val="F8F8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protected: thêm 1 dấu gạch dưới “_” vào tên thuộc tính và phương thức. Tuy nhiên đó chỉ là quy ước, thực tế chúng ta vẫn truy cập bình thường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91" name="Google Shape;391;p37"/>
          <p:cNvGraphicFramePr/>
          <p:nvPr/>
        </p:nvGraphicFramePr>
        <p:xfrm>
          <a:off x="7338775" y="2412700"/>
          <a:ext cx="3405225" cy="2632901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40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9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self.width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self._height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 = Rectangle()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figure1._height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#Đúng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print(figure1._height)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2" name="Google Shape;392;p37"/>
          <p:cNvSpPr txBox="1"/>
          <p:nvPr/>
        </p:nvSpPr>
        <p:spPr>
          <a:xfrm>
            <a:off x="8351638" y="5516225"/>
            <a:ext cx="1701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Output: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3" name="Google Shape;3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50" y="3948275"/>
            <a:ext cx="1835050" cy="18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title"/>
          </p:nvPr>
        </p:nvSpPr>
        <p:spPr>
          <a:xfrm>
            <a:off x="294675" y="623550"/>
            <a:ext cx="7953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TÍNH ĐÓNG GÓI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38"/>
          <p:cNvSpPr txBox="1">
            <a:spLocks noGrp="1"/>
          </p:cNvSpPr>
          <p:nvPr>
            <p:ph type="body" idx="1"/>
          </p:nvPr>
        </p:nvSpPr>
        <p:spPr>
          <a:xfrm>
            <a:off x="1512110" y="1981628"/>
            <a:ext cx="8418300" cy="394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Gom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dữ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liệu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và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phương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thức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liên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quan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với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nhau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vào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trong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một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class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thuộc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tính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nên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tầm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vực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là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private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để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ẩn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dữ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liệu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phương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thức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nên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tầm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vực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là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public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0" name="Google Shape;4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5150" y="4791975"/>
            <a:ext cx="2066025" cy="20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 txBox="1">
            <a:spLocks noGrp="1"/>
          </p:cNvSpPr>
          <p:nvPr>
            <p:ph type="title"/>
          </p:nvPr>
        </p:nvSpPr>
        <p:spPr>
          <a:xfrm>
            <a:off x="348250" y="623550"/>
            <a:ext cx="789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GETTER VÀ SETTER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06" name="Google Shape;406;p39"/>
          <p:cNvSpPr txBox="1">
            <a:spLocks noGrp="1"/>
          </p:cNvSpPr>
          <p:nvPr>
            <p:ph type="body" idx="1"/>
          </p:nvPr>
        </p:nvSpPr>
        <p:spPr>
          <a:xfrm>
            <a:off x="1804266" y="2231825"/>
            <a:ext cx="8337900" cy="351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Dùng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getter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để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lấy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được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giá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trị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thuộc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tính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Dùng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setter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để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gán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giá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trị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cho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thuộc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tính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với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những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ràng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buộc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cho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dữ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liệu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đúng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5" y="4626175"/>
            <a:ext cx="1926775" cy="19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 txBox="1">
            <a:spLocks noGrp="1"/>
          </p:cNvSpPr>
          <p:nvPr>
            <p:ph type="title"/>
          </p:nvPr>
        </p:nvSpPr>
        <p:spPr>
          <a:xfrm>
            <a:off x="0" y="623550"/>
            <a:ext cx="8559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CLASS C++ SỬA LẠI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413" name="Google Shape;413;p40"/>
          <p:cNvGraphicFramePr/>
          <p:nvPr/>
        </p:nvGraphicFramePr>
        <p:xfrm>
          <a:off x="701600" y="2134800"/>
          <a:ext cx="3719975" cy="4315397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71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getWidth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setWidth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getHeight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setHeight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getColor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setColor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 color)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getPerimeter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getArea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4" name="Google Shape;414;p40"/>
          <p:cNvGraphicFramePr/>
          <p:nvPr/>
        </p:nvGraphicFramePr>
        <p:xfrm>
          <a:off x="4497325" y="2134788"/>
          <a:ext cx="6974775" cy="4315397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69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Rectangle::getWidth() 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width;}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Rectangle::setWidth(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width) 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-&gt;width = width;}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Rectangle::getHeight() 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height;}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Rectangle::setWidth(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width) 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-&gt;height = height;}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Rectangle::getColor() 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color;}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Rectangle::setColor(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color) 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-&gt;color = color;}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Rectangle::getPerimeter() 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(width + height) *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;}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Rectangle::getArea() 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 * height;}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>
            <a:spLocks noGrp="1"/>
          </p:cNvSpPr>
          <p:nvPr>
            <p:ph type="title"/>
          </p:nvPr>
        </p:nvSpPr>
        <p:spPr>
          <a:xfrm>
            <a:off x="0" y="623550"/>
            <a:ext cx="8559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CLASS  PYTHON SỬA LẠI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420" name="Google Shape;420;p41"/>
          <p:cNvGraphicFramePr/>
          <p:nvPr/>
        </p:nvGraphicFramePr>
        <p:xfrm>
          <a:off x="963025" y="2352050"/>
          <a:ext cx="5695650" cy="341915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69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self.__width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self.__height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self.__color =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getPerimeter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(self.__width + self.__height) *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getArea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self.__width * self.__height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1" name="Google Shape;421;p41"/>
          <p:cNvGraphicFramePr/>
          <p:nvPr/>
        </p:nvGraphicFramePr>
        <p:xfrm>
          <a:off x="7040400" y="2340775"/>
          <a:ext cx="4141900" cy="3472879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1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getWidth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self.__width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setWidth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width)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self.__width = width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getHeight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self.__height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setHeight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height)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self.__height = height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getColor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self.color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setColor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color)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self.__color = color</a:t>
                      </a:r>
                      <a:endParaRPr sz="16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>
            <a:spLocks noGrp="1"/>
          </p:cNvSpPr>
          <p:nvPr>
            <p:ph type="title"/>
          </p:nvPr>
        </p:nvSpPr>
        <p:spPr>
          <a:xfrm>
            <a:off x="3584000" y="1129400"/>
            <a:ext cx="7640700" cy="2979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CONSTRUCTOR VÀ DESTRUCTOR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7" name="Google Shape;4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72525" cy="21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"/>
          <p:cNvSpPr txBox="1">
            <a:spLocks noGrp="1"/>
          </p:cNvSpPr>
          <p:nvPr>
            <p:ph type="title"/>
          </p:nvPr>
        </p:nvSpPr>
        <p:spPr>
          <a:xfrm>
            <a:off x="348250" y="623550"/>
            <a:ext cx="784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CONSTRUCTOR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p43"/>
          <p:cNvSpPr txBox="1">
            <a:spLocks noGrp="1"/>
          </p:cNvSpPr>
          <p:nvPr>
            <p:ph type="body" idx="1"/>
          </p:nvPr>
        </p:nvSpPr>
        <p:spPr>
          <a:xfrm>
            <a:off x="1587450" y="1861900"/>
            <a:ext cx="9017100" cy="4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Khi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vừa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được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khai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báo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thì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đối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tượng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cần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thông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tin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khởi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tạo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ban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đầu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thể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sử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dụng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hàm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để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khởi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tạo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Tuy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nhiên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người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dùng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thể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quên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gọi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hàm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thể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sinh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ra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lỗi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          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Giải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pháp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GB" sz="2700" b="1" dirty="0">
                <a:latin typeface="Open Sans"/>
                <a:ea typeface="Open Sans"/>
                <a:cs typeface="Open Sans"/>
                <a:sym typeface="Open Sans"/>
              </a:rPr>
              <a:t>constructor</a:t>
            </a:r>
            <a:endParaRPr sz="27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43"/>
          <p:cNvSpPr/>
          <p:nvPr/>
        </p:nvSpPr>
        <p:spPr>
          <a:xfrm>
            <a:off x="1935600" y="5853400"/>
            <a:ext cx="696600" cy="4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5" name="Google Shape;4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1750" y="4791975"/>
            <a:ext cx="2066025" cy="20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/>
          <p:cNvSpPr txBox="1">
            <a:spLocks noGrp="1"/>
          </p:cNvSpPr>
          <p:nvPr>
            <p:ph type="body" idx="1"/>
          </p:nvPr>
        </p:nvSpPr>
        <p:spPr>
          <a:xfrm>
            <a:off x="2102950" y="2213325"/>
            <a:ext cx="8627700" cy="39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Constructor (hàm khởi tạo, hàm dựng)  được gọi ngay khi đối tượng được tạo ra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Chỉ được gọi khi đối tượng được tạo ra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Dùng để khởi tạo giá trị ban đầu cho các thuộc tính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Không có kiểu trả về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44"/>
          <p:cNvSpPr txBox="1">
            <a:spLocks noGrp="1"/>
          </p:cNvSpPr>
          <p:nvPr>
            <p:ph type="title"/>
          </p:nvPr>
        </p:nvSpPr>
        <p:spPr>
          <a:xfrm>
            <a:off x="375025" y="569975"/>
            <a:ext cx="784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CONSTRUCTOR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2" name="Google Shape;4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00" y="3822500"/>
            <a:ext cx="1908525" cy="19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>
            <a:spLocks noGrp="1"/>
          </p:cNvSpPr>
          <p:nvPr>
            <p:ph type="title"/>
          </p:nvPr>
        </p:nvSpPr>
        <p:spPr>
          <a:xfrm>
            <a:off x="0" y="562575"/>
            <a:ext cx="8572500" cy="96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CONSTRUCTOR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45"/>
          <p:cNvSpPr txBox="1">
            <a:spLocks noGrp="1"/>
          </p:cNvSpPr>
          <p:nvPr>
            <p:ph type="body" idx="1"/>
          </p:nvPr>
        </p:nvSpPr>
        <p:spPr>
          <a:xfrm>
            <a:off x="843850" y="2921925"/>
            <a:ext cx="5009700" cy="355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Tên hàm trùng với tên lớp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Một class có thể có nhiều constructor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Có 3 loại: default, parameter và copy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49" name="Google Shape;449;p45"/>
          <p:cNvCxnSpPr/>
          <p:nvPr/>
        </p:nvCxnSpPr>
        <p:spPr>
          <a:xfrm>
            <a:off x="6096063" y="2369125"/>
            <a:ext cx="0" cy="39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p45"/>
          <p:cNvSpPr txBox="1"/>
          <p:nvPr/>
        </p:nvSpPr>
        <p:spPr>
          <a:xfrm>
            <a:off x="2759275" y="2158425"/>
            <a:ext cx="104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>
                <a:latin typeface="Open Sans"/>
                <a:ea typeface="Open Sans"/>
                <a:cs typeface="Open Sans"/>
                <a:sym typeface="Open Sans"/>
              </a:rPr>
              <a:t>C++</a:t>
            </a:r>
            <a:endParaRPr sz="34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45"/>
          <p:cNvSpPr txBox="1"/>
          <p:nvPr/>
        </p:nvSpPr>
        <p:spPr>
          <a:xfrm>
            <a:off x="7827450" y="2158425"/>
            <a:ext cx="1776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sz="34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45"/>
          <p:cNvSpPr txBox="1"/>
          <p:nvPr/>
        </p:nvSpPr>
        <p:spPr>
          <a:xfrm>
            <a:off x="6724050" y="3000375"/>
            <a:ext cx="45540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Tên hàm là __init__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Một class chỉ có một constructor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Có 2 loại: default, parameter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>
            <a:spLocks noGrp="1"/>
          </p:cNvSpPr>
          <p:nvPr>
            <p:ph type="title"/>
          </p:nvPr>
        </p:nvSpPr>
        <p:spPr>
          <a:xfrm>
            <a:off x="288825" y="264300"/>
            <a:ext cx="8964000" cy="1491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CÁC CHỦ ĐỀ THUYẾT TRÌNH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19"/>
          <p:cNvSpPr txBox="1">
            <a:spLocks noGrp="1"/>
          </p:cNvSpPr>
          <p:nvPr>
            <p:ph type="body" idx="1"/>
          </p:nvPr>
        </p:nvSpPr>
        <p:spPr>
          <a:xfrm>
            <a:off x="2002287" y="2005332"/>
            <a:ext cx="8442300" cy="43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Char char="■"/>
            </a:pP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đối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tượng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và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vấn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đề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liên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quan</a:t>
            </a:r>
            <a:endParaRPr sz="28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Char char="■"/>
            </a:pP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Hàm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khởi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tạo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và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hàm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hủy</a:t>
            </a:r>
            <a:endParaRPr sz="28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Char char="■"/>
            </a:pP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Thuộc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tính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tĩnh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và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phương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thức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tĩnh</a:t>
            </a:r>
            <a:endParaRPr sz="28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Char char="■"/>
            </a:pP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Kế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thừa</a:t>
            </a:r>
            <a:endParaRPr sz="28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pen Sans"/>
              <a:buChar char="■"/>
            </a:pP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Đa</a:t>
            </a:r>
            <a:r>
              <a:rPr lang="en-GB" sz="28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800" b="1" dirty="0" err="1">
                <a:latin typeface="Open Sans"/>
                <a:ea typeface="Open Sans"/>
                <a:cs typeface="Open Sans"/>
                <a:sym typeface="Open Sans"/>
              </a:rPr>
              <a:t>hình</a:t>
            </a:r>
            <a:endParaRPr sz="2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7" name="Google Shape;2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525" y="4023425"/>
            <a:ext cx="1926775" cy="19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>
            <a:spLocks noGrp="1"/>
          </p:cNvSpPr>
          <p:nvPr>
            <p:ph type="title"/>
          </p:nvPr>
        </p:nvSpPr>
        <p:spPr>
          <a:xfrm>
            <a:off x="-107150" y="160725"/>
            <a:ext cx="8786700" cy="1701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>
                <a:latin typeface="Open Sans ExtraBold"/>
                <a:ea typeface="Open Sans ExtraBold"/>
                <a:cs typeface="Open Sans ExtraBold"/>
                <a:sym typeface="Open Sans ExtraBold"/>
              </a:rPr>
              <a:t>PARAMETER CONSTRUCTOR TRONG C++</a:t>
            </a:r>
            <a:endParaRPr sz="47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58" name="Google Shape;458;p46"/>
          <p:cNvSpPr txBox="1">
            <a:spLocks noGrp="1"/>
          </p:cNvSpPr>
          <p:nvPr>
            <p:ph type="body" idx="1"/>
          </p:nvPr>
        </p:nvSpPr>
        <p:spPr>
          <a:xfrm>
            <a:off x="1701100" y="2234200"/>
            <a:ext cx="7085700" cy="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Có một hoặc nhiều tham số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59" name="Google Shape;459;p46"/>
          <p:cNvGraphicFramePr/>
          <p:nvPr/>
        </p:nvGraphicFramePr>
        <p:xfrm>
          <a:off x="741725" y="3176675"/>
          <a:ext cx="3746725" cy="2913317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74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0" name="Google Shape;460;p46"/>
          <p:cNvGraphicFramePr/>
          <p:nvPr/>
        </p:nvGraphicFramePr>
        <p:xfrm>
          <a:off x="4617825" y="3176663"/>
          <a:ext cx="6727050" cy="2913317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67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Rectangle::Rectangle(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-&gt;width = width;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height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color =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"transparent"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Rectangle::Rectangle(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width,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height,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-&gt;width = width;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-&gt;height = height;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-&gt;color = color;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1" name="Google Shape;4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1675" y="6830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7"/>
          <p:cNvSpPr txBox="1">
            <a:spLocks noGrp="1"/>
          </p:cNvSpPr>
          <p:nvPr>
            <p:ph type="title"/>
          </p:nvPr>
        </p:nvSpPr>
        <p:spPr>
          <a:xfrm>
            <a:off x="-107150" y="160725"/>
            <a:ext cx="8786700" cy="1701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>
                <a:latin typeface="Open Sans ExtraBold"/>
                <a:ea typeface="Open Sans ExtraBold"/>
                <a:cs typeface="Open Sans ExtraBold"/>
                <a:sym typeface="Open Sans ExtraBold"/>
              </a:rPr>
              <a:t>PARAMETER CONSTRUCTOR TRONG C++</a:t>
            </a:r>
            <a:endParaRPr sz="47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467" name="Google Shape;467;p47"/>
          <p:cNvGraphicFramePr/>
          <p:nvPr/>
        </p:nvGraphicFramePr>
        <p:xfrm>
          <a:off x="3097688" y="3429000"/>
          <a:ext cx="5297275" cy="262077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29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0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20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-GB" sz="20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 </a:t>
                      </a:r>
                      <a:r>
                        <a:rPr lang="en-GB" sz="20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</a:t>
                      </a:r>
                      <a:r>
                        <a:rPr lang="en-GB" sz="20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(5)</a:t>
                      </a: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 </a:t>
                      </a:r>
                      <a:r>
                        <a:rPr lang="en-GB" sz="20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figure2</a:t>
                      </a:r>
                      <a:r>
                        <a:rPr lang="en-GB" sz="20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(5, 10, </a:t>
                      </a:r>
                      <a:r>
                        <a:rPr lang="en-GB" sz="20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"blue"</a:t>
                      </a:r>
                      <a:r>
                        <a:rPr lang="en-GB" sz="20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20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figure1.print();</a:t>
                      </a:r>
                      <a:b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figure2.print();</a:t>
                      </a:r>
                      <a:b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20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20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20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8" name="Google Shape;468;p47"/>
          <p:cNvSpPr txBox="1"/>
          <p:nvPr/>
        </p:nvSpPr>
        <p:spPr>
          <a:xfrm>
            <a:off x="3097697" y="2345200"/>
            <a:ext cx="5825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Sử dụng parameter constructor 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9" name="Google Shape;46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0" y="3611375"/>
            <a:ext cx="2201850" cy="22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"/>
          <p:cNvSpPr txBox="1">
            <a:spLocks noGrp="1"/>
          </p:cNvSpPr>
          <p:nvPr>
            <p:ph type="title"/>
          </p:nvPr>
        </p:nvSpPr>
        <p:spPr>
          <a:xfrm>
            <a:off x="166175" y="135950"/>
            <a:ext cx="8202300" cy="161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DEFAULT CONSTRUCTOR TRONG C++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75" name="Google Shape;475;p48"/>
          <p:cNvGraphicFramePr/>
          <p:nvPr/>
        </p:nvGraphicFramePr>
        <p:xfrm>
          <a:off x="1490925" y="3056263"/>
          <a:ext cx="2166200" cy="292110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16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Rectangle();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6" name="Google Shape;476;p48"/>
          <p:cNvGraphicFramePr/>
          <p:nvPr/>
        </p:nvGraphicFramePr>
        <p:xfrm>
          <a:off x="3880100" y="3034725"/>
          <a:ext cx="3224375" cy="1511237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22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Rectangle::Rectangle()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width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height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color =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"transparent"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" name="Google Shape;477;p48"/>
          <p:cNvGraphicFramePr/>
          <p:nvPr/>
        </p:nvGraphicFramePr>
        <p:xfrm>
          <a:off x="7220300" y="3034713"/>
          <a:ext cx="2668475" cy="150812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6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6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8" name="Google Shape;478;p48"/>
          <p:cNvGraphicFramePr/>
          <p:nvPr/>
        </p:nvGraphicFramePr>
        <p:xfrm>
          <a:off x="3880100" y="4725100"/>
          <a:ext cx="3224375" cy="125225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22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 figure1;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figure1.print();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9" name="Google Shape;479;p48"/>
          <p:cNvSpPr txBox="1"/>
          <p:nvPr/>
        </p:nvSpPr>
        <p:spPr>
          <a:xfrm>
            <a:off x="1825800" y="2236875"/>
            <a:ext cx="838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Là constructor không có tham số nào</a:t>
            </a:r>
            <a:endParaRPr/>
          </a:p>
        </p:txBody>
      </p:sp>
      <p:pic>
        <p:nvPicPr>
          <p:cNvPr id="480" name="Google Shape;4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600" y="4542838"/>
            <a:ext cx="1932075" cy="19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" name="Google Shape;485;p49"/>
          <p:cNvGraphicFramePr/>
          <p:nvPr/>
        </p:nvGraphicFramePr>
        <p:xfrm>
          <a:off x="3261775" y="3307175"/>
          <a:ext cx="2166200" cy="286460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16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6" name="Google Shape;486;p49"/>
          <p:cNvGraphicFramePr/>
          <p:nvPr/>
        </p:nvGraphicFramePr>
        <p:xfrm>
          <a:off x="5994100" y="3307175"/>
          <a:ext cx="2668475" cy="124530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6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45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 figure1;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figure1.print();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7" name="Google Shape;487;p49"/>
          <p:cNvGraphicFramePr/>
          <p:nvPr/>
        </p:nvGraphicFramePr>
        <p:xfrm>
          <a:off x="5994088" y="4926463"/>
          <a:ext cx="2668475" cy="124530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6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45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Output: 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1990356781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4201136</a:t>
                      </a:r>
                      <a:endParaRPr sz="16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8" name="Google Shape;488;p49"/>
          <p:cNvSpPr txBox="1"/>
          <p:nvPr/>
        </p:nvSpPr>
        <p:spPr>
          <a:xfrm>
            <a:off x="2270550" y="2049375"/>
            <a:ext cx="7188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Compiler sẽ cung cấp default constructor nếu chưa có bất kì constructor nào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p49"/>
          <p:cNvSpPr txBox="1">
            <a:spLocks noGrp="1"/>
          </p:cNvSpPr>
          <p:nvPr>
            <p:ph type="title"/>
          </p:nvPr>
        </p:nvSpPr>
        <p:spPr>
          <a:xfrm>
            <a:off x="166175" y="135950"/>
            <a:ext cx="8202300" cy="161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DEFAULT CONSTRUCTOR TRONG C++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0" name="Google Shape;4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43900"/>
            <a:ext cx="2427875" cy="24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0"/>
          <p:cNvSpPr txBox="1"/>
          <p:nvPr/>
        </p:nvSpPr>
        <p:spPr>
          <a:xfrm>
            <a:off x="0" y="187525"/>
            <a:ext cx="8652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DEFAULT CONSTRUCTOR TRONG C++</a:t>
            </a:r>
            <a:endParaRPr/>
          </a:p>
        </p:txBody>
      </p:sp>
      <p:graphicFrame>
        <p:nvGraphicFramePr>
          <p:cNvPr id="496" name="Google Shape;496;p50"/>
          <p:cNvGraphicFramePr/>
          <p:nvPr/>
        </p:nvGraphicFramePr>
        <p:xfrm>
          <a:off x="2431300" y="3528200"/>
          <a:ext cx="2414000" cy="269717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41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Rectangle(int);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7" name="Google Shape;497;p50"/>
          <p:cNvGraphicFramePr/>
          <p:nvPr/>
        </p:nvGraphicFramePr>
        <p:xfrm>
          <a:off x="5284200" y="3528200"/>
          <a:ext cx="3807000" cy="269717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80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 figure1; // Lỗi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figure1.print();   // Lỗi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0;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8" name="Google Shape;498;p50"/>
          <p:cNvSpPr txBox="1"/>
          <p:nvPr/>
        </p:nvSpPr>
        <p:spPr>
          <a:xfrm>
            <a:off x="2116325" y="2116325"/>
            <a:ext cx="75144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Nhưng nếu đã có một số constructor, thì phải tự định nghĩa default constructor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9" name="Google Shape;4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150" y="3968775"/>
            <a:ext cx="2256600" cy="22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1"/>
          <p:cNvSpPr txBox="1">
            <a:spLocks noGrp="1"/>
          </p:cNvSpPr>
          <p:nvPr>
            <p:ph type="title"/>
          </p:nvPr>
        </p:nvSpPr>
        <p:spPr>
          <a:xfrm>
            <a:off x="268200" y="154725"/>
            <a:ext cx="8006100" cy="14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COPY CONSTRUCTOR 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05" name="Google Shape;505;p51"/>
          <p:cNvSpPr txBox="1">
            <a:spLocks noGrp="1"/>
          </p:cNvSpPr>
          <p:nvPr>
            <p:ph type="body" idx="1"/>
          </p:nvPr>
        </p:nvSpPr>
        <p:spPr>
          <a:xfrm>
            <a:off x="1340800" y="2118200"/>
            <a:ext cx="9651000" cy="101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Tạo đối tượng có thuộc tính giống một đối tượng có sẵn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06" name="Google Shape;506;p51"/>
          <p:cNvGraphicFramePr/>
          <p:nvPr/>
        </p:nvGraphicFramePr>
        <p:xfrm>
          <a:off x="5270200" y="2811050"/>
          <a:ext cx="5908700" cy="161727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90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Rectangle::Rectangle(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Rectangle&amp; srcFigure)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width = srcFigure.width;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height = srcFigure.height;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color = srcFigure.color;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7" name="Google Shape;507;p51"/>
          <p:cNvGraphicFramePr/>
          <p:nvPr/>
        </p:nvGraphicFramePr>
        <p:xfrm>
          <a:off x="1238600" y="2811050"/>
          <a:ext cx="3770400" cy="360430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7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Rectangle(int, int, string);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Rectangle(const Rectangle&amp;);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8" name="Google Shape;508;p51"/>
          <p:cNvGraphicFramePr/>
          <p:nvPr/>
        </p:nvGraphicFramePr>
        <p:xfrm>
          <a:off x="5270200" y="4631000"/>
          <a:ext cx="4742550" cy="1791653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74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 </a:t>
                      </a:r>
                      <a:r>
                        <a:rPr lang="en-GB" sz="1600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(5, 10, </a:t>
                      </a:r>
                      <a:r>
                        <a:rPr lang="en-GB" sz="1600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"blue"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 </a:t>
                      </a:r>
                      <a:r>
                        <a:rPr lang="en-GB" sz="1600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figure2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(figure1)</a:t>
                      </a: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figure2.print();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Google Shape;513;p52"/>
          <p:cNvGraphicFramePr/>
          <p:nvPr/>
        </p:nvGraphicFramePr>
        <p:xfrm>
          <a:off x="1399300" y="3352950"/>
          <a:ext cx="3770400" cy="2632901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7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0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Rectangle(int, int, string);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4" name="Google Shape;514;p52"/>
          <p:cNvGraphicFramePr/>
          <p:nvPr/>
        </p:nvGraphicFramePr>
        <p:xfrm>
          <a:off x="5357025" y="3352938"/>
          <a:ext cx="4260350" cy="1791653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 </a:t>
                      </a:r>
                      <a:r>
                        <a:rPr lang="en-GB" sz="1600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(5, 10, </a:t>
                      </a:r>
                      <a:r>
                        <a:rPr lang="en-GB" sz="1600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"blue"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 </a:t>
                      </a:r>
                      <a:r>
                        <a:rPr lang="en-GB" sz="1600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figure2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(figure1)</a:t>
                      </a: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figure2.print();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5" name="Google Shape;515;p52"/>
          <p:cNvSpPr txBox="1"/>
          <p:nvPr/>
        </p:nvSpPr>
        <p:spPr>
          <a:xfrm>
            <a:off x="1553775" y="2256825"/>
            <a:ext cx="8170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Nếu không định nghĩa copy constructor, compiler sẽ tự động cung cấp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p52"/>
          <p:cNvSpPr txBox="1">
            <a:spLocks noGrp="1"/>
          </p:cNvSpPr>
          <p:nvPr>
            <p:ph type="title"/>
          </p:nvPr>
        </p:nvSpPr>
        <p:spPr>
          <a:xfrm>
            <a:off x="268200" y="154725"/>
            <a:ext cx="8006100" cy="14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COPY CONSTRUCTOR 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517" name="Google Shape;51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375" y="4905975"/>
            <a:ext cx="1952013" cy="195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3"/>
          <p:cNvSpPr txBox="1">
            <a:spLocks noGrp="1"/>
          </p:cNvSpPr>
          <p:nvPr>
            <p:ph type="body" idx="1"/>
          </p:nvPr>
        </p:nvSpPr>
        <p:spPr>
          <a:xfrm>
            <a:off x="1754675" y="2307100"/>
            <a:ext cx="9094800" cy="394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Default copy constructor theo dạng shallow copy (member-wise copy), cho nên: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400050" algn="l" rtl="0">
              <a:lnSpc>
                <a:spcPct val="200000"/>
              </a:lnSpc>
              <a:spcBef>
                <a:spcPts val="210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Kiểu dữ liệu bình thường: không cần viết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Kiểu dữ liệu con trỏ: phải viết rõ copy constructor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53"/>
          <p:cNvSpPr txBox="1">
            <a:spLocks noGrp="1"/>
          </p:cNvSpPr>
          <p:nvPr>
            <p:ph type="title"/>
          </p:nvPr>
        </p:nvSpPr>
        <p:spPr>
          <a:xfrm>
            <a:off x="268200" y="154725"/>
            <a:ext cx="8006100" cy="14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COPY CONSTRUCTOR 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524" name="Google Shape;5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2500"/>
            <a:ext cx="2002300" cy="20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4"/>
          <p:cNvSpPr txBox="1">
            <a:spLocks noGrp="1"/>
          </p:cNvSpPr>
          <p:nvPr>
            <p:ph type="title"/>
          </p:nvPr>
        </p:nvSpPr>
        <p:spPr>
          <a:xfrm>
            <a:off x="268200" y="154725"/>
            <a:ext cx="8006100" cy="14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COPY CONSTRUCTOR 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530" name="Google Shape;530;p54"/>
          <p:cNvGraphicFramePr/>
          <p:nvPr/>
        </p:nvGraphicFramePr>
        <p:xfrm>
          <a:off x="8408525" y="2153200"/>
          <a:ext cx="2902900" cy="235248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90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length;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arr;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Array(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Array(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Array&amp;);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1" name="Google Shape;531;p54"/>
          <p:cNvGraphicFramePr/>
          <p:nvPr/>
        </p:nvGraphicFramePr>
        <p:xfrm>
          <a:off x="1086750" y="2153200"/>
          <a:ext cx="7187550" cy="1791653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71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Array::Array(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length)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-&gt;length = length;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(length ==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{arr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nullptr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arr =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[length];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 &lt; length; i++) {arr[i]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;}}}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2" name="Google Shape;532;p54"/>
          <p:cNvGraphicFramePr/>
          <p:nvPr/>
        </p:nvGraphicFramePr>
        <p:xfrm>
          <a:off x="1086750" y="4083050"/>
          <a:ext cx="7251950" cy="235248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72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Array::Array(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Array&amp; src)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length = src.length;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(length ==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{arr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nullptr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arr =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[length];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 &lt; length; i++) {arr[i] = src.arr[i];}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3" name="Google Shape;53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9725" y="4642400"/>
            <a:ext cx="2063200" cy="20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5"/>
          <p:cNvSpPr txBox="1">
            <a:spLocks noGrp="1"/>
          </p:cNvSpPr>
          <p:nvPr>
            <p:ph type="body" idx="1"/>
          </p:nvPr>
        </p:nvSpPr>
        <p:spPr>
          <a:xfrm>
            <a:off x="1781475" y="2159725"/>
            <a:ext cx="8488200" cy="112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Khá giống với default constructor trong C++, ngoại trừ có thêm tham số self và tên hàm là __init__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9" name="Google Shape;539;p55"/>
          <p:cNvSpPr txBox="1"/>
          <p:nvPr/>
        </p:nvSpPr>
        <p:spPr>
          <a:xfrm>
            <a:off x="-120550" y="294675"/>
            <a:ext cx="8652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DEFAULT CONSTRUCTOR TRONG PYTHON</a:t>
            </a:r>
            <a:endParaRPr/>
          </a:p>
        </p:txBody>
      </p:sp>
      <p:graphicFrame>
        <p:nvGraphicFramePr>
          <p:cNvPr id="540" name="Google Shape;540;p55"/>
          <p:cNvGraphicFramePr/>
          <p:nvPr/>
        </p:nvGraphicFramePr>
        <p:xfrm>
          <a:off x="1657675" y="3390625"/>
          <a:ext cx="4778125" cy="2632901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77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self.__width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self.__height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self.__color =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'transparent'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'Width: '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self.__width)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'Height: '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self.__height)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'Color: '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self.__color)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1" name="Google Shape;541;p55"/>
          <p:cNvGraphicFramePr/>
          <p:nvPr/>
        </p:nvGraphicFramePr>
        <p:xfrm>
          <a:off x="7100900" y="3390625"/>
          <a:ext cx="2996650" cy="120182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99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1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 = Rectangle()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figure1.print()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2" name="Google Shape;542;p55"/>
          <p:cNvGraphicFramePr/>
          <p:nvPr/>
        </p:nvGraphicFramePr>
        <p:xfrm>
          <a:off x="7100900" y="4873850"/>
          <a:ext cx="2996650" cy="112980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99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9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Width:  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Height:  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Color:  transparent</a:t>
                      </a:r>
                      <a:endParaRPr sz="16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>
            <a:spLocks noGrp="1"/>
          </p:cNvSpPr>
          <p:nvPr>
            <p:ph type="title"/>
          </p:nvPr>
        </p:nvSpPr>
        <p:spPr>
          <a:xfrm>
            <a:off x="3790650" y="375050"/>
            <a:ext cx="7273200" cy="4607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00">
                <a:latin typeface="Open Sans"/>
                <a:ea typeface="Open Sans"/>
                <a:cs typeface="Open Sans"/>
                <a:sym typeface="Open Sans"/>
              </a:rPr>
              <a:t>CLASS, OBJECT VÀ CÁC VẤN ĐỀ LIÊN QUAN</a:t>
            </a:r>
            <a:endParaRPr sz="6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3" name="Google Shape;2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72525" cy="21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6"/>
          <p:cNvSpPr txBox="1"/>
          <p:nvPr/>
        </p:nvSpPr>
        <p:spPr>
          <a:xfrm>
            <a:off x="-80350" y="187525"/>
            <a:ext cx="8652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PARAMETER CONSTRUCTOR TRONG PYTHON</a:t>
            </a:r>
            <a:endParaRPr/>
          </a:p>
        </p:txBody>
      </p:sp>
      <p:graphicFrame>
        <p:nvGraphicFramePr>
          <p:cNvPr id="548" name="Google Shape;548;p56"/>
          <p:cNvGraphicFramePr/>
          <p:nvPr/>
        </p:nvGraphicFramePr>
        <p:xfrm>
          <a:off x="1500200" y="3429000"/>
          <a:ext cx="5246950" cy="2907284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24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width, height, color)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self.__width = width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self.__height = height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self.__color = color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'Width: '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self.__width)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'Height: '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self.__width)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'Color: '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self.__color)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6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9" name="Google Shape;549;p56"/>
          <p:cNvSpPr txBox="1"/>
          <p:nvPr/>
        </p:nvSpPr>
        <p:spPr>
          <a:xfrm>
            <a:off x="1580550" y="226367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0" name="Google Shape;550;p56"/>
          <p:cNvSpPr txBox="1">
            <a:spLocks noGrp="1"/>
          </p:cNvSpPr>
          <p:nvPr>
            <p:ph type="body" idx="1"/>
          </p:nvPr>
        </p:nvSpPr>
        <p:spPr>
          <a:xfrm>
            <a:off x="1500200" y="2159725"/>
            <a:ext cx="8769600" cy="112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Cũng khá giống với parameter constructor trong C++, ngoại trừ có thêm tham số self và tên hàm là __init__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51" name="Google Shape;551;p56"/>
          <p:cNvGraphicFramePr/>
          <p:nvPr/>
        </p:nvGraphicFramePr>
        <p:xfrm>
          <a:off x="7216375" y="3429000"/>
          <a:ext cx="3924075" cy="130230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9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2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 = Rectangle(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'red'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figure1.print()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2" name="Google Shape;552;p56"/>
          <p:cNvGraphicFramePr/>
          <p:nvPr/>
        </p:nvGraphicFramePr>
        <p:xfrm>
          <a:off x="7216375" y="5131900"/>
          <a:ext cx="3924075" cy="118635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9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6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Width:  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Height:  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Color:  red</a:t>
                      </a:r>
                      <a:endParaRPr sz="16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3" name="Google Shape;55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9750" y="80375"/>
            <a:ext cx="2006399" cy="20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7"/>
          <p:cNvSpPr txBox="1"/>
          <p:nvPr/>
        </p:nvSpPr>
        <p:spPr>
          <a:xfrm>
            <a:off x="-120550" y="294675"/>
            <a:ext cx="8652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CONSTRUCTOR TRONG PYTHON</a:t>
            </a:r>
            <a:endParaRPr/>
          </a:p>
        </p:txBody>
      </p:sp>
      <p:sp>
        <p:nvSpPr>
          <p:cNvPr id="559" name="Google Shape;559;p57"/>
          <p:cNvSpPr txBox="1"/>
          <p:nvPr/>
        </p:nvSpPr>
        <p:spPr>
          <a:xfrm>
            <a:off x="1044775" y="2169925"/>
            <a:ext cx="9228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Python chỉ cho phép có 1 constructor, nếu cố tính viết nhiều constructor thì hàm sau sẽ ghi đè lên hàm trước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60" name="Google Shape;560;p57"/>
          <p:cNvGraphicFramePr/>
          <p:nvPr/>
        </p:nvGraphicFramePr>
        <p:xfrm>
          <a:off x="1175450" y="3486025"/>
          <a:ext cx="5414375" cy="2632901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4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6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self.__width = </a:t>
                      </a:r>
                      <a:r>
                        <a:rPr lang="en-GB" sz="16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self.__height = </a:t>
                      </a:r>
                      <a:r>
                        <a:rPr lang="en-GB" sz="16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self.__color = </a:t>
                      </a:r>
                      <a:r>
                        <a:rPr lang="en-GB" sz="1600" b="1" i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'transparent'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6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width, height, color)</a:t>
                      </a: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self.__width = width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self.__height = height</a:t>
                      </a:r>
                      <a:b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self.__color = color</a:t>
                      </a:r>
                      <a:endParaRPr sz="1600" b="1" i="1">
                        <a:solidFill>
                          <a:srgbClr val="FFB86C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1" name="Google Shape;561;p57"/>
          <p:cNvGraphicFramePr/>
          <p:nvPr/>
        </p:nvGraphicFramePr>
        <p:xfrm>
          <a:off x="6819600" y="4088775"/>
          <a:ext cx="4543725" cy="114157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54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 =Rectangle()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#Lỗi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figure2 = Rectangle(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'red'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#Đúng</a:t>
                      </a:r>
                      <a:endParaRPr sz="1600" b="1">
                        <a:solidFill>
                          <a:srgbClr val="6272A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8"/>
          <p:cNvSpPr txBox="1">
            <a:spLocks noGrp="1"/>
          </p:cNvSpPr>
          <p:nvPr>
            <p:ph type="title"/>
          </p:nvPr>
        </p:nvSpPr>
        <p:spPr>
          <a:xfrm>
            <a:off x="294675" y="623550"/>
            <a:ext cx="7953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DESTRUCTOR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67" name="Google Shape;567;p58"/>
          <p:cNvSpPr txBox="1">
            <a:spLocks noGrp="1"/>
          </p:cNvSpPr>
          <p:nvPr>
            <p:ph type="body" idx="1"/>
          </p:nvPr>
        </p:nvSpPr>
        <p:spPr>
          <a:xfrm>
            <a:off x="2073164" y="1796625"/>
            <a:ext cx="8451900" cy="424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lúc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đối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tượng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sử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dụng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tài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nguyên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và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sau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kết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thúc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cần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giải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phóng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tài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nguyên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đó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thể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tạo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hàm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để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giải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phóng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tài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nguyên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Tuy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nhiên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người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dùng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thể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quên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gọi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hàm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đó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            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Giải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pháp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GB" sz="2700" b="1" dirty="0">
                <a:latin typeface="Open Sans"/>
                <a:ea typeface="Open Sans"/>
                <a:cs typeface="Open Sans"/>
                <a:sym typeface="Open Sans"/>
              </a:rPr>
              <a:t>destructor</a:t>
            </a:r>
            <a:endParaRPr sz="27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2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58"/>
          <p:cNvSpPr/>
          <p:nvPr/>
        </p:nvSpPr>
        <p:spPr>
          <a:xfrm>
            <a:off x="1969000" y="5746225"/>
            <a:ext cx="763500" cy="48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9" name="Google Shape;5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0" y="3918075"/>
            <a:ext cx="1828150" cy="18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9"/>
          <p:cNvSpPr txBox="1">
            <a:spLocks noGrp="1"/>
          </p:cNvSpPr>
          <p:nvPr>
            <p:ph type="body" idx="1"/>
          </p:nvPr>
        </p:nvSpPr>
        <p:spPr>
          <a:xfrm>
            <a:off x="1578023" y="1988950"/>
            <a:ext cx="9017100" cy="398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Destructor (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hàm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hủy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) 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được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gọi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tự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động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đối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tượng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bị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hủy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Dùng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để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giải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phóng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tài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nguyên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đã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sử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dụng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Không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kiểu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trả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về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Không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tham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số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59"/>
          <p:cNvSpPr txBox="1">
            <a:spLocks noGrp="1"/>
          </p:cNvSpPr>
          <p:nvPr>
            <p:ph type="title"/>
          </p:nvPr>
        </p:nvSpPr>
        <p:spPr>
          <a:xfrm>
            <a:off x="294675" y="623550"/>
            <a:ext cx="7953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DESTRUCTOR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576" name="Google Shape;5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9950" y="3983050"/>
            <a:ext cx="1910525" cy="1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0"/>
          <p:cNvSpPr txBox="1">
            <a:spLocks noGrp="1"/>
          </p:cNvSpPr>
          <p:nvPr>
            <p:ph type="title"/>
          </p:nvPr>
        </p:nvSpPr>
        <p:spPr>
          <a:xfrm>
            <a:off x="294675" y="623550"/>
            <a:ext cx="7953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DESTRUCTOR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82" name="Google Shape;582;p60"/>
          <p:cNvSpPr txBox="1">
            <a:spLocks noGrp="1"/>
          </p:cNvSpPr>
          <p:nvPr>
            <p:ph type="body" idx="1"/>
          </p:nvPr>
        </p:nvSpPr>
        <p:spPr>
          <a:xfrm>
            <a:off x="870650" y="2841225"/>
            <a:ext cx="5009700" cy="355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❏"/>
            </a:pPr>
            <a:r>
              <a:rPr lang="en-GB" sz="2600">
                <a:latin typeface="Open Sans"/>
                <a:ea typeface="Open Sans"/>
                <a:cs typeface="Open Sans"/>
                <a:sym typeface="Open Sans"/>
              </a:rPr>
              <a:t>Tên hàm trùng với tên lớp và có thêm dấu ~ ở trước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❏"/>
            </a:pPr>
            <a:r>
              <a:rPr lang="en-GB" sz="2600">
                <a:latin typeface="Open Sans"/>
                <a:ea typeface="Open Sans"/>
                <a:cs typeface="Open Sans"/>
                <a:sym typeface="Open Sans"/>
              </a:rPr>
              <a:t>Một class chỉ có một destructor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❏"/>
            </a:pPr>
            <a:r>
              <a:rPr lang="en-GB" sz="2600">
                <a:latin typeface="Open Sans"/>
                <a:ea typeface="Open Sans"/>
                <a:cs typeface="Open Sans"/>
                <a:sym typeface="Open Sans"/>
              </a:rPr>
              <a:t>Cần thiết khi trong class có dữ liệu là con trỏ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83" name="Google Shape;583;p60"/>
          <p:cNvCxnSpPr/>
          <p:nvPr/>
        </p:nvCxnSpPr>
        <p:spPr>
          <a:xfrm>
            <a:off x="6096063" y="2369125"/>
            <a:ext cx="0" cy="39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4" name="Google Shape;584;p60"/>
          <p:cNvSpPr txBox="1"/>
          <p:nvPr/>
        </p:nvSpPr>
        <p:spPr>
          <a:xfrm>
            <a:off x="2759275" y="2102925"/>
            <a:ext cx="104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>
                <a:latin typeface="Open Sans"/>
                <a:ea typeface="Open Sans"/>
                <a:cs typeface="Open Sans"/>
                <a:sym typeface="Open Sans"/>
              </a:rPr>
              <a:t>C++</a:t>
            </a:r>
            <a:endParaRPr sz="34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60"/>
          <p:cNvSpPr txBox="1"/>
          <p:nvPr/>
        </p:nvSpPr>
        <p:spPr>
          <a:xfrm>
            <a:off x="7827450" y="2102925"/>
            <a:ext cx="1776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sz="34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6" name="Google Shape;586;p60"/>
          <p:cNvSpPr txBox="1"/>
          <p:nvPr/>
        </p:nvSpPr>
        <p:spPr>
          <a:xfrm>
            <a:off x="6724050" y="2841225"/>
            <a:ext cx="45540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❏"/>
            </a:pPr>
            <a:r>
              <a:rPr lang="en-GB" sz="2600">
                <a:latin typeface="Open Sans"/>
                <a:ea typeface="Open Sans"/>
                <a:cs typeface="Open Sans"/>
                <a:sym typeface="Open Sans"/>
              </a:rPr>
              <a:t>Tên hàm là __del__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❏"/>
            </a:pPr>
            <a:r>
              <a:rPr lang="en-GB" sz="2600">
                <a:latin typeface="Open Sans"/>
                <a:ea typeface="Open Sans"/>
                <a:cs typeface="Open Sans"/>
                <a:sym typeface="Open Sans"/>
              </a:rPr>
              <a:t>Một class chỉ có một destructor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❏"/>
            </a:pPr>
            <a:r>
              <a:rPr lang="en-GB" sz="2600">
                <a:latin typeface="Open Sans"/>
                <a:ea typeface="Open Sans"/>
                <a:cs typeface="Open Sans"/>
                <a:sym typeface="Open Sans"/>
              </a:rPr>
              <a:t>Không cần thiết, Python sẽ tự giải phóng bộ nhớ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1"/>
          <p:cNvSpPr txBox="1">
            <a:spLocks noGrp="1"/>
          </p:cNvSpPr>
          <p:nvPr>
            <p:ph type="title"/>
          </p:nvPr>
        </p:nvSpPr>
        <p:spPr>
          <a:xfrm>
            <a:off x="294675" y="569975"/>
            <a:ext cx="7953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DESTRUCTOR 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592" name="Google Shape;592;p61"/>
          <p:cNvGraphicFramePr/>
          <p:nvPr/>
        </p:nvGraphicFramePr>
        <p:xfrm>
          <a:off x="2238375" y="3345338"/>
          <a:ext cx="2902900" cy="2632901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90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length;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arr;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Array(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Array(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Array&amp;);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~Array();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3" name="Google Shape;593;p61"/>
          <p:cNvGraphicFramePr/>
          <p:nvPr/>
        </p:nvGraphicFramePr>
        <p:xfrm>
          <a:off x="5823325" y="3531988"/>
          <a:ext cx="3539125" cy="1791653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53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Array::~Array()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(length &gt;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delete[] arr;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arr = nullptr;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4" name="Google Shape;594;p61"/>
          <p:cNvSpPr txBox="1"/>
          <p:nvPr/>
        </p:nvSpPr>
        <p:spPr>
          <a:xfrm>
            <a:off x="2238363" y="2143150"/>
            <a:ext cx="771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Cần thiết khi thuộc tính có kiểu dữ liệu con trỏ, cần phải xóa bộ nhớ đã cấp phát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 txBox="1">
            <a:spLocks noGrp="1"/>
          </p:cNvSpPr>
          <p:nvPr>
            <p:ph type="body" idx="1"/>
          </p:nvPr>
        </p:nvSpPr>
        <p:spPr>
          <a:xfrm>
            <a:off x="1587450" y="2507991"/>
            <a:ext cx="9017100" cy="921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Không cần thiết, giải phóng bộ nhớ có Python lo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Google Shape;600;p62"/>
          <p:cNvSpPr txBox="1">
            <a:spLocks noGrp="1"/>
          </p:cNvSpPr>
          <p:nvPr>
            <p:ph type="title"/>
          </p:nvPr>
        </p:nvSpPr>
        <p:spPr>
          <a:xfrm>
            <a:off x="468800" y="160725"/>
            <a:ext cx="7701900" cy="160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DESTRUCTOR TRONG PYTHON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601" name="Google Shape;601;p62"/>
          <p:cNvGraphicFramePr/>
          <p:nvPr/>
        </p:nvGraphicFramePr>
        <p:xfrm>
          <a:off x="2447900" y="3579775"/>
          <a:ext cx="5287125" cy="243725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28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width, height, color)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self.__width = width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self.__height = height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self.__color = color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"Destructor"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3"/>
          <p:cNvSpPr txBox="1">
            <a:spLocks noGrp="1"/>
          </p:cNvSpPr>
          <p:nvPr>
            <p:ph type="title"/>
          </p:nvPr>
        </p:nvSpPr>
        <p:spPr>
          <a:xfrm>
            <a:off x="3584000" y="996950"/>
            <a:ext cx="7963800" cy="3285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STATIC ATTRIBUTE VÀ STATIC METHOD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7" name="Google Shape;60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72525" cy="21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4"/>
          <p:cNvSpPr txBox="1">
            <a:spLocks noGrp="1"/>
          </p:cNvSpPr>
          <p:nvPr>
            <p:ph type="body" idx="1"/>
          </p:nvPr>
        </p:nvSpPr>
        <p:spPr>
          <a:xfrm>
            <a:off x="2250275" y="2508000"/>
            <a:ext cx="7099200" cy="351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-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Thuộc tính tĩnh (Static attribute) là thuộc tính chung của lớp 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-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Không của riêng bất kỳ đối tượng nào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3" name="Google Shape;613;p64"/>
          <p:cNvSpPr txBox="1">
            <a:spLocks noGrp="1"/>
          </p:cNvSpPr>
          <p:nvPr>
            <p:ph type="title"/>
          </p:nvPr>
        </p:nvSpPr>
        <p:spPr>
          <a:xfrm>
            <a:off x="375050" y="623550"/>
            <a:ext cx="7872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STATIC ATTRIBUTE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614" name="Google Shape;61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25" y="3862675"/>
            <a:ext cx="2073149" cy="207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5"/>
          <p:cNvSpPr txBox="1">
            <a:spLocks noGrp="1"/>
          </p:cNvSpPr>
          <p:nvPr>
            <p:ph type="title"/>
          </p:nvPr>
        </p:nvSpPr>
        <p:spPr>
          <a:xfrm>
            <a:off x="375050" y="623550"/>
            <a:ext cx="7872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STATIC ATTRIBUTE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20" name="Google Shape;620;p65"/>
          <p:cNvSpPr txBox="1">
            <a:spLocks noGrp="1"/>
          </p:cNvSpPr>
          <p:nvPr>
            <p:ph type="body" idx="1"/>
          </p:nvPr>
        </p:nvSpPr>
        <p:spPr>
          <a:xfrm>
            <a:off x="870650" y="2841225"/>
            <a:ext cx="5009700" cy="355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❏"/>
            </a:pPr>
            <a:r>
              <a:rPr lang="en-GB" sz="2600">
                <a:latin typeface="Open Sans"/>
                <a:ea typeface="Open Sans"/>
                <a:cs typeface="Open Sans"/>
                <a:sym typeface="Open Sans"/>
              </a:rPr>
              <a:t>Thêm </a:t>
            </a:r>
            <a:r>
              <a:rPr lang="en-GB" sz="2600" b="1">
                <a:latin typeface="Open Sans"/>
                <a:ea typeface="Open Sans"/>
                <a:cs typeface="Open Sans"/>
                <a:sym typeface="Open Sans"/>
              </a:rPr>
              <a:t>static </a:t>
            </a:r>
            <a:r>
              <a:rPr lang="en-GB" sz="2600">
                <a:latin typeface="Open Sans"/>
                <a:ea typeface="Open Sans"/>
                <a:cs typeface="Open Sans"/>
                <a:sym typeface="Open Sans"/>
              </a:rPr>
              <a:t>ở đằng trước khi khai báo thuộc tính và gán giá trị trước hàm main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❏"/>
            </a:pPr>
            <a:r>
              <a:rPr lang="en-GB" sz="2600">
                <a:latin typeface="Open Sans"/>
                <a:ea typeface="Open Sans"/>
                <a:cs typeface="Open Sans"/>
                <a:sym typeface="Open Sans"/>
              </a:rPr>
              <a:t>Sử dụng: ClassName::attr (không được dùng obj.attr)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21" name="Google Shape;621;p65"/>
          <p:cNvCxnSpPr/>
          <p:nvPr/>
        </p:nvCxnSpPr>
        <p:spPr>
          <a:xfrm>
            <a:off x="6096063" y="2369125"/>
            <a:ext cx="0" cy="39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2" name="Google Shape;622;p65"/>
          <p:cNvSpPr txBox="1"/>
          <p:nvPr/>
        </p:nvSpPr>
        <p:spPr>
          <a:xfrm>
            <a:off x="2759275" y="2102925"/>
            <a:ext cx="104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>
                <a:latin typeface="Open Sans"/>
                <a:ea typeface="Open Sans"/>
                <a:cs typeface="Open Sans"/>
                <a:sym typeface="Open Sans"/>
              </a:rPr>
              <a:t>C++</a:t>
            </a:r>
            <a:endParaRPr sz="34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3" name="Google Shape;623;p65"/>
          <p:cNvSpPr txBox="1"/>
          <p:nvPr/>
        </p:nvSpPr>
        <p:spPr>
          <a:xfrm>
            <a:off x="7827450" y="2051275"/>
            <a:ext cx="1776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sz="34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4" name="Google Shape;624;p65"/>
          <p:cNvSpPr txBox="1"/>
          <p:nvPr/>
        </p:nvSpPr>
        <p:spPr>
          <a:xfrm>
            <a:off x="6724050" y="2841225"/>
            <a:ext cx="45540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❏"/>
            </a:pPr>
            <a:r>
              <a:rPr lang="en-GB" sz="2600">
                <a:latin typeface="Open Sans"/>
                <a:ea typeface="Open Sans"/>
                <a:cs typeface="Open Sans"/>
                <a:sym typeface="Open Sans"/>
              </a:rPr>
              <a:t>Định nghĩa trong lớp trong lớp nhưng không phải trong phương thức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❏"/>
            </a:pPr>
            <a:r>
              <a:rPr lang="en-GB" sz="2600">
                <a:latin typeface="Open Sans"/>
                <a:ea typeface="Open Sans"/>
                <a:cs typeface="Open Sans"/>
                <a:sym typeface="Open Sans"/>
              </a:rPr>
              <a:t>Sử dụng: ClassName.attr hoặc obj.attr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753450" y="462650"/>
            <a:ext cx="6873600" cy="133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Roboto"/>
                <a:ea typeface="Roboto"/>
                <a:cs typeface="Roboto"/>
                <a:sym typeface="Roboto"/>
              </a:rPr>
              <a:t>CLASS VÀ OBJECT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1"/>
          <p:cNvSpPr txBox="1">
            <a:spLocks noGrp="1"/>
          </p:cNvSpPr>
          <p:nvPr>
            <p:ph type="body" idx="1"/>
          </p:nvPr>
        </p:nvSpPr>
        <p:spPr>
          <a:xfrm>
            <a:off x="1259075" y="2424400"/>
            <a:ext cx="8693100" cy="32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❏"/>
            </a:pPr>
            <a:r>
              <a:rPr lang="en-GB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Lớp (class) là một bản thiết kế hoặc nguyên mẫu mà từ đó chúng ta có thể tạo ra các đối tượng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lang="en-GB" sz="2800">
                <a:latin typeface="Open Sans"/>
                <a:ea typeface="Open Sans"/>
                <a:cs typeface="Open Sans"/>
                <a:sym typeface="Open Sans"/>
              </a:rPr>
              <a:t>Đối tượng (object) chính là một thể hiện của một class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Google Shape;2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9550" y="4867100"/>
            <a:ext cx="1910525" cy="1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6"/>
          <p:cNvSpPr txBox="1">
            <a:spLocks noGrp="1"/>
          </p:cNvSpPr>
          <p:nvPr>
            <p:ph type="title"/>
          </p:nvPr>
        </p:nvSpPr>
        <p:spPr>
          <a:xfrm>
            <a:off x="375050" y="623550"/>
            <a:ext cx="7872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STATIC ATTRIBUTE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30" name="Google Shape;630;p66"/>
          <p:cNvSpPr txBox="1">
            <a:spLocks noGrp="1"/>
          </p:cNvSpPr>
          <p:nvPr>
            <p:ph type="body" idx="1"/>
          </p:nvPr>
        </p:nvSpPr>
        <p:spPr>
          <a:xfrm>
            <a:off x="870650" y="2841225"/>
            <a:ext cx="5009700" cy="355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❏"/>
            </a:pPr>
            <a:r>
              <a:rPr lang="en-GB" sz="2600">
                <a:latin typeface="Open Sans"/>
                <a:ea typeface="Open Sans"/>
                <a:cs typeface="Open Sans"/>
                <a:sym typeface="Open Sans"/>
              </a:rPr>
              <a:t>Nếu cố tình sử dụng obj.attr thì khi obj.attr bị thay đổi, ClassName::attr và objs_other.attr cũng sẽ bị thay đổi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1" name="Google Shape;631;p66"/>
          <p:cNvCxnSpPr/>
          <p:nvPr/>
        </p:nvCxnSpPr>
        <p:spPr>
          <a:xfrm>
            <a:off x="6096063" y="2369125"/>
            <a:ext cx="0" cy="39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2" name="Google Shape;632;p66"/>
          <p:cNvSpPr txBox="1"/>
          <p:nvPr/>
        </p:nvSpPr>
        <p:spPr>
          <a:xfrm>
            <a:off x="2759275" y="2102925"/>
            <a:ext cx="104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>
                <a:latin typeface="Open Sans"/>
                <a:ea typeface="Open Sans"/>
                <a:cs typeface="Open Sans"/>
                <a:sym typeface="Open Sans"/>
              </a:rPr>
              <a:t>C++</a:t>
            </a:r>
            <a:endParaRPr sz="34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3" name="Google Shape;633;p66"/>
          <p:cNvSpPr txBox="1"/>
          <p:nvPr/>
        </p:nvSpPr>
        <p:spPr>
          <a:xfrm>
            <a:off x="7827450" y="2051275"/>
            <a:ext cx="1776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sz="34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4" name="Google Shape;634;p66"/>
          <p:cNvSpPr txBox="1"/>
          <p:nvPr/>
        </p:nvSpPr>
        <p:spPr>
          <a:xfrm>
            <a:off x="6724050" y="2841225"/>
            <a:ext cx="45540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❏"/>
            </a:pPr>
            <a:r>
              <a:rPr lang="en-GB" sz="2600">
                <a:latin typeface="Open Sans"/>
                <a:ea typeface="Open Sans"/>
                <a:cs typeface="Open Sans"/>
                <a:sym typeface="Open Sans"/>
              </a:rPr>
              <a:t>Khi obj.attr bị thay đổi, chỉ có duy nhất obj.attr bị thay đổi. Lúc này, obj.attr sẽ độc lập với ClassName.attr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5" name="Google Shape;63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850" y="-20337"/>
            <a:ext cx="2051275" cy="20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7"/>
          <p:cNvSpPr txBox="1"/>
          <p:nvPr/>
        </p:nvSpPr>
        <p:spPr>
          <a:xfrm>
            <a:off x="1151950" y="2022575"/>
            <a:ext cx="2652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Trong C++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41" name="Google Shape;641;p67"/>
          <p:cNvGraphicFramePr/>
          <p:nvPr/>
        </p:nvGraphicFramePr>
        <p:xfrm>
          <a:off x="7420275" y="2122488"/>
          <a:ext cx="2722075" cy="2632901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7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objNum;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Obj()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++objNum;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Obj::objNum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2" name="Google Shape;642;p67"/>
          <p:cNvGraphicFramePr/>
          <p:nvPr/>
        </p:nvGraphicFramePr>
        <p:xfrm>
          <a:off x="1449075" y="2622875"/>
          <a:ext cx="5695650" cy="375456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69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Obj obj1;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Obj::objNum &lt;&lt;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Obj obj2;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Obj::objNum &lt;&lt;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Obj obj3;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Obj::objNum &lt;&lt;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obj3.objNum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Cố tình sử dụng;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"Class Obj: 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Obj::objNum &lt;&lt;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"obj3: 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obj3.objNum &lt;&lt;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3" name="Google Shape;643;p67"/>
          <p:cNvGraphicFramePr/>
          <p:nvPr/>
        </p:nvGraphicFramePr>
        <p:xfrm>
          <a:off x="7420275" y="4832675"/>
          <a:ext cx="2722075" cy="1509967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7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2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Obj: 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obj3: </a:t>
                      </a:r>
                      <a:r>
                        <a:rPr lang="en-GB" sz="16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6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4" name="Google Shape;644;p67"/>
          <p:cNvSpPr txBox="1">
            <a:spLocks noGrp="1"/>
          </p:cNvSpPr>
          <p:nvPr>
            <p:ph type="title"/>
          </p:nvPr>
        </p:nvSpPr>
        <p:spPr>
          <a:xfrm>
            <a:off x="375050" y="623550"/>
            <a:ext cx="7872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STATIC ATTRIBUTE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8"/>
          <p:cNvSpPr txBox="1"/>
          <p:nvPr/>
        </p:nvSpPr>
        <p:spPr>
          <a:xfrm>
            <a:off x="1138550" y="2009175"/>
            <a:ext cx="2384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Trong Python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50" name="Google Shape;650;p68"/>
          <p:cNvGraphicFramePr/>
          <p:nvPr/>
        </p:nvGraphicFramePr>
        <p:xfrm>
          <a:off x="2251850" y="2609463"/>
          <a:ext cx="3177475" cy="1511237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17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objNum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#static attribute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Obj.objNum +=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1" name="Google Shape;651;p68"/>
          <p:cNvGraphicFramePr/>
          <p:nvPr/>
        </p:nvGraphicFramePr>
        <p:xfrm>
          <a:off x="5758150" y="2422925"/>
          <a:ext cx="4630800" cy="4034981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63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obj1 = Obj()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print(Obj.objNum)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obj2 = Obj()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print(Obj.objNum)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obj3 = Obj()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print(Obj.objNum)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obj3.objNum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"Class Obj:"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Obj.objNum)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"obj3:"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obj3.objNum)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Obj.objNum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"Class Obj:"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Obj.objNum)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"obj3:"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obj3.objNum)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2" name="Google Shape;652;p68"/>
          <p:cNvGraphicFramePr/>
          <p:nvPr/>
        </p:nvGraphicFramePr>
        <p:xfrm>
          <a:off x="2251850" y="4356500"/>
          <a:ext cx="3177475" cy="2070799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17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Obj: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obj3: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Obj: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obj3: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6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3" name="Google Shape;653;p68"/>
          <p:cNvSpPr txBox="1">
            <a:spLocks noGrp="1"/>
          </p:cNvSpPr>
          <p:nvPr>
            <p:ph type="title"/>
          </p:nvPr>
        </p:nvSpPr>
        <p:spPr>
          <a:xfrm>
            <a:off x="375050" y="623550"/>
            <a:ext cx="7872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STATIC ATTRIBUTE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654" name="Google Shape;65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7200" y="0"/>
            <a:ext cx="2118125" cy="21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9"/>
          <p:cNvSpPr txBox="1">
            <a:spLocks noGrp="1"/>
          </p:cNvSpPr>
          <p:nvPr>
            <p:ph type="body" idx="1"/>
          </p:nvPr>
        </p:nvSpPr>
        <p:spPr>
          <a:xfrm>
            <a:off x="1963750" y="2508000"/>
            <a:ext cx="8640900" cy="351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Trong C++, class method và static method là một nhưng trong Python thì phân ra làm hai loại phương thức khác nhau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Google Shape;660;p69"/>
          <p:cNvSpPr txBox="1">
            <a:spLocks noGrp="1"/>
          </p:cNvSpPr>
          <p:nvPr>
            <p:ph type="title"/>
          </p:nvPr>
        </p:nvSpPr>
        <p:spPr>
          <a:xfrm>
            <a:off x="375050" y="623550"/>
            <a:ext cx="7872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STATIC METHOD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661" name="Google Shape;66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8875" y="4063600"/>
            <a:ext cx="2203200" cy="2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0"/>
          <p:cNvSpPr txBox="1">
            <a:spLocks noGrp="1"/>
          </p:cNvSpPr>
          <p:nvPr>
            <p:ph type="title"/>
          </p:nvPr>
        </p:nvSpPr>
        <p:spPr>
          <a:xfrm>
            <a:off x="830825" y="211475"/>
            <a:ext cx="6812700" cy="158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STATIC METHOD 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67" name="Google Shape;667;p70"/>
          <p:cNvSpPr txBox="1">
            <a:spLocks noGrp="1"/>
          </p:cNvSpPr>
          <p:nvPr>
            <p:ph type="body" idx="1"/>
          </p:nvPr>
        </p:nvSpPr>
        <p:spPr>
          <a:xfrm>
            <a:off x="1299075" y="1998620"/>
            <a:ext cx="8988000" cy="392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❏"/>
            </a:pP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Khai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báo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thêm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từ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khóa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static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ở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đằng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trước</a:t>
            </a:r>
            <a:endParaRPr sz="27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❏"/>
            </a:pP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Sử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dụng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ClassName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::method(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args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n-GB" sz="27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GB" sz="27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KHÔNG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được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dùng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obj.method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args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7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700"/>
              <a:buFont typeface="Open Sans"/>
              <a:buChar char="❏"/>
            </a:pP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Chỉ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truy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cập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được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vào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thành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phần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tĩnh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khác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thuộc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tính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tĩnh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và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phương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thức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tĩnh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7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2" name="Google Shape;672;p71"/>
          <p:cNvGraphicFramePr/>
          <p:nvPr/>
        </p:nvGraphicFramePr>
        <p:xfrm>
          <a:off x="2533925" y="2101900"/>
          <a:ext cx="6557550" cy="4279202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655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7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7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7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objNum;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7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attr;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Obj() {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++objNum;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7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7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7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7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"objNum: "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Obj::objNum &lt;&lt; 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r>
                        <a:rPr lang="en-GB" sz="17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//Đúng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7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cout &lt;&lt; "attr" &lt;&lt; attr &lt;&lt; endl; //Sai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7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3" name="Google Shape;673;p71"/>
          <p:cNvSpPr txBox="1">
            <a:spLocks noGrp="1"/>
          </p:cNvSpPr>
          <p:nvPr>
            <p:ph type="title"/>
          </p:nvPr>
        </p:nvSpPr>
        <p:spPr>
          <a:xfrm>
            <a:off x="830825" y="211475"/>
            <a:ext cx="6812700" cy="158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STATIC METHOD 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674" name="Google Shape;67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50" y="3755525"/>
            <a:ext cx="2030900" cy="20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2"/>
          <p:cNvSpPr txBox="1">
            <a:spLocks noGrp="1"/>
          </p:cNvSpPr>
          <p:nvPr>
            <p:ph type="body" idx="1"/>
          </p:nvPr>
        </p:nvSpPr>
        <p:spPr>
          <a:xfrm>
            <a:off x="1419466" y="2097900"/>
            <a:ext cx="9017100" cy="3921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-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Là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phương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thức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gắn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với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class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chứ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không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phải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object 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-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Nhận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vào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tham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số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b="1" dirty="0" err="1">
                <a:latin typeface="Open Sans"/>
                <a:ea typeface="Open Sans"/>
                <a:cs typeface="Open Sans"/>
                <a:sym typeface="Open Sans"/>
              </a:rPr>
              <a:t>cls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trỏ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đến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trạng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thái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class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-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Chỉnh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sửa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được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trạng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thái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class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-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Khai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báo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thêm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decorator @classmethod ở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trên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và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nhận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vào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tham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số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đầu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tiên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là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b="1" dirty="0" err="1">
                <a:latin typeface="Open Sans"/>
                <a:ea typeface="Open Sans"/>
                <a:cs typeface="Open Sans"/>
                <a:sym typeface="Open Sans"/>
              </a:rPr>
              <a:t>cls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-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Sử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dụng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ClassName.method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args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p72"/>
          <p:cNvSpPr txBox="1">
            <a:spLocks noGrp="1"/>
          </p:cNvSpPr>
          <p:nvPr>
            <p:ph type="title"/>
          </p:nvPr>
        </p:nvSpPr>
        <p:spPr>
          <a:xfrm>
            <a:off x="830825" y="211475"/>
            <a:ext cx="6812700" cy="158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CLASS METHOD TRONG PYTHON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681" name="Google Shape;68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5175" y="4760100"/>
            <a:ext cx="2006399" cy="20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3"/>
          <p:cNvSpPr txBox="1">
            <a:spLocks noGrp="1"/>
          </p:cNvSpPr>
          <p:nvPr>
            <p:ph type="body" idx="1"/>
          </p:nvPr>
        </p:nvSpPr>
        <p:spPr>
          <a:xfrm>
            <a:off x="1331245" y="1957049"/>
            <a:ext cx="9184500" cy="409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Là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phương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thức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gắn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với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class,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chứ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không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phải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object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Không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nhận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tham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số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ngầm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định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như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cls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hay self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Không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chỉnh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sửa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được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trạng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thái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class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Khai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báo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thêm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decorator @staticmethod ở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trên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Sử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dụng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ClassName.method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args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7" name="Google Shape;687;p73"/>
          <p:cNvSpPr txBox="1">
            <a:spLocks noGrp="1"/>
          </p:cNvSpPr>
          <p:nvPr>
            <p:ph type="title"/>
          </p:nvPr>
        </p:nvSpPr>
        <p:spPr>
          <a:xfrm>
            <a:off x="830825" y="211475"/>
            <a:ext cx="6812700" cy="158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STATIC METHOD TRONG PYTHON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4"/>
          <p:cNvSpPr txBox="1">
            <a:spLocks noGrp="1"/>
          </p:cNvSpPr>
          <p:nvPr>
            <p:ph type="title"/>
          </p:nvPr>
        </p:nvSpPr>
        <p:spPr>
          <a:xfrm>
            <a:off x="90625" y="181275"/>
            <a:ext cx="8383800" cy="178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CLASS VÀ STATIC METHOD TRONG PYTHON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693" name="Google Shape;693;p74"/>
          <p:cNvGraphicFramePr/>
          <p:nvPr/>
        </p:nvGraphicFramePr>
        <p:xfrm>
          <a:off x="1770363" y="2345400"/>
          <a:ext cx="5024325" cy="3609912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02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20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Math</a:t>
                      </a:r>
                      <a: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__PI = </a:t>
                      </a:r>
                      <a:r>
                        <a:rPr lang="en-GB" sz="20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3.14</a:t>
                      </a:r>
                      <a:b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b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@classmethod</a:t>
                      </a:r>
                      <a:b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20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20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getPI</a:t>
                      </a:r>
                      <a:r>
                        <a:rPr lang="en-GB" sz="20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(cls)</a:t>
                      </a:r>
                      <a: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20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cls.__PI</a:t>
                      </a:r>
                      <a:b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@staticmethod</a:t>
                      </a:r>
                      <a:b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20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2000" b="1" i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isBigger</a:t>
                      </a:r>
                      <a:r>
                        <a:rPr lang="en-GB" sz="2000" b="1" i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</a:t>
                      </a:r>
                      <a: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2000" b="1" i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2000" b="1" i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&gt; b</a:t>
                      </a:r>
                      <a:endParaRPr sz="2000" b="1" i="1">
                        <a:solidFill>
                          <a:srgbClr val="FFB86C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4" name="Google Shape;694;p74"/>
          <p:cNvGraphicFramePr/>
          <p:nvPr/>
        </p:nvGraphicFramePr>
        <p:xfrm>
          <a:off x="7142800" y="2345388"/>
          <a:ext cx="3846100" cy="134412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8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4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print(Math.getPI())</a:t>
                      </a:r>
                      <a:b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print(Math.isBigger(</a:t>
                      </a:r>
                      <a:r>
                        <a:rPr lang="en-GB" sz="20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20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GB" sz="20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20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5" name="Google Shape;695;p74"/>
          <p:cNvGraphicFramePr/>
          <p:nvPr/>
        </p:nvGraphicFramePr>
        <p:xfrm>
          <a:off x="7142800" y="3952800"/>
          <a:ext cx="3846100" cy="804164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8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3.14</a:t>
                      </a:r>
                      <a:br>
                        <a:rPr lang="en-GB" sz="200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2000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96" name="Google Shape;69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050" y="4784650"/>
            <a:ext cx="2040588" cy="204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5"/>
          <p:cNvSpPr txBox="1">
            <a:spLocks noGrp="1"/>
          </p:cNvSpPr>
          <p:nvPr>
            <p:ph type="title"/>
          </p:nvPr>
        </p:nvSpPr>
        <p:spPr>
          <a:xfrm>
            <a:off x="3584000" y="1174600"/>
            <a:ext cx="7963800" cy="2891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INHERITANCE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2" name="Google Shape;70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72525" cy="21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>
            <a:spLocks noGrp="1"/>
          </p:cNvSpPr>
          <p:nvPr>
            <p:ph type="title"/>
          </p:nvPr>
        </p:nvSpPr>
        <p:spPr>
          <a:xfrm>
            <a:off x="861100" y="492050"/>
            <a:ext cx="6772500" cy="89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CLASS VÀ OBJECT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6" name="Google Shape;2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825" y="2423350"/>
            <a:ext cx="4420200" cy="37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5800" y="2423350"/>
            <a:ext cx="4227775" cy="36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6"/>
          <p:cNvSpPr txBox="1">
            <a:spLocks noGrp="1"/>
          </p:cNvSpPr>
          <p:nvPr>
            <p:ph type="title"/>
          </p:nvPr>
        </p:nvSpPr>
        <p:spPr>
          <a:xfrm>
            <a:off x="334875" y="623550"/>
            <a:ext cx="8130600" cy="107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KHÁI NIỆM INHERITANCE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08" name="Google Shape;708;p76"/>
          <p:cNvSpPr txBox="1">
            <a:spLocks noGrp="1"/>
          </p:cNvSpPr>
          <p:nvPr>
            <p:ph type="body" idx="1"/>
          </p:nvPr>
        </p:nvSpPr>
        <p:spPr>
          <a:xfrm>
            <a:off x="1941725" y="2376025"/>
            <a:ext cx="7581900" cy="351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Inheritance (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kế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thừa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là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một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cơ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chế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mà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một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class (class con)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kế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thừa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lại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tất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cả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thuộc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tính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và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phương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thức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một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class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khác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(class cha)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9" name="Google Shape;70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1675" y="4719775"/>
            <a:ext cx="1910525" cy="1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7"/>
          <p:cNvSpPr txBox="1">
            <a:spLocks noGrp="1"/>
          </p:cNvSpPr>
          <p:nvPr>
            <p:ph type="title"/>
          </p:nvPr>
        </p:nvSpPr>
        <p:spPr>
          <a:xfrm>
            <a:off x="358050" y="623550"/>
            <a:ext cx="7889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VÍ DỤ VỀ KẾ THỪA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715" name="Google Shape;71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950" y="2204300"/>
            <a:ext cx="7394251" cy="407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8"/>
          <p:cNvSpPr txBox="1">
            <a:spLocks noGrp="1"/>
          </p:cNvSpPr>
          <p:nvPr>
            <p:ph type="title"/>
          </p:nvPr>
        </p:nvSpPr>
        <p:spPr>
          <a:xfrm>
            <a:off x="640851" y="623550"/>
            <a:ext cx="7606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LỢI ÍCH CỦA KẾ THỪA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21" name="Google Shape;721;p78"/>
          <p:cNvSpPr txBox="1">
            <a:spLocks noGrp="1"/>
          </p:cNvSpPr>
          <p:nvPr>
            <p:ph type="body" idx="1"/>
          </p:nvPr>
        </p:nvSpPr>
        <p:spPr>
          <a:xfrm>
            <a:off x="1520475" y="1891310"/>
            <a:ext cx="9017100" cy="409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Biểu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diễn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tốt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mối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quan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hệ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trong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thế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giới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thực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Khả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năng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tái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sử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dụng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code.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Thêm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tính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năng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vào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trong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mà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không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cần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sửa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lại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tính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chất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bắc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cầu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B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kế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thừa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thì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tất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cả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B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cũng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kế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thừa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A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27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9"/>
          <p:cNvSpPr txBox="1">
            <a:spLocks noGrp="1"/>
          </p:cNvSpPr>
          <p:nvPr>
            <p:ph type="title"/>
          </p:nvPr>
        </p:nvSpPr>
        <p:spPr>
          <a:xfrm>
            <a:off x="303725" y="589125"/>
            <a:ext cx="7917000" cy="124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KẾ THỪA 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27" name="Google Shape;727;p79"/>
          <p:cNvSpPr txBox="1"/>
          <p:nvPr/>
        </p:nvSpPr>
        <p:spPr>
          <a:xfrm>
            <a:off x="1121790" y="1832025"/>
            <a:ext cx="1031624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3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loại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kế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thừa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là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: public, protected, private.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Chủ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yếu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chúng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ta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sử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dụng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kế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thừa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public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Khai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báo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:  class &lt;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ClassChild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&gt; : &lt;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loại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kế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thừa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&gt; &lt;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ClassFather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&gt; 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Ví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dụ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28" name="Google Shape;728;p79"/>
          <p:cNvGraphicFramePr/>
          <p:nvPr>
            <p:extLst>
              <p:ext uri="{D42A27DB-BD31-4B8C-83A1-F6EECF244321}">
                <p14:modId xmlns:p14="http://schemas.microsoft.com/office/powerpoint/2010/main" val="2982154162"/>
              </p:ext>
            </p:extLst>
          </p:nvPr>
        </p:nvGraphicFramePr>
        <p:xfrm>
          <a:off x="3462487" y="4412541"/>
          <a:ext cx="5267025" cy="2072069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2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dirty="0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Child</a:t>
                      </a:r>
                      <a:r>
                        <a:rPr lang="en-GB" sz="160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 </a:t>
                      </a:r>
                      <a:r>
                        <a:rPr lang="en-GB" sz="1600" b="1" dirty="0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Father {</a:t>
                      </a:r>
                      <a:br>
                        <a:rPr lang="en-GB" sz="160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dirty="0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en-GB" sz="160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 dirty="0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</a:t>
                      </a:r>
                      <a:r>
                        <a:rPr lang="en-GB" sz="1600" b="1" dirty="0" err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Thuộc</a:t>
                      </a:r>
                      <a:r>
                        <a:rPr lang="en-GB" sz="1600" b="1" dirty="0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dirty="0" err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tính</a:t>
                      </a:r>
                      <a:r>
                        <a:rPr lang="en-GB" sz="1600" b="1" dirty="0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dirty="0" err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riêng</a:t>
                      </a:r>
                      <a:r>
                        <a:rPr lang="en-GB" sz="1600" b="1" dirty="0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dirty="0" err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của</a:t>
                      </a:r>
                      <a:r>
                        <a:rPr lang="en-GB" sz="1600" b="1" dirty="0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dirty="0" err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lớp</a:t>
                      </a:r>
                      <a:r>
                        <a:rPr lang="en-GB" sz="1600" b="1" dirty="0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</a:t>
                      </a:r>
                      <a:br>
                        <a:rPr lang="en-GB" sz="160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60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dirty="0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 dirty="0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</a:t>
                      </a:r>
                      <a:r>
                        <a:rPr lang="en-GB" sz="1600" b="1" dirty="0" err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Phương</a:t>
                      </a:r>
                      <a:r>
                        <a:rPr lang="en-GB" sz="1600" b="1" dirty="0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dirty="0" err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thức</a:t>
                      </a:r>
                      <a:r>
                        <a:rPr lang="en-GB" sz="1600" b="1" dirty="0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dirty="0" err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riêng</a:t>
                      </a:r>
                      <a:r>
                        <a:rPr lang="en-GB" sz="1600" b="1" dirty="0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dirty="0" err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của</a:t>
                      </a:r>
                      <a:r>
                        <a:rPr lang="en-GB" sz="1600" b="1" dirty="0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 dirty="0" err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lớp</a:t>
                      </a:r>
                      <a:r>
                        <a:rPr lang="en-GB" sz="1600" b="1" dirty="0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</a:t>
                      </a:r>
                      <a:br>
                        <a:rPr lang="en-GB" sz="160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 dirty="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29" name="Google Shape;72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" y="4773500"/>
            <a:ext cx="2006399" cy="20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0"/>
          <p:cNvSpPr txBox="1">
            <a:spLocks noGrp="1"/>
          </p:cNvSpPr>
          <p:nvPr>
            <p:ph type="title"/>
          </p:nvPr>
        </p:nvSpPr>
        <p:spPr>
          <a:xfrm>
            <a:off x="640850" y="174125"/>
            <a:ext cx="7288800" cy="15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BẢNG TẦM VỰC 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735" name="Google Shape;735;p80"/>
          <p:cNvGraphicFramePr/>
          <p:nvPr/>
        </p:nvGraphicFramePr>
        <p:xfrm>
          <a:off x="1265650" y="2515800"/>
          <a:ext cx="9135125" cy="3611760"/>
        </p:xfrm>
        <a:graphic>
          <a:graphicData uri="http://schemas.openxmlformats.org/drawingml/2006/table">
            <a:tbl>
              <a:tblPr>
                <a:noFill/>
                <a:tableStyleId>{10594660-08A3-41E8-8E6F-CCDAFF8FBB4E}</a:tableStyleId>
              </a:tblPr>
              <a:tblGrid>
                <a:gridCol w="236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Tầm vực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Kế thừa public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Kế thừa protected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Kế thừa private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public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public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protected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private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protected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protected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protected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private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private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Không truy xuất được</a:t>
                      </a: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Không truy xuất được</a:t>
                      </a:r>
                      <a:endParaRPr sz="27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7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Không truy xuất được</a:t>
                      </a:r>
                      <a:endParaRPr sz="27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1"/>
          <p:cNvSpPr txBox="1">
            <a:spLocks noGrp="1"/>
          </p:cNvSpPr>
          <p:nvPr>
            <p:ph type="body" idx="1"/>
          </p:nvPr>
        </p:nvSpPr>
        <p:spPr>
          <a:xfrm>
            <a:off x="1578023" y="2178050"/>
            <a:ext cx="9017100" cy="351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Trong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Python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thì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chỉ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kế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thừa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public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Khai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báo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: class &lt;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ClassChild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&gt;(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ClassFather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):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Ví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dụ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81"/>
          <p:cNvSpPr txBox="1">
            <a:spLocks noGrp="1"/>
          </p:cNvSpPr>
          <p:nvPr>
            <p:ph type="title"/>
          </p:nvPr>
        </p:nvSpPr>
        <p:spPr>
          <a:xfrm>
            <a:off x="123950" y="589125"/>
            <a:ext cx="8331600" cy="124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KẾ THỪA TRONG PYTHON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742" name="Google Shape;742;p81"/>
          <p:cNvGraphicFramePr/>
          <p:nvPr/>
        </p:nvGraphicFramePr>
        <p:xfrm>
          <a:off x="3340375" y="4133475"/>
          <a:ext cx="5022975" cy="1999742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02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Child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(Father)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8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#thuộc tính của lớp con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các phương thức của lớp con</a:t>
                      </a:r>
                      <a:endParaRPr sz="1800" b="1">
                        <a:solidFill>
                          <a:srgbClr val="6272A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2"/>
          <p:cNvSpPr txBox="1">
            <a:spLocks noGrp="1"/>
          </p:cNvSpPr>
          <p:nvPr>
            <p:ph type="body" idx="1"/>
          </p:nvPr>
        </p:nvSpPr>
        <p:spPr>
          <a:xfrm>
            <a:off x="1813729" y="2185539"/>
            <a:ext cx="7608000" cy="38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Trong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kế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thừa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kế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thừa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lại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phương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thức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và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thuộc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tính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cha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thể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thêm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thuộc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tính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và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phương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thức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riêng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cho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class con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thể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sử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dụng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lại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hoặc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định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nghĩa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lại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phương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thức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cha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8" name="Google Shape;748;p82"/>
          <p:cNvSpPr txBox="1">
            <a:spLocks noGrp="1"/>
          </p:cNvSpPr>
          <p:nvPr>
            <p:ph type="title"/>
          </p:nvPr>
        </p:nvSpPr>
        <p:spPr>
          <a:xfrm>
            <a:off x="330500" y="623550"/>
            <a:ext cx="7917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TÍNH CHẤT KẾ THỪA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749" name="Google Shape;74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9975" y="4452025"/>
            <a:ext cx="2069275" cy="20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3"/>
          <p:cNvSpPr txBox="1">
            <a:spLocks noGrp="1"/>
          </p:cNvSpPr>
          <p:nvPr>
            <p:ph type="body" idx="1"/>
          </p:nvPr>
        </p:nvSpPr>
        <p:spPr>
          <a:xfrm>
            <a:off x="1749680" y="2123500"/>
            <a:ext cx="9017100" cy="378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Phải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khai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báo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lại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hàm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ở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giống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hệt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hàm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GB" sz="2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thể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sử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dụng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hàm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cha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nếu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cần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Trong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C++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sử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dụng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cú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pháp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GB" sz="2700" b="1" dirty="0"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en-GB" sz="2700" b="1" dirty="0" err="1">
                <a:latin typeface="Open Sans"/>
                <a:ea typeface="Open Sans"/>
                <a:cs typeface="Open Sans"/>
                <a:sym typeface="Open Sans"/>
              </a:rPr>
              <a:t>ClassFather</a:t>
            </a:r>
            <a:r>
              <a:rPr lang="en-GB" sz="2700" b="1" dirty="0">
                <a:latin typeface="Open Sans"/>
                <a:ea typeface="Open Sans"/>
                <a:cs typeface="Open Sans"/>
                <a:sym typeface="Open Sans"/>
              </a:rPr>
              <a:t>&gt;::&lt;method&gt;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;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trong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Python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sử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dụng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cú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pháp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GB" sz="2700" b="1" dirty="0">
                <a:latin typeface="Open Sans"/>
                <a:ea typeface="Open Sans"/>
                <a:cs typeface="Open Sans"/>
                <a:sym typeface="Open Sans"/>
              </a:rPr>
              <a:t>super().&lt;method&gt;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hoặc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b="1" dirty="0"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en-GB" sz="2700" b="1" dirty="0" err="1">
                <a:latin typeface="Open Sans"/>
                <a:ea typeface="Open Sans"/>
                <a:cs typeface="Open Sans"/>
                <a:sym typeface="Open Sans"/>
              </a:rPr>
              <a:t>classFather</a:t>
            </a:r>
            <a:r>
              <a:rPr lang="en-GB" sz="2700" b="1" dirty="0">
                <a:latin typeface="Open Sans"/>
                <a:ea typeface="Open Sans"/>
                <a:cs typeface="Open Sans"/>
                <a:sym typeface="Open Sans"/>
              </a:rPr>
              <a:t>&gt;.&lt;method&gt;(self, </a:t>
            </a:r>
            <a:r>
              <a:rPr lang="en-GB" sz="2700" b="1" dirty="0" err="1">
                <a:latin typeface="Open Sans"/>
                <a:ea typeface="Open Sans"/>
                <a:cs typeface="Open Sans"/>
                <a:sym typeface="Open Sans"/>
              </a:rPr>
              <a:t>args</a:t>
            </a:r>
            <a:r>
              <a:rPr lang="en-GB" sz="2700" b="1" dirty="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700" b="1" baseline="-25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5" name="Google Shape;755;p83"/>
          <p:cNvSpPr txBox="1">
            <a:spLocks noGrp="1"/>
          </p:cNvSpPr>
          <p:nvPr>
            <p:ph type="title"/>
          </p:nvPr>
        </p:nvSpPr>
        <p:spPr>
          <a:xfrm>
            <a:off x="0" y="241075"/>
            <a:ext cx="8572500" cy="15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ĐỊNH NGHĨA LẠI PHƯƠNG THỨC 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4"/>
          <p:cNvSpPr txBox="1">
            <a:spLocks noGrp="1"/>
          </p:cNvSpPr>
          <p:nvPr>
            <p:ph type="title"/>
          </p:nvPr>
        </p:nvSpPr>
        <p:spPr>
          <a:xfrm>
            <a:off x="640851" y="623550"/>
            <a:ext cx="7606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VÍ DỤ VỀ KẾ THỪA</a:t>
            </a:r>
            <a:endParaRPr/>
          </a:p>
        </p:txBody>
      </p:sp>
      <p:sp>
        <p:nvSpPr>
          <p:cNvPr id="761" name="Google Shape;761;p84"/>
          <p:cNvSpPr txBox="1">
            <a:spLocks noGrp="1"/>
          </p:cNvSpPr>
          <p:nvPr>
            <p:ph type="body" idx="1"/>
          </p:nvPr>
        </p:nvSpPr>
        <p:spPr>
          <a:xfrm>
            <a:off x="2049375" y="2106175"/>
            <a:ext cx="3268200" cy="38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Attribute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name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birthday 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Method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getName()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getBirthday()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print()</a:t>
            </a:r>
            <a:endParaRPr/>
          </a:p>
        </p:txBody>
      </p:sp>
      <p:pic>
        <p:nvPicPr>
          <p:cNvPr id="762" name="Google Shape;76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900" y="20124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200" y="21061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84"/>
          <p:cNvSpPr txBox="1">
            <a:spLocks noGrp="1"/>
          </p:cNvSpPr>
          <p:nvPr>
            <p:ph type="body" idx="1"/>
          </p:nvPr>
        </p:nvSpPr>
        <p:spPr>
          <a:xfrm>
            <a:off x="6925400" y="2106175"/>
            <a:ext cx="3549000" cy="4551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Attribute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name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birthday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id, school 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Method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getName()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getBirthday()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getId()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getSchool()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print()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5"/>
          <p:cNvSpPr txBox="1">
            <a:spLocks noGrp="1"/>
          </p:cNvSpPr>
          <p:nvPr>
            <p:ph type="title"/>
          </p:nvPr>
        </p:nvSpPr>
        <p:spPr>
          <a:xfrm>
            <a:off x="93775" y="482200"/>
            <a:ext cx="8367900" cy="89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770" name="Google Shape;770;p85"/>
          <p:cNvGraphicFramePr/>
          <p:nvPr/>
        </p:nvGraphicFramePr>
        <p:xfrm>
          <a:off x="1336200" y="2508000"/>
          <a:ext cx="3867350" cy="3577082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86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1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birthday;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getName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setName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(string)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getBirthday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setBirthday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(string)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8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1" name="Google Shape;771;p85"/>
          <p:cNvGraphicFramePr/>
          <p:nvPr/>
        </p:nvGraphicFramePr>
        <p:xfrm>
          <a:off x="5567200" y="2508000"/>
          <a:ext cx="4161975" cy="3577082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1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7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 </a:t>
                      </a: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 {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school;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getId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setID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(string)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getSchool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setSchool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(string)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8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72" name="Google Shape;77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8925" y="0"/>
            <a:ext cx="2203200" cy="2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>
            <a:spLocks noGrp="1"/>
          </p:cNvSpPr>
          <p:nvPr>
            <p:ph type="title"/>
          </p:nvPr>
        </p:nvSpPr>
        <p:spPr>
          <a:xfrm>
            <a:off x="1151925" y="294675"/>
            <a:ext cx="6161400" cy="14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KHAI BÁO CLASS VÀ OBJECT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2548675" y="2163975"/>
            <a:ext cx="187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>
                <a:latin typeface="Times New Roman"/>
                <a:ea typeface="Times New Roman"/>
                <a:cs typeface="Times New Roman"/>
                <a:sym typeface="Times New Roman"/>
              </a:rPr>
              <a:t>C++</a:t>
            </a:r>
            <a:endParaRPr sz="3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7500875" y="2163975"/>
            <a:ext cx="2313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3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5" name="Google Shape;285;p23"/>
          <p:cNvGraphicFramePr/>
          <p:nvPr/>
        </p:nvGraphicFramePr>
        <p:xfrm>
          <a:off x="1892250" y="3072875"/>
          <a:ext cx="2621600" cy="133540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62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5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 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 figure1();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9171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9171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9171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9171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6" name="Google Shape;286;p23"/>
          <p:cNvCxnSpPr/>
          <p:nvPr/>
        </p:nvCxnSpPr>
        <p:spPr>
          <a:xfrm>
            <a:off x="5907000" y="2866425"/>
            <a:ext cx="26700" cy="16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87" name="Google Shape;287;p23"/>
          <p:cNvGraphicFramePr/>
          <p:nvPr/>
        </p:nvGraphicFramePr>
        <p:xfrm>
          <a:off x="6990450" y="3124625"/>
          <a:ext cx="2527825" cy="1230821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52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5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figure1 = Rectangle()</a:t>
                      </a:r>
                      <a:endParaRPr sz="1600" b="1">
                        <a:solidFill>
                          <a:srgbClr val="8BE9F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" name="Google Shape;288;p23"/>
          <p:cNvSpPr txBox="1"/>
          <p:nvPr/>
        </p:nvSpPr>
        <p:spPr>
          <a:xfrm>
            <a:off x="1017975" y="4580925"/>
            <a:ext cx="98448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Trong C++, kết thúc khai báo class bắt buộc phải có dấu ;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Trong python, từ khóa pass dùng để giữ chỗ, khi có thuộc tính hoặc phương thức trong class thì không cần sử dụng 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9" name="Google Shape;2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550" y="90825"/>
            <a:ext cx="2073150" cy="20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7" name="Google Shape;777;p86"/>
          <p:cNvGraphicFramePr/>
          <p:nvPr/>
        </p:nvGraphicFramePr>
        <p:xfrm>
          <a:off x="750100" y="2159775"/>
          <a:ext cx="5166600" cy="427037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16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Person::getName() 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name;}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Person::setName(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name) {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-&gt;name = name;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Person::getBirthday() {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birthday;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Person::setBirthday(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birthday)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-&gt;birthday = birthday;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Person::print()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"Name: 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name &lt;&lt;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"Birthday: 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birthday &lt;&lt;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8" name="Google Shape;778;p86"/>
          <p:cNvGraphicFramePr/>
          <p:nvPr/>
        </p:nvGraphicFramePr>
        <p:xfrm>
          <a:off x="6096075" y="2159763"/>
          <a:ext cx="5166600" cy="4315397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16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Student::getId() {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id;}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Student::setID(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-&gt;id = id;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Student::getSchool() {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school;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Student::setSchool(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school)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-&gt;school = school;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Student::print()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Person::print();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"ID: 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id &lt;&lt;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"School: 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school &lt;&lt;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9" name="Google Shape;779;p86"/>
          <p:cNvSpPr txBox="1">
            <a:spLocks noGrp="1"/>
          </p:cNvSpPr>
          <p:nvPr>
            <p:ph type="title"/>
          </p:nvPr>
        </p:nvSpPr>
        <p:spPr>
          <a:xfrm>
            <a:off x="93775" y="482200"/>
            <a:ext cx="8367900" cy="89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7"/>
          <p:cNvSpPr txBox="1">
            <a:spLocks noGrp="1"/>
          </p:cNvSpPr>
          <p:nvPr>
            <p:ph type="title"/>
          </p:nvPr>
        </p:nvSpPr>
        <p:spPr>
          <a:xfrm>
            <a:off x="93775" y="482200"/>
            <a:ext cx="8367900" cy="89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785" name="Google Shape;785;p87"/>
          <p:cNvGraphicFramePr/>
          <p:nvPr>
            <p:extLst>
              <p:ext uri="{D42A27DB-BD31-4B8C-83A1-F6EECF244321}">
                <p14:modId xmlns:p14="http://schemas.microsoft.com/office/powerpoint/2010/main" val="2743336101"/>
              </p:ext>
            </p:extLst>
          </p:nvPr>
        </p:nvGraphicFramePr>
        <p:xfrm>
          <a:off x="1411500" y="2081200"/>
          <a:ext cx="4254009" cy="4446334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25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50" b="1" dirty="0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50" b="1" dirty="0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-GB" sz="1650" b="1" dirty="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Person per1;</a:t>
                      </a:r>
                      <a:b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Student std1;</a:t>
                      </a:r>
                      <a:b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per1.setName(</a:t>
                      </a:r>
                      <a:r>
                        <a:rPr lang="en-GB" sz="1650" b="1" dirty="0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GB" sz="1650" b="1" dirty="0" err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</a:t>
                      </a:r>
                      <a:r>
                        <a:rPr lang="en-GB" sz="1650" b="1" dirty="0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per1.setBirthday(</a:t>
                      </a:r>
                      <a:r>
                        <a:rPr lang="en-GB" sz="1650" b="1" dirty="0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"21/02/2001"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std1.setName(</a:t>
                      </a:r>
                      <a:r>
                        <a:rPr lang="en-GB" sz="1650" b="1" dirty="0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GB" sz="1650" b="1" dirty="0" err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</a:t>
                      </a:r>
                      <a:r>
                        <a:rPr lang="en-GB" sz="1650" b="1" dirty="0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std1.setBirthday(</a:t>
                      </a:r>
                      <a:r>
                        <a:rPr lang="en-GB" sz="1650" b="1" dirty="0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"21/02/2001"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std1.setID(</a:t>
                      </a:r>
                      <a:r>
                        <a:rPr lang="en-GB" sz="1650" b="1" dirty="0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"19120662"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std1.setSchool(</a:t>
                      </a:r>
                      <a:r>
                        <a:rPr lang="en-GB" sz="1650" b="1" dirty="0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"HCMUS"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50" b="1" dirty="0" err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650" b="1" dirty="0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"Person: "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650" b="1" dirty="0" err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per1.print();</a:t>
                      </a:r>
                      <a:b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50" b="1" dirty="0" err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650" b="1" dirty="0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"Student: "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650" b="1" dirty="0" err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std1.print();</a:t>
                      </a:r>
                      <a:b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50" b="1" dirty="0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50" b="1" dirty="0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 dirty="0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50" b="1" dirty="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6" name="Google Shape;786;p87"/>
          <p:cNvGraphicFramePr/>
          <p:nvPr/>
        </p:nvGraphicFramePr>
        <p:xfrm>
          <a:off x="6318925" y="2081200"/>
          <a:ext cx="2956475" cy="2490216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95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Person: 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thi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Birthday: 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02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2001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Student: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thi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Birthday: 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02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2001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ID: 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19120662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School: HCMUS</a:t>
                      </a:r>
                      <a:endParaRPr sz="17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7" name="Google Shape;78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1675" y="4719775"/>
            <a:ext cx="1910525" cy="1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8"/>
          <p:cNvSpPr txBox="1">
            <a:spLocks noGrp="1"/>
          </p:cNvSpPr>
          <p:nvPr>
            <p:ph type="title"/>
          </p:nvPr>
        </p:nvSpPr>
        <p:spPr>
          <a:xfrm>
            <a:off x="93775" y="495600"/>
            <a:ext cx="8367900" cy="97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TRONG PYTHON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793" name="Google Shape;793;p88"/>
          <p:cNvGraphicFramePr/>
          <p:nvPr/>
        </p:nvGraphicFramePr>
        <p:xfrm>
          <a:off x="1210825" y="2062775"/>
          <a:ext cx="4885250" cy="4446334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88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5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5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5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5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65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self._name = </a:t>
                      </a:r>
                      <a:r>
                        <a:rPr lang="en-GB" sz="165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b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self._birthday = </a:t>
                      </a:r>
                      <a:r>
                        <a:rPr lang="en-GB" sz="165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b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5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5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getName</a:t>
                      </a:r>
                      <a:r>
                        <a:rPr lang="en-GB" sz="165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65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self._name</a:t>
                      </a:r>
                      <a:b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5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5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setName</a:t>
                      </a:r>
                      <a:r>
                        <a:rPr lang="en-GB" sz="165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name)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self._name = name</a:t>
                      </a:r>
                      <a:b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5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5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getBirthday</a:t>
                      </a:r>
                      <a:r>
                        <a:rPr lang="en-GB" sz="165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65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self._birthday</a:t>
                      </a:r>
                      <a:b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5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5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setBirthday</a:t>
                      </a:r>
                      <a:r>
                        <a:rPr lang="en-GB" sz="165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birthday)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self._birthday = birthday</a:t>
                      </a:r>
                      <a:b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5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5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5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65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"Name:"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self._name)</a:t>
                      </a:r>
                      <a:b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65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"Year:"</a:t>
                      </a:r>
                      <a:r>
                        <a:rPr lang="en-GB" sz="165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self._birthday)</a:t>
                      </a:r>
                      <a:endParaRPr sz="165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4" name="Google Shape;794;p88"/>
          <p:cNvGraphicFramePr/>
          <p:nvPr/>
        </p:nvGraphicFramePr>
        <p:xfrm>
          <a:off x="6258675" y="2062775"/>
          <a:ext cx="4724550" cy="441325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72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3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</a:t>
                      </a:r>
                      <a:r>
                        <a:rPr lang="en-GB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(Person)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super().__init__()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self.__id = </a:t>
                      </a:r>
                      <a:r>
                        <a:rPr lang="en-GB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self.__school = </a:t>
                      </a:r>
                      <a:r>
                        <a:rPr lang="en-GB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getId</a:t>
                      </a:r>
                      <a:r>
                        <a:rPr lang="en-GB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self.__id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setId</a:t>
                      </a:r>
                      <a:r>
                        <a:rPr lang="en-GB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id)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self.__id = id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getSchool</a:t>
                      </a:r>
                      <a:r>
                        <a:rPr lang="en-GB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self.__school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setSchool</a:t>
                      </a:r>
                      <a:r>
                        <a:rPr lang="en-GB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school)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self.__school = school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super().cout() #hoặc Person.cout(self)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"ID:"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self.__id)</a:t>
                      </a:r>
                      <a:b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"School:"</a:t>
                      </a:r>
                      <a:r>
                        <a:rPr lang="en-GB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self.__school)</a:t>
                      </a:r>
                      <a:endParaRPr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9"/>
          <p:cNvSpPr txBox="1">
            <a:spLocks noGrp="1"/>
          </p:cNvSpPr>
          <p:nvPr>
            <p:ph type="title"/>
          </p:nvPr>
        </p:nvSpPr>
        <p:spPr>
          <a:xfrm>
            <a:off x="93775" y="495600"/>
            <a:ext cx="8367900" cy="97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TRONG PYTHON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800" name="Google Shape;800;p89"/>
          <p:cNvGraphicFramePr/>
          <p:nvPr/>
        </p:nvGraphicFramePr>
        <p:xfrm>
          <a:off x="1532000" y="2255325"/>
          <a:ext cx="4483450" cy="389255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48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per1 = Person()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std1 = Student()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per1.setName(</a:t>
                      </a:r>
                      <a:r>
                        <a:rPr lang="en-GB" sz="18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"thi"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per1.setBirthday(</a:t>
                      </a:r>
                      <a:r>
                        <a:rPr lang="en-GB" sz="18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"21/02/2001"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std1.setName(</a:t>
                      </a:r>
                      <a:r>
                        <a:rPr lang="en-GB" sz="18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"thi"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std1.setBirthday(</a:t>
                      </a:r>
                      <a:r>
                        <a:rPr lang="en-GB" sz="18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"21/02/2001"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std1.setId(</a:t>
                      </a:r>
                      <a:r>
                        <a:rPr lang="en-GB" sz="18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"19120662"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std1.setSchool(</a:t>
                      </a:r>
                      <a:r>
                        <a:rPr lang="en-GB" sz="18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"HCMUS"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GB" sz="18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"Person:"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per1.cout()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GB" sz="18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"Student:"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std1.cout()</a:t>
                      </a:r>
                      <a:endParaRPr sz="18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1" name="Google Shape;801;p89"/>
          <p:cNvGraphicFramePr/>
          <p:nvPr/>
        </p:nvGraphicFramePr>
        <p:xfrm>
          <a:off x="6556675" y="2255325"/>
          <a:ext cx="3411875" cy="2629281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41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Person: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thi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Year: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02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2001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Student: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thi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Year: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02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2001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ID: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19120662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School: HCMUS</a:t>
                      </a:r>
                      <a:endParaRPr sz="18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2" name="Google Shape;80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9750" y="0"/>
            <a:ext cx="2006399" cy="20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0"/>
          <p:cNvSpPr txBox="1">
            <a:spLocks noGrp="1"/>
          </p:cNvSpPr>
          <p:nvPr>
            <p:ph type="title"/>
          </p:nvPr>
        </p:nvSpPr>
        <p:spPr>
          <a:xfrm>
            <a:off x="234100" y="96375"/>
            <a:ext cx="8124900" cy="170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CONSTRUCTOR TRONG KẾ THỪA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08" name="Google Shape;808;p90"/>
          <p:cNvSpPr txBox="1">
            <a:spLocks noGrp="1"/>
          </p:cNvSpPr>
          <p:nvPr>
            <p:ph type="body" idx="1"/>
          </p:nvPr>
        </p:nvSpPr>
        <p:spPr>
          <a:xfrm>
            <a:off x="985252" y="2244050"/>
            <a:ext cx="9760800" cy="38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không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kế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thừa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constructor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cha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Khi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khai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báo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một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đối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tượng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thì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Constructor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cha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được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gọi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trước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Constructor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được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gọi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sau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Nếu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không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chỉ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định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constructor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nào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cha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thì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sẽ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gọi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default constructor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3" name="Google Shape;813;p91"/>
          <p:cNvGraphicFramePr/>
          <p:nvPr/>
        </p:nvGraphicFramePr>
        <p:xfrm>
          <a:off x="714950" y="2122475"/>
          <a:ext cx="5270275" cy="2072069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27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9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name;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birthday;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Person(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Person();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4" name="Google Shape;814;p91"/>
          <p:cNvSpPr txBox="1">
            <a:spLocks noGrp="1"/>
          </p:cNvSpPr>
          <p:nvPr>
            <p:ph type="title"/>
          </p:nvPr>
        </p:nvSpPr>
        <p:spPr>
          <a:xfrm>
            <a:off x="234100" y="96375"/>
            <a:ext cx="8124900" cy="170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CONSTRUCTOR TRONG KẾ THỪA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815" name="Google Shape;815;p91"/>
          <p:cNvGraphicFramePr/>
          <p:nvPr/>
        </p:nvGraphicFramePr>
        <p:xfrm>
          <a:off x="714950" y="4263400"/>
          <a:ext cx="5270275" cy="2072069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27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id;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school;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Student(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Student();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6" name="Google Shape;816;p91"/>
          <p:cNvGraphicFramePr/>
          <p:nvPr/>
        </p:nvGraphicFramePr>
        <p:xfrm>
          <a:off x="6096075" y="2122475"/>
          <a:ext cx="5357550" cy="2072069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35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Person::Person()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name =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birthday =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Person::Person(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name,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birthday)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-&gt;name = name;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-&gt;birthday = birthday;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7" name="Google Shape;817;p91"/>
          <p:cNvGraphicFramePr/>
          <p:nvPr/>
        </p:nvGraphicFramePr>
        <p:xfrm>
          <a:off x="6096075" y="4263400"/>
          <a:ext cx="5357550" cy="206057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35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60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Student::Student(){</a:t>
                      </a:r>
                      <a:r>
                        <a:rPr lang="en-GB" sz="15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//chỉ định default constructor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id = 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school = 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;}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Student::Student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5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name, </a:t>
                      </a:r>
                      <a:r>
                        <a:rPr lang="en-GB" sz="15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bir, </a:t>
                      </a:r>
                      <a:r>
                        <a:rPr lang="en-GB" sz="15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id, </a:t>
                      </a:r>
                      <a:r>
                        <a:rPr lang="en-GB" sz="15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sch)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: Person(name, bir) {</a:t>
                      </a:r>
                      <a:r>
                        <a:rPr lang="en-GB" sz="15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//chỉ định constructor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5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-&gt;id = id; </a:t>
                      </a:r>
                      <a:r>
                        <a:rPr lang="en-GB" sz="15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-&gt;sch = school;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92"/>
          <p:cNvSpPr txBox="1">
            <a:spLocks noGrp="1"/>
          </p:cNvSpPr>
          <p:nvPr>
            <p:ph type="title"/>
          </p:nvPr>
        </p:nvSpPr>
        <p:spPr>
          <a:xfrm>
            <a:off x="234100" y="96375"/>
            <a:ext cx="8124900" cy="170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CONSTRUCTOR TRONG KẾ THỪA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823" name="Google Shape;823;p92"/>
          <p:cNvGraphicFramePr/>
          <p:nvPr/>
        </p:nvGraphicFramePr>
        <p:xfrm>
          <a:off x="1960650" y="2509850"/>
          <a:ext cx="4837875" cy="3577082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83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Person per1;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Student std1;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Student </a:t>
                      </a:r>
                      <a:r>
                        <a:rPr lang="en-GB" sz="18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std2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8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"thi"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8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"21/02/2001"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8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"19120662"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8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"HCMUS"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8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"Student1:"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std1.print();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8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"Student2:"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std2.print();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8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" name="Google Shape;824;p92"/>
          <p:cNvGraphicFramePr/>
          <p:nvPr/>
        </p:nvGraphicFramePr>
        <p:xfrm>
          <a:off x="7363725" y="2509850"/>
          <a:ext cx="3237750" cy="358457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2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4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Student1: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Birthday: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ID: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School: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Student2: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thi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Birthday: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02</a:t>
                      </a: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2001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ID: </a:t>
                      </a:r>
                      <a:r>
                        <a:rPr lang="en-GB" sz="18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19120662</a:t>
                      </a:r>
                      <a:b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School: HCMUS</a:t>
                      </a:r>
                      <a:endParaRPr sz="18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25" name="Google Shape;82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550" y="90825"/>
            <a:ext cx="2073150" cy="20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93"/>
          <p:cNvSpPr txBox="1">
            <a:spLocks noGrp="1"/>
          </p:cNvSpPr>
          <p:nvPr>
            <p:ph type="body" idx="1"/>
          </p:nvPr>
        </p:nvSpPr>
        <p:spPr>
          <a:xfrm>
            <a:off x="1587450" y="2508000"/>
            <a:ext cx="8364600" cy="29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❏"/>
            </a:pPr>
            <a:r>
              <a:rPr lang="en-GB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Không giống như C++, trong Python chỉ gọi constructor lớp con mà thôi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Nếu không định nghĩa constructor cho lớp con thì lớp con sẽ kế thừa constructor của lớp cha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831" name="Google Shape;831;p93"/>
          <p:cNvSpPr txBox="1">
            <a:spLocks noGrp="1"/>
          </p:cNvSpPr>
          <p:nvPr>
            <p:ph type="title"/>
          </p:nvPr>
        </p:nvSpPr>
        <p:spPr>
          <a:xfrm>
            <a:off x="234100" y="96375"/>
            <a:ext cx="8124900" cy="170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CONSTRUCTOR TRONG KẾ THỪA PYTHON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6" name="Google Shape;836;p94"/>
          <p:cNvGraphicFramePr/>
          <p:nvPr/>
        </p:nvGraphicFramePr>
        <p:xfrm>
          <a:off x="1371250" y="4197500"/>
          <a:ext cx="4842425" cy="2193608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84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7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def __init__(self):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7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"constructor person"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</a:t>
                      </a:r>
                      <a:r>
                        <a:rPr lang="en-GB" sz="17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(Person)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def __init__(self):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7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"constructor student"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7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std1 = Student()</a:t>
                      </a:r>
                      <a:endParaRPr sz="17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7" name="Google Shape;837;p94"/>
          <p:cNvGraphicFramePr/>
          <p:nvPr/>
        </p:nvGraphicFramePr>
        <p:xfrm>
          <a:off x="6742525" y="4887400"/>
          <a:ext cx="2648400" cy="67572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64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constructor student</a:t>
                      </a:r>
                      <a:endParaRPr sz="18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8" name="Google Shape;838;p94"/>
          <p:cNvGraphicFramePr/>
          <p:nvPr/>
        </p:nvGraphicFramePr>
        <p:xfrm>
          <a:off x="1371250" y="2180000"/>
          <a:ext cx="4842425" cy="1895666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84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7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def __init__(self):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7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"constructor person"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</a:t>
                      </a:r>
                      <a:r>
                        <a:rPr lang="en-GB" sz="17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</a:t>
                      </a:r>
                      <a:r>
                        <a:rPr lang="en-GB" sz="17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(Person)</a:t>
                      </a: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</a:t>
                      </a:r>
                      <a:endParaRPr sz="17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std1 = Student()</a:t>
                      </a:r>
                      <a:endParaRPr sz="17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9" name="Google Shape;839;p94"/>
          <p:cNvGraphicFramePr/>
          <p:nvPr/>
        </p:nvGraphicFramePr>
        <p:xfrm>
          <a:off x="6742525" y="2791463"/>
          <a:ext cx="2648400" cy="67572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64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constructor person</a:t>
                      </a:r>
                      <a:endParaRPr sz="18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" name="Google Shape;840;p94"/>
          <p:cNvSpPr txBox="1">
            <a:spLocks noGrp="1"/>
          </p:cNvSpPr>
          <p:nvPr>
            <p:ph type="title"/>
          </p:nvPr>
        </p:nvSpPr>
        <p:spPr>
          <a:xfrm>
            <a:off x="234100" y="96375"/>
            <a:ext cx="8124900" cy="170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CONSTRUCTOR TRONG KẾ THỪA PYTHON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5"/>
          <p:cNvSpPr txBox="1">
            <a:spLocks noGrp="1"/>
          </p:cNvSpPr>
          <p:nvPr>
            <p:ph type="body" idx="1"/>
          </p:nvPr>
        </p:nvSpPr>
        <p:spPr>
          <a:xfrm>
            <a:off x="1480300" y="1985625"/>
            <a:ext cx="9017100" cy="453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Lớp con không kế thừa destructor của lớp cha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Khi một đối tượng bị hủy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Gọi destructor lớp con trước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Gọi destructor lớp cha sau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Kiểu dữ liệu con trỏ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Của lớp cha: lớp cha giải quyết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Của lớp con: lớp con giải quyết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6" name="Google Shape;846;p95"/>
          <p:cNvSpPr txBox="1">
            <a:spLocks noGrp="1"/>
          </p:cNvSpPr>
          <p:nvPr>
            <p:ph type="title"/>
          </p:nvPr>
        </p:nvSpPr>
        <p:spPr>
          <a:xfrm>
            <a:off x="234100" y="96375"/>
            <a:ext cx="8124900" cy="170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DESTRUCTOR TRONG KẾ THỪA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847" name="Google Shape;84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1675" y="4719775"/>
            <a:ext cx="1910525" cy="1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>
            <a:spLocks noGrp="1"/>
          </p:cNvSpPr>
          <p:nvPr>
            <p:ph type="title"/>
          </p:nvPr>
        </p:nvSpPr>
        <p:spPr>
          <a:xfrm>
            <a:off x="258525" y="449025"/>
            <a:ext cx="8001000" cy="108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THÀNH PHẦN CLASS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24"/>
          <p:cNvSpPr txBox="1">
            <a:spLocks noGrp="1"/>
          </p:cNvSpPr>
          <p:nvPr>
            <p:ph type="body" idx="1"/>
          </p:nvPr>
        </p:nvSpPr>
        <p:spPr>
          <a:xfrm>
            <a:off x="1888132" y="2197664"/>
            <a:ext cx="7768800" cy="395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Một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tên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duy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nhất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để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phân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biệt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khác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thuộc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tính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(attribute)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chứa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dữ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liệu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mô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tả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đối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tượng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phương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thức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(method)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mô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tả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hành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vi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đối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tượng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6" name="Google Shape;2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575" y="4385075"/>
            <a:ext cx="2213375" cy="22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6"/>
          <p:cNvSpPr txBox="1">
            <a:spLocks noGrp="1"/>
          </p:cNvSpPr>
          <p:nvPr>
            <p:ph type="body" idx="1"/>
          </p:nvPr>
        </p:nvSpPr>
        <p:spPr>
          <a:xfrm>
            <a:off x="1587450" y="2507988"/>
            <a:ext cx="9017100" cy="351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Destructor trong python tương tự với constructor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40005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Khi đối tượng bị hủy chỉ gọi destructor lớp con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Nếu không định nghĩa destructor thì sẽ kế thừa của lớp cha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96"/>
          <p:cNvSpPr txBox="1">
            <a:spLocks noGrp="1"/>
          </p:cNvSpPr>
          <p:nvPr>
            <p:ph type="title"/>
          </p:nvPr>
        </p:nvSpPr>
        <p:spPr>
          <a:xfrm>
            <a:off x="234100" y="96375"/>
            <a:ext cx="8124900" cy="170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DESTRUCTOR TRONG KẾ THỪA PYTHON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97"/>
          <p:cNvSpPr txBox="1">
            <a:spLocks noGrp="1"/>
          </p:cNvSpPr>
          <p:nvPr>
            <p:ph type="title"/>
          </p:nvPr>
        </p:nvSpPr>
        <p:spPr>
          <a:xfrm>
            <a:off x="3584000" y="1174600"/>
            <a:ext cx="7963800" cy="2891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POLYMORPHISM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9" name="Google Shape;859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72525" cy="21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98"/>
          <p:cNvSpPr txBox="1">
            <a:spLocks noGrp="1"/>
          </p:cNvSpPr>
          <p:nvPr>
            <p:ph type="title"/>
          </p:nvPr>
        </p:nvSpPr>
        <p:spPr>
          <a:xfrm>
            <a:off x="415225" y="623550"/>
            <a:ext cx="7832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KHÁI NIỆM ĐA HÌNH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65" name="Google Shape;865;p98"/>
          <p:cNvSpPr txBox="1">
            <a:spLocks noGrp="1"/>
          </p:cNvSpPr>
          <p:nvPr>
            <p:ph type="body" idx="1"/>
          </p:nvPr>
        </p:nvSpPr>
        <p:spPr>
          <a:xfrm>
            <a:off x="1587450" y="2507988"/>
            <a:ext cx="9017100" cy="351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Đa hình (polymorphism) được hiểu là một thông điệp có thể được hiển thị ở nhiều dạng khác nhau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VD: một người lúc ở trường là sinh viên, lúc ở công ty là một lập trình viên, lúc ở nhà là một người con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Đa hình giúp cho việc viết chương trình ngắn gọn hơn và dễ mở rộng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9"/>
          <p:cNvSpPr txBox="1">
            <a:spLocks noGrp="1"/>
          </p:cNvSpPr>
          <p:nvPr>
            <p:ph type="body" idx="1"/>
          </p:nvPr>
        </p:nvSpPr>
        <p:spPr>
          <a:xfrm>
            <a:off x="1587513" y="2293702"/>
            <a:ext cx="9017100" cy="394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Trong C++ cho phép chúng ta khai báo đối tượng lớp con là kiểu dữ liệu của lớp cha.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Ví dụ: Person* std1 = new Student();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Tuy nhiên khi sử dụng phương thức thì lại gọi phương thức của lớp cha =&gt; không thể hiện được tính đa hình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=&gt; Giải pháp: hàm ảo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1" name="Google Shape;871;p99"/>
          <p:cNvSpPr txBox="1">
            <a:spLocks noGrp="1"/>
          </p:cNvSpPr>
          <p:nvPr>
            <p:ph type="title"/>
          </p:nvPr>
        </p:nvSpPr>
        <p:spPr>
          <a:xfrm>
            <a:off x="294675" y="623550"/>
            <a:ext cx="7953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ĐA HÌNH TRONG C++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0"/>
          <p:cNvSpPr txBox="1">
            <a:spLocks noGrp="1"/>
          </p:cNvSpPr>
          <p:nvPr>
            <p:ph type="title"/>
          </p:nvPr>
        </p:nvSpPr>
        <p:spPr>
          <a:xfrm>
            <a:off x="401825" y="261900"/>
            <a:ext cx="7738800" cy="153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HÀM ẢO 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77" name="Google Shape;877;p100"/>
          <p:cNvSpPr txBox="1"/>
          <p:nvPr/>
        </p:nvSpPr>
        <p:spPr>
          <a:xfrm>
            <a:off x="2611925" y="2102975"/>
            <a:ext cx="66168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Hàm ảo: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Là một hàm của lớp 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Mang tính chất ảo 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Khai báo: thêm từ khóa </a:t>
            </a:r>
            <a:r>
              <a:rPr lang="en-GB" sz="2700" b="1">
                <a:latin typeface="Open Sans"/>
                <a:ea typeface="Open Sans"/>
                <a:cs typeface="Open Sans"/>
                <a:sym typeface="Open Sans"/>
              </a:rPr>
              <a:t>virtual </a:t>
            </a: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trước khai báo hàm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VD: virtual void print();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8" name="Google Shape;878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00" y="4497625"/>
            <a:ext cx="2073150" cy="20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01"/>
          <p:cNvSpPr txBox="1">
            <a:spLocks noGrp="1"/>
          </p:cNvSpPr>
          <p:nvPr>
            <p:ph type="title"/>
          </p:nvPr>
        </p:nvSpPr>
        <p:spPr>
          <a:xfrm>
            <a:off x="294675" y="623550"/>
            <a:ext cx="7953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ĐA HÌNH TRONG C++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101"/>
          <p:cNvSpPr txBox="1">
            <a:spLocks noGrp="1"/>
          </p:cNvSpPr>
          <p:nvPr>
            <p:ph type="body" idx="1"/>
          </p:nvPr>
        </p:nvSpPr>
        <p:spPr>
          <a:xfrm>
            <a:off x="1587450" y="2507988"/>
            <a:ext cx="9017100" cy="351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Vậy nếu muốn sử dụng đa hình, phải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Khai báo kế thừa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Khai báo hàm ảo của lớp cha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Sử dụng con trỏ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02"/>
          <p:cNvSpPr txBox="1">
            <a:spLocks noGrp="1"/>
          </p:cNvSpPr>
          <p:nvPr>
            <p:ph type="title"/>
          </p:nvPr>
        </p:nvSpPr>
        <p:spPr>
          <a:xfrm>
            <a:off x="294675" y="623550"/>
            <a:ext cx="7953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ĐA HÌNH TRONG C++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90" name="Google Shape;890;p102"/>
          <p:cNvGraphicFramePr/>
          <p:nvPr/>
        </p:nvGraphicFramePr>
        <p:xfrm>
          <a:off x="1470125" y="2756025"/>
          <a:ext cx="3565925" cy="2632901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56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birthday;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Person(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virtual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// sử dụng hàm ảo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1" name="Google Shape;891;p102"/>
          <p:cNvGraphicFramePr/>
          <p:nvPr/>
        </p:nvGraphicFramePr>
        <p:xfrm>
          <a:off x="5257475" y="4361175"/>
          <a:ext cx="4992450" cy="2072069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99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Teacher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major;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Teacher(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2" name="Google Shape;892;p102"/>
          <p:cNvGraphicFramePr/>
          <p:nvPr/>
        </p:nvGraphicFramePr>
        <p:xfrm>
          <a:off x="5257475" y="2180050"/>
          <a:ext cx="4992450" cy="2072069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499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Teacher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major;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Teacher(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03"/>
          <p:cNvSpPr txBox="1">
            <a:spLocks noGrp="1"/>
          </p:cNvSpPr>
          <p:nvPr>
            <p:ph type="title"/>
          </p:nvPr>
        </p:nvSpPr>
        <p:spPr>
          <a:xfrm>
            <a:off x="294675" y="623550"/>
            <a:ext cx="7953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ĐA HÌNH TRONG C++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98" name="Google Shape;898;p103"/>
          <p:cNvGraphicFramePr/>
          <p:nvPr/>
        </p:nvGraphicFramePr>
        <p:xfrm>
          <a:off x="1738025" y="2059475"/>
          <a:ext cx="8602275" cy="431654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860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5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-GB" sz="15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5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&lt;Person*&gt; membersList;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membersList.push_back(</a:t>
                      </a:r>
                      <a:r>
                        <a:rPr lang="en-GB" sz="15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Teacher(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"19/09/1980"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membersList.push_back(</a:t>
                      </a:r>
                      <a:r>
                        <a:rPr lang="en-GB" sz="15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Teacher(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"20/05/1970"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membersList.push_back(</a:t>
                      </a:r>
                      <a:r>
                        <a:rPr lang="en-GB" sz="15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Student(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"09/07/2001"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"19120060"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"HCMUS"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membersList.push_back(</a:t>
                      </a:r>
                      <a:r>
                        <a:rPr lang="en-GB" sz="15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Student(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"15/08/2001"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"19120070"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"HCMUS"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5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GB" sz="15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= </a:t>
                      </a:r>
                      <a:r>
                        <a:rPr lang="en-GB" sz="15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 &lt; membersList.size(); i++) {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5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"------------"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5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5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5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"Member "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i + 1 &lt;&lt; </a:t>
                      </a:r>
                      <a:r>
                        <a:rPr lang="en-GB" sz="15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membersList[i]-&gt;print();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5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(Person* member : membersList) {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5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member;   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5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5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5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99" name="Google Shape;89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6100" y="0"/>
            <a:ext cx="2066025" cy="20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4" name="Google Shape;904;p104"/>
          <p:cNvGraphicFramePr/>
          <p:nvPr/>
        </p:nvGraphicFramePr>
        <p:xfrm>
          <a:off x="1786550" y="2563425"/>
          <a:ext cx="2460900" cy="344170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46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------------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Member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A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Birthday: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1980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Major: SE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------------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Member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B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Birthday: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05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1970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Major: CS</a:t>
                      </a:r>
                      <a:endParaRPr sz="16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5" name="Google Shape;905;p104"/>
          <p:cNvGraphicFramePr/>
          <p:nvPr/>
        </p:nvGraphicFramePr>
        <p:xfrm>
          <a:off x="4525950" y="2563425"/>
          <a:ext cx="2527850" cy="3472879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52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------------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Member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C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Birthday: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07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19120060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School: HCMUS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------------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Member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D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Birthday: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08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19120070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School: HCMUS</a:t>
                      </a:r>
                      <a:endParaRPr sz="16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6" name="Google Shape;906;p104"/>
          <p:cNvSpPr txBox="1"/>
          <p:nvPr/>
        </p:nvSpPr>
        <p:spPr>
          <a:xfrm>
            <a:off x="7661675" y="3348675"/>
            <a:ext cx="32817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        Đã trỏ đúng hàm của lớp con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7" name="Google Shape;907;p104"/>
          <p:cNvSpPr txBox="1">
            <a:spLocks noGrp="1"/>
          </p:cNvSpPr>
          <p:nvPr>
            <p:ph type="title"/>
          </p:nvPr>
        </p:nvSpPr>
        <p:spPr>
          <a:xfrm>
            <a:off x="294675" y="623550"/>
            <a:ext cx="7953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ĐA HÌNH TRONG C++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8" name="Google Shape;908;p104"/>
          <p:cNvSpPr/>
          <p:nvPr/>
        </p:nvSpPr>
        <p:spPr>
          <a:xfrm>
            <a:off x="7778775" y="3495975"/>
            <a:ext cx="468900" cy="34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9" name="Google Shape;909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0050" y="157625"/>
            <a:ext cx="1835050" cy="18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5"/>
          <p:cNvSpPr txBox="1">
            <a:spLocks noGrp="1"/>
          </p:cNvSpPr>
          <p:nvPr>
            <p:ph type="body" idx="1"/>
          </p:nvPr>
        </p:nvSpPr>
        <p:spPr>
          <a:xfrm>
            <a:off x="1587450" y="2508000"/>
            <a:ext cx="9248700" cy="351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-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Trong Python, chúng ta không cần khai báo con trỏ hay hàm ảo gì hết mà vẫn có thể đa hình được, ta chỉ cần định nghĩa lại hàm ở lớp con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-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Một điều lưu ý là trong python không có nạp chồng hàm, nghĩa là không có 2 hàm trùng tên trong 1 class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105"/>
          <p:cNvSpPr txBox="1">
            <a:spLocks noGrp="1"/>
          </p:cNvSpPr>
          <p:nvPr>
            <p:ph type="title"/>
          </p:nvPr>
        </p:nvSpPr>
        <p:spPr>
          <a:xfrm>
            <a:off x="0" y="623550"/>
            <a:ext cx="8559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ĐA HÌNH TRONG PYTHON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6" name="Google Shape;91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4975"/>
            <a:ext cx="1835050" cy="18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>
            <a:spLocks noGrp="1"/>
          </p:cNvSpPr>
          <p:nvPr>
            <p:ph type="title"/>
          </p:nvPr>
        </p:nvSpPr>
        <p:spPr>
          <a:xfrm>
            <a:off x="627451" y="516400"/>
            <a:ext cx="7606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ATTRIBUTE TRONG C++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2" name="Google Shape;302;p25"/>
          <p:cNvGraphicFramePr/>
          <p:nvPr/>
        </p:nvGraphicFramePr>
        <p:xfrm>
          <a:off x="1070688" y="2129725"/>
          <a:ext cx="5441075" cy="4314127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44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3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mặc định là private;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thành phần public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Rectangle figure1;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figure1.width = 1;    Lỗi không thể truy xuất thành phần private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figure1.color =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"red"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figure1.color &lt;&lt;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3" name="Google Shape;303;p25"/>
          <p:cNvSpPr txBox="1"/>
          <p:nvPr/>
        </p:nvSpPr>
        <p:spPr>
          <a:xfrm>
            <a:off x="6657075" y="2427575"/>
            <a:ext cx="4835400" cy="3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❏"/>
            </a:pPr>
            <a:r>
              <a:rPr lang="en-GB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Các thuộc tính phải được khai báo trong class</a:t>
            </a:r>
            <a:endParaRPr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❏"/>
            </a:pPr>
            <a:r>
              <a:rPr lang="en-GB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Tất cả các đối tượng của class đều có thuộc tính đó</a:t>
            </a:r>
            <a:endParaRPr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❏"/>
            </a:pPr>
            <a:r>
              <a:rPr lang="en-GB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Mặc định thì phạm vi truy cập là private</a:t>
            </a:r>
            <a:endParaRPr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6"/>
          <p:cNvSpPr txBox="1">
            <a:spLocks noGrp="1"/>
          </p:cNvSpPr>
          <p:nvPr>
            <p:ph type="title"/>
          </p:nvPr>
        </p:nvSpPr>
        <p:spPr>
          <a:xfrm>
            <a:off x="0" y="623550"/>
            <a:ext cx="8559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ĐA HÌNH TRONG PYTHON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22" name="Google Shape;922;p106"/>
          <p:cNvGraphicFramePr/>
          <p:nvPr/>
        </p:nvGraphicFramePr>
        <p:xfrm>
          <a:off x="778675" y="2131525"/>
          <a:ext cx="5317400" cy="2072069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3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name, birthday)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self._name = name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self._birthday = birthday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"Name:"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self._name)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"Birthday:"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self._birthday)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3" name="Google Shape;923;p106"/>
          <p:cNvGraphicFramePr/>
          <p:nvPr/>
        </p:nvGraphicFramePr>
        <p:xfrm>
          <a:off x="6223325" y="2131525"/>
          <a:ext cx="5119925" cy="2913317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11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(Person)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name, birthday, id, school)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super().__init__(name, birthday)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self.__id = id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self.__school = school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super().cout()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"ID:"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self.__id)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"School"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self.__school)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4" name="Google Shape;924;p106"/>
          <p:cNvGraphicFramePr/>
          <p:nvPr/>
        </p:nvGraphicFramePr>
        <p:xfrm>
          <a:off x="778675" y="4331475"/>
          <a:ext cx="5317400" cy="2072069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3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Teacher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(Person)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name, birthday, major)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super().__init__(name, birthday)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self.__major = major 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super().cout()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"Major:"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self.__major)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9" name="Google Shape;929;p107"/>
          <p:cNvGraphicFramePr/>
          <p:nvPr/>
        </p:nvGraphicFramePr>
        <p:xfrm>
          <a:off x="7559600" y="2591325"/>
          <a:ext cx="1905000" cy="344170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---------------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A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Birthday: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1980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Major: SE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---------------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B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Birthday: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05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1970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Major: CS</a:t>
                      </a:r>
                      <a:endParaRPr sz="16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0" name="Google Shape;930;p107"/>
          <p:cNvGraphicFramePr/>
          <p:nvPr/>
        </p:nvGraphicFramePr>
        <p:xfrm>
          <a:off x="9582175" y="2591325"/>
          <a:ext cx="1905000" cy="3472879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---------------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C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Birthday: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07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19120060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School HCMUS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---------------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D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Birthday: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08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2001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ID: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19120070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School HCMUS</a:t>
                      </a:r>
                      <a:endParaRPr sz="16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1" name="Google Shape;931;p107"/>
          <p:cNvGraphicFramePr/>
          <p:nvPr/>
        </p:nvGraphicFramePr>
        <p:xfrm>
          <a:off x="936000" y="2591313"/>
          <a:ext cx="6506025" cy="3474149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650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members = []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members.append(Teacher(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"19/09/1980"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members.append(Teacher(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"20/05/1970"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members.append(Student(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"09/07/2001"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"19120060"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"HCMUS"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600" b="1">
                        <a:solidFill>
                          <a:srgbClr val="8B879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members.append(Student(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"15/08/2001"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"19120070"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"HCMUS"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member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members: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"---------------"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member.cout()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2" name="Google Shape;932;p107"/>
          <p:cNvSpPr txBox="1">
            <a:spLocks noGrp="1"/>
          </p:cNvSpPr>
          <p:nvPr>
            <p:ph type="title"/>
          </p:nvPr>
        </p:nvSpPr>
        <p:spPr>
          <a:xfrm>
            <a:off x="0" y="623550"/>
            <a:ext cx="8559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ĐA HÌNH TRONG PYTHON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3" name="Google Shape;93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550" y="90825"/>
            <a:ext cx="2073150" cy="20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08"/>
          <p:cNvSpPr txBox="1">
            <a:spLocks noGrp="1"/>
          </p:cNvSpPr>
          <p:nvPr>
            <p:ph type="title"/>
          </p:nvPr>
        </p:nvSpPr>
        <p:spPr>
          <a:xfrm>
            <a:off x="-120550" y="636925"/>
            <a:ext cx="8894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HÀM THUẦN ẢO 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939" name="Google Shape;939;p108"/>
          <p:cNvSpPr txBox="1">
            <a:spLocks noGrp="1"/>
          </p:cNvSpPr>
          <p:nvPr>
            <p:ph type="body" idx="1"/>
          </p:nvPr>
        </p:nvSpPr>
        <p:spPr>
          <a:xfrm>
            <a:off x="1333937" y="1908683"/>
            <a:ext cx="9017100" cy="398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Trong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class cha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đôi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lúc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mình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sẽ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không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biết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nên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định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nghĩa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hàm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như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thế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nào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=&gt;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giải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pháp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hàm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thuần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ảo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Khai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báo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: virtual &lt;method&gt; = 0;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Khi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phương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thức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thuần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ảo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được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gọi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là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lớp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trừu</a:t>
            </a:r>
            <a:r>
              <a:rPr lang="en-GB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2700" dirty="0" err="1">
                <a:latin typeface="Open Sans"/>
                <a:ea typeface="Open Sans"/>
                <a:cs typeface="Open Sans"/>
                <a:sym typeface="Open Sans"/>
              </a:rPr>
              <a:t>tượng</a:t>
            </a:r>
            <a:endParaRPr sz="27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09"/>
          <p:cNvSpPr txBox="1">
            <a:spLocks noGrp="1"/>
          </p:cNvSpPr>
          <p:nvPr>
            <p:ph type="title"/>
          </p:nvPr>
        </p:nvSpPr>
        <p:spPr>
          <a:xfrm>
            <a:off x="321475" y="141350"/>
            <a:ext cx="7926300" cy="188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LỚP TRỪU TƯỢNG 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945" name="Google Shape;945;p109"/>
          <p:cNvSpPr txBox="1">
            <a:spLocks noGrp="1"/>
          </p:cNvSpPr>
          <p:nvPr>
            <p:ph type="body" idx="1"/>
          </p:nvPr>
        </p:nvSpPr>
        <p:spPr>
          <a:xfrm>
            <a:off x="1587450" y="2263676"/>
            <a:ext cx="9017100" cy="37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Là lớp chứa ít nhất một hàm thuần ảo</a:t>
            </a:r>
            <a:endParaRPr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❏"/>
            </a:pPr>
            <a:r>
              <a:rPr lang="en-GB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Không thể tạo đối tượng từ lớp trừu tượng</a:t>
            </a:r>
            <a:endParaRPr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❏"/>
            </a:pPr>
            <a:r>
              <a:rPr lang="en-GB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Chỉ dùng để kế thừa</a:t>
            </a:r>
            <a:endParaRPr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❏"/>
            </a:pPr>
            <a:r>
              <a:rPr lang="en-GB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Lớp con kế thừa lớp trừu tượng</a:t>
            </a:r>
            <a:endParaRPr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❏"/>
            </a:pPr>
            <a:r>
              <a:rPr lang="en-GB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Cần cài đặt lại tất cả các hàm thuần ảo</a:t>
            </a:r>
            <a:endParaRPr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❏"/>
            </a:pPr>
            <a:r>
              <a:rPr lang="en-GB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Nếu không sẽ trở thành lớp trừu tượng</a:t>
            </a:r>
            <a:endParaRPr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6" name="Google Shape;946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8200" y="4791975"/>
            <a:ext cx="2066025" cy="20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10"/>
          <p:cNvSpPr txBox="1">
            <a:spLocks noGrp="1"/>
          </p:cNvSpPr>
          <p:nvPr>
            <p:ph type="title"/>
          </p:nvPr>
        </p:nvSpPr>
        <p:spPr>
          <a:xfrm>
            <a:off x="321475" y="141350"/>
            <a:ext cx="7926300" cy="188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LỚP TRỪU TƯỢNG TRONG C++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aphicFrame>
        <p:nvGraphicFramePr>
          <p:cNvPr id="952" name="Google Shape;952;p110"/>
          <p:cNvGraphicFramePr/>
          <p:nvPr/>
        </p:nvGraphicFramePr>
        <p:xfrm>
          <a:off x="1662475" y="2276275"/>
          <a:ext cx="3940950" cy="150812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94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Vehicle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virtual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3" name="Google Shape;953;p110"/>
          <p:cNvGraphicFramePr/>
          <p:nvPr/>
        </p:nvGraphicFramePr>
        <p:xfrm>
          <a:off x="1662475" y="3882913"/>
          <a:ext cx="3940950" cy="233680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94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Vehicle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"Driving"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4" name="Google Shape;954;p110"/>
          <p:cNvGraphicFramePr/>
          <p:nvPr/>
        </p:nvGraphicFramePr>
        <p:xfrm>
          <a:off x="6096075" y="2276275"/>
          <a:ext cx="5025950" cy="1511237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02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Bike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Vehicle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"Cycling"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&lt;&lt;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endl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5" name="Google Shape;955;p110"/>
          <p:cNvGraphicFramePr/>
          <p:nvPr/>
        </p:nvGraphicFramePr>
        <p:xfrm>
          <a:off x="6096075" y="3882925"/>
          <a:ext cx="5025950" cy="235248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502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7E78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Vehicle* vehicle1 = new Vehicle; Sai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Vehicle* vehi1 =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Vehicle* vehi2 =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Bike;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vehi1-&gt;move(); vehi2-&gt;move();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vehi1;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vehi2;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11"/>
          <p:cNvSpPr txBox="1">
            <a:spLocks noGrp="1"/>
          </p:cNvSpPr>
          <p:nvPr>
            <p:ph type="body" idx="1"/>
          </p:nvPr>
        </p:nvSpPr>
        <p:spPr>
          <a:xfrm>
            <a:off x="1587450" y="2508000"/>
            <a:ext cx="9275400" cy="351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Mặc định trong Python không cung cấp lớp trừu tượng cho chúng ta sử dụng. 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Nhưng chúng ta cũng có thể import module abstract class base và abstract method để làm điều đó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Open Sans"/>
              <a:buChar char="❏"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Cú pháp: from abc import ABC, abstractmethod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1" name="Google Shape;961;p111"/>
          <p:cNvSpPr txBox="1">
            <a:spLocks noGrp="1"/>
          </p:cNvSpPr>
          <p:nvPr>
            <p:ph type="title"/>
          </p:nvPr>
        </p:nvSpPr>
        <p:spPr>
          <a:xfrm>
            <a:off x="321475" y="141350"/>
            <a:ext cx="7926300" cy="188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LỚP TRỪU TƯỢNG TRONG PYTHON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6" name="Google Shape;966;p112"/>
          <p:cNvGraphicFramePr/>
          <p:nvPr/>
        </p:nvGraphicFramePr>
        <p:xfrm>
          <a:off x="2349100" y="2508000"/>
          <a:ext cx="2835950" cy="1230821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8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955AE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Vehicle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(ABC)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@abstractclassmethod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def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pass</a:t>
                      </a:r>
                      <a:endParaRPr sz="1600" b="1">
                        <a:solidFill>
                          <a:srgbClr val="FF79C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7" name="Google Shape;967;p112"/>
          <p:cNvGraphicFramePr/>
          <p:nvPr/>
        </p:nvGraphicFramePr>
        <p:xfrm>
          <a:off x="2349100" y="4221950"/>
          <a:ext cx="2835950" cy="1508125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28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(Vehicle)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def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"Driving"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8" name="Google Shape;968;p112"/>
          <p:cNvGraphicFramePr/>
          <p:nvPr/>
        </p:nvGraphicFramePr>
        <p:xfrm>
          <a:off x="5609050" y="2508000"/>
          <a:ext cx="3478875" cy="1231900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47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1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Bike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(Vehicle)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def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</a:t>
                      </a: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GB" sz="1600" b="1">
                          <a:solidFill>
                            <a:srgbClr val="576DD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600" b="1">
                          <a:solidFill>
                            <a:srgbClr val="2A92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"Cycling"</a:t>
                      </a:r>
                      <a:r>
                        <a:rPr lang="en-GB" sz="1600" b="1">
                          <a:solidFill>
                            <a:srgbClr val="AA573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9" name="Google Shape;969;p112"/>
          <p:cNvGraphicFramePr/>
          <p:nvPr/>
        </p:nvGraphicFramePr>
        <p:xfrm>
          <a:off x="5609050" y="4221950"/>
          <a:ext cx="3478875" cy="1511237"/>
        </p:xfrm>
        <a:graphic>
          <a:graphicData uri="http://schemas.openxmlformats.org/drawingml/2006/table">
            <a:tbl>
              <a:tblPr>
                <a:noFill/>
                <a:tableStyleId>{27E25083-F41A-40D7-9112-0DB135F5B1D2}</a:tableStyleId>
              </a:tblPr>
              <a:tblGrid>
                <a:gridCol w="347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vehicle1 = Vehicle() Sai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vehi1 = Car()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vehi2 = Bike()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vehi1.move()</a:t>
                      </a:r>
                      <a:b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600" b="1">
                          <a:solidFill>
                            <a:srgbClr val="8B879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vehi2.move()</a:t>
                      </a:r>
                      <a:endParaRPr sz="1600" b="1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0" name="Google Shape;970;p112"/>
          <p:cNvSpPr txBox="1">
            <a:spLocks noGrp="1"/>
          </p:cNvSpPr>
          <p:nvPr>
            <p:ph type="title"/>
          </p:nvPr>
        </p:nvSpPr>
        <p:spPr>
          <a:xfrm>
            <a:off x="321475" y="141350"/>
            <a:ext cx="7926300" cy="188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 ExtraBold"/>
                <a:ea typeface="Open Sans ExtraBold"/>
                <a:cs typeface="Open Sans ExtraBold"/>
                <a:sym typeface="Open Sans ExtraBold"/>
              </a:rPr>
              <a:t>LỚP TRỪU TƯỢNG TRONG PYTHON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971" name="Google Shape;971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50" y="4711775"/>
            <a:ext cx="1835050" cy="18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13"/>
          <p:cNvSpPr txBox="1">
            <a:spLocks noGrp="1"/>
          </p:cNvSpPr>
          <p:nvPr>
            <p:ph type="title"/>
          </p:nvPr>
        </p:nvSpPr>
        <p:spPr>
          <a:xfrm>
            <a:off x="640851" y="623550"/>
            <a:ext cx="7606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TÀI LIỆU THAM KHẢO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7" name="Google Shape;977;p113"/>
          <p:cNvSpPr txBox="1">
            <a:spLocks noGrp="1"/>
          </p:cNvSpPr>
          <p:nvPr>
            <p:ph type="body" idx="1"/>
          </p:nvPr>
        </p:nvSpPr>
        <p:spPr>
          <a:xfrm>
            <a:off x="937625" y="2143125"/>
            <a:ext cx="9966000" cy="436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https://www.geeksforgeeks.org/python-programming-language/?ref=ghm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https://www.geeksforgeeks.org/c-plus-plus/?ref=shm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https://www.tutorialsteacher.com/python/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https://openplanning.net/11417/python-inheritance-polymorphism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https://www.w3schools.com/python/python_inheritance.asp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https://drive.google.com/drive/folders/1hPI1kqHwFi83wDMJp988KMFoA3UXHWd6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2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14"/>
          <p:cNvSpPr txBox="1">
            <a:spLocks noGrp="1"/>
          </p:cNvSpPr>
          <p:nvPr>
            <p:ph type="title"/>
          </p:nvPr>
        </p:nvSpPr>
        <p:spPr>
          <a:xfrm>
            <a:off x="255500" y="623550"/>
            <a:ext cx="7992300" cy="92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pen Sans"/>
                <a:ea typeface="Open Sans"/>
                <a:cs typeface="Open Sans"/>
                <a:sym typeface="Open Sans"/>
              </a:rPr>
              <a:t>VIDEO BÀI GIẢNG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3" name="Google Shape;983;p114"/>
          <p:cNvSpPr txBox="1">
            <a:spLocks noGrp="1"/>
          </p:cNvSpPr>
          <p:nvPr>
            <p:ph type="body" idx="1"/>
          </p:nvPr>
        </p:nvSpPr>
        <p:spPr>
          <a:xfrm>
            <a:off x="1587450" y="2507988"/>
            <a:ext cx="9017100" cy="351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https://drive.google.com/file/d/1USC8vBQbKnJvpkc39ZO7kGHOClxYTsrJ/view?usp=sharing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71_Dow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233548"/>
      </a:accent1>
      <a:accent2>
        <a:srgbClr val="1084F4"/>
      </a:accent2>
      <a:accent3>
        <a:srgbClr val="DEDEDE"/>
      </a:accent3>
      <a:accent4>
        <a:srgbClr val="FFFFFF"/>
      </a:accent4>
      <a:accent5>
        <a:srgbClr val="FFFFFF"/>
      </a:accent5>
      <a:accent6>
        <a:srgbClr val="FFFFFF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7545</Words>
  <Application>Microsoft Office PowerPoint</Application>
  <PresentationFormat>Widescreen</PresentationFormat>
  <Paragraphs>471</Paragraphs>
  <Slides>98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11" baseType="lpstr">
      <vt:lpstr>Calibri</vt:lpstr>
      <vt:lpstr>Open Sans</vt:lpstr>
      <vt:lpstr>Open Sans ExtraBold</vt:lpstr>
      <vt:lpstr>Homemade Apple</vt:lpstr>
      <vt:lpstr>Barlow Condensed</vt:lpstr>
      <vt:lpstr>Poppins ExtraBold</vt:lpstr>
      <vt:lpstr>Roboto</vt:lpstr>
      <vt:lpstr>Poppins</vt:lpstr>
      <vt:lpstr>Times New Roman</vt:lpstr>
      <vt:lpstr>Consolas</vt:lpstr>
      <vt:lpstr>Arial</vt:lpstr>
      <vt:lpstr>Poppins Black</vt:lpstr>
      <vt:lpstr>0171_Dow_Template_SlidesMania</vt:lpstr>
      <vt:lpstr>OOP C++  vs  OOP Python</vt:lpstr>
      <vt:lpstr>THÔNG TIN SINH VIÊN</vt:lpstr>
      <vt:lpstr>CÁC CHỦ ĐỀ THUYẾT TRÌNH</vt:lpstr>
      <vt:lpstr>CLASS, OBJECT VÀ CÁC VẤN ĐỀ LIÊN QUAN</vt:lpstr>
      <vt:lpstr>CLASS VÀ OBJECT</vt:lpstr>
      <vt:lpstr>CLASS VÀ OBJECT</vt:lpstr>
      <vt:lpstr>KHAI BÁO CLASS VÀ OBJECT</vt:lpstr>
      <vt:lpstr>THÀNH PHẦN CLASS</vt:lpstr>
      <vt:lpstr>ATTRIBUTE TRONG C++</vt:lpstr>
      <vt:lpstr>ATTRIBUTE TRONG PYTHON</vt:lpstr>
      <vt:lpstr>METHOD TRONG C++</vt:lpstr>
      <vt:lpstr>CON TRỎ THIS TRONG C++</vt:lpstr>
      <vt:lpstr>METHOD TRONG C++</vt:lpstr>
      <vt:lpstr>METHOD TRONG C++</vt:lpstr>
      <vt:lpstr>METHOD TRONG PYTHON</vt:lpstr>
      <vt:lpstr>METHOD TRONG PYTHON</vt:lpstr>
      <vt:lpstr>TẦM VỰC</vt:lpstr>
      <vt:lpstr>TẦM VỰC TRONG C++</vt:lpstr>
      <vt:lpstr>TẦM VỰC TRONG PYTHON</vt:lpstr>
      <vt:lpstr>TẦM VỰC TRONG PYTHON</vt:lpstr>
      <vt:lpstr>TẦM VỰC TRONG PYTHON</vt:lpstr>
      <vt:lpstr>TÍNH ĐÓNG GÓI</vt:lpstr>
      <vt:lpstr>GETTER VÀ SETTER</vt:lpstr>
      <vt:lpstr>CLASS C++ SỬA LẠI</vt:lpstr>
      <vt:lpstr>CLASS  PYTHON SỬA LẠI</vt:lpstr>
      <vt:lpstr>CONSTRUCTOR VÀ DESTRUCTOR</vt:lpstr>
      <vt:lpstr>CONSTRUCTOR</vt:lpstr>
      <vt:lpstr>CONSTRUCTOR</vt:lpstr>
      <vt:lpstr>CONSTRUCTOR</vt:lpstr>
      <vt:lpstr>PARAMETER CONSTRUCTOR TRONG C++</vt:lpstr>
      <vt:lpstr>PARAMETER CONSTRUCTOR TRONG C++</vt:lpstr>
      <vt:lpstr>DEFAULT CONSTRUCTOR TRONG C++</vt:lpstr>
      <vt:lpstr>DEFAULT CONSTRUCTOR TRONG C++</vt:lpstr>
      <vt:lpstr>PowerPoint Presentation</vt:lpstr>
      <vt:lpstr>COPY CONSTRUCTOR TRONG C++</vt:lpstr>
      <vt:lpstr>COPY CONSTRUCTOR TRONG C++</vt:lpstr>
      <vt:lpstr>COPY CONSTRUCTOR TRONG C++</vt:lpstr>
      <vt:lpstr>COPY CONSTRUCTOR TRONG C++</vt:lpstr>
      <vt:lpstr>PowerPoint Presentation</vt:lpstr>
      <vt:lpstr>PowerPoint Presentation</vt:lpstr>
      <vt:lpstr>PowerPoint Presentation</vt:lpstr>
      <vt:lpstr>DESTRUCTOR</vt:lpstr>
      <vt:lpstr>DESTRUCTOR</vt:lpstr>
      <vt:lpstr>DESTRUCTOR</vt:lpstr>
      <vt:lpstr>DESTRUCTOR TRONG C++</vt:lpstr>
      <vt:lpstr>DESTRUCTOR TRONG PYTHON</vt:lpstr>
      <vt:lpstr>STATIC ATTRIBUTE VÀ STATIC METHOD</vt:lpstr>
      <vt:lpstr>STATIC ATTRIBUTE</vt:lpstr>
      <vt:lpstr>STATIC ATTRIBUTE</vt:lpstr>
      <vt:lpstr>STATIC ATTRIBUTE</vt:lpstr>
      <vt:lpstr>STATIC ATTRIBUTE</vt:lpstr>
      <vt:lpstr>STATIC ATTRIBUTE</vt:lpstr>
      <vt:lpstr>STATIC METHOD</vt:lpstr>
      <vt:lpstr>STATIC METHOD TRONG C++</vt:lpstr>
      <vt:lpstr>STATIC METHOD TRONG C++</vt:lpstr>
      <vt:lpstr>CLASS METHOD TRONG PYTHON</vt:lpstr>
      <vt:lpstr>STATIC METHOD TRONG PYTHON</vt:lpstr>
      <vt:lpstr>CLASS VÀ STATIC METHOD TRONG PYTHON</vt:lpstr>
      <vt:lpstr>INHERITANCE</vt:lpstr>
      <vt:lpstr>KHÁI NIỆM INHERITANCE</vt:lpstr>
      <vt:lpstr>VÍ DỤ VỀ KẾ THỪA</vt:lpstr>
      <vt:lpstr>LỢI ÍCH CỦA KẾ THỪA</vt:lpstr>
      <vt:lpstr>KẾ THỪA TRONG C++</vt:lpstr>
      <vt:lpstr>BẢNG TẦM VỰC TRONG C++</vt:lpstr>
      <vt:lpstr>KẾ THỪA TRONG PYTHON</vt:lpstr>
      <vt:lpstr>TÍNH CHẤT KẾ THỪA</vt:lpstr>
      <vt:lpstr>ĐỊNH NGHĨA LẠI PHƯƠNG THỨC </vt:lpstr>
      <vt:lpstr>VÍ DỤ VỀ KẾ THỪA</vt:lpstr>
      <vt:lpstr>TRONG C++</vt:lpstr>
      <vt:lpstr>TRONG C++</vt:lpstr>
      <vt:lpstr>TRONG C++</vt:lpstr>
      <vt:lpstr>TRONG PYTHON</vt:lpstr>
      <vt:lpstr>TRONG PYTHON</vt:lpstr>
      <vt:lpstr>CONSTRUCTOR TRONG KẾ THỪA C++</vt:lpstr>
      <vt:lpstr>CONSTRUCTOR TRONG KẾ THỪA C++</vt:lpstr>
      <vt:lpstr>CONSTRUCTOR TRONG KẾ THỪA C++</vt:lpstr>
      <vt:lpstr>CONSTRUCTOR TRONG KẾ THỪA PYTHON</vt:lpstr>
      <vt:lpstr>CONSTRUCTOR TRONG KẾ THỪA PYTHON</vt:lpstr>
      <vt:lpstr>DESTRUCTOR TRONG KẾ THỪA C++</vt:lpstr>
      <vt:lpstr>DESTRUCTOR TRONG KẾ THỪA PYTHON</vt:lpstr>
      <vt:lpstr>POLYMORPHISM</vt:lpstr>
      <vt:lpstr>KHÁI NIỆM ĐA HÌNH</vt:lpstr>
      <vt:lpstr>ĐA HÌNH TRONG C++</vt:lpstr>
      <vt:lpstr>HÀM ẢO TRONG C++</vt:lpstr>
      <vt:lpstr>ĐA HÌNH TRONG C++</vt:lpstr>
      <vt:lpstr>ĐA HÌNH TRONG C++</vt:lpstr>
      <vt:lpstr>ĐA HÌNH TRONG C++</vt:lpstr>
      <vt:lpstr>ĐA HÌNH TRONG C++</vt:lpstr>
      <vt:lpstr>ĐA HÌNH TRONG PYTHON</vt:lpstr>
      <vt:lpstr>ĐA HÌNH TRONG PYTHON</vt:lpstr>
      <vt:lpstr>ĐA HÌNH TRONG PYTHON</vt:lpstr>
      <vt:lpstr>HÀM THUẦN ẢO TRONG C++</vt:lpstr>
      <vt:lpstr>LỚP TRỪU TƯỢNG TRONG C++</vt:lpstr>
      <vt:lpstr>LỚP TRỪU TƯỢNG TRONG C++</vt:lpstr>
      <vt:lpstr>LỚP TRỪU TƯỢNG TRONG PYTHON</vt:lpstr>
      <vt:lpstr>LỚP TRỪU TƯỢNG TRONG PYTHON</vt:lpstr>
      <vt:lpstr>TÀI LIỆU THAM KHẢO</vt:lpstr>
      <vt:lpstr>VIDEO BÀI GIẢNG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C++  vs  OOP Python</dc:title>
  <cp:lastModifiedBy>Thi Dinh</cp:lastModifiedBy>
  <cp:revision>1</cp:revision>
  <dcterms:modified xsi:type="dcterms:W3CDTF">2021-10-17T14:47:01Z</dcterms:modified>
</cp:coreProperties>
</file>