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3" r:id="rId2"/>
    <p:sldId id="367" r:id="rId3"/>
    <p:sldId id="570" r:id="rId4"/>
    <p:sldId id="436" r:id="rId5"/>
    <p:sldId id="572" r:id="rId6"/>
    <p:sldId id="571" r:id="rId7"/>
    <p:sldId id="515" r:id="rId8"/>
    <p:sldId id="574" r:id="rId9"/>
    <p:sldId id="575" r:id="rId10"/>
    <p:sldId id="573" r:id="rId11"/>
    <p:sldId id="581" r:id="rId12"/>
    <p:sldId id="582" r:id="rId13"/>
    <p:sldId id="583" r:id="rId14"/>
    <p:sldId id="578" r:id="rId15"/>
    <p:sldId id="584" r:id="rId16"/>
    <p:sldId id="585" r:id="rId17"/>
    <p:sldId id="586" r:id="rId18"/>
    <p:sldId id="579" r:id="rId19"/>
    <p:sldId id="587" r:id="rId20"/>
    <p:sldId id="588" r:id="rId21"/>
    <p:sldId id="580" r:id="rId22"/>
    <p:sldId id="5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9" clrIdx="0">
    <p:extLst>
      <p:ext uri="{19B8F6BF-5375-455C-9EA6-DF929625EA0E}">
        <p15:presenceInfo xmlns:p15="http://schemas.microsoft.com/office/powerpoint/2012/main" userId="Windows User" providerId="None"/>
      </p:ext>
    </p:extLst>
  </p:cmAuthor>
  <p:cmAuthor id="2" name="Microsoft account" initials="Ma" lastIdx="12" clrIdx="1">
    <p:extLst>
      <p:ext uri="{19B8F6BF-5375-455C-9EA6-DF929625EA0E}">
        <p15:presenceInfo xmlns:p15="http://schemas.microsoft.com/office/powerpoint/2012/main" userId="2c2c9ce786444040" providerId="Windows Live"/>
      </p:ext>
    </p:extLst>
  </p:cmAuthor>
  <p:cmAuthor id="3" name="aad" initials="a" lastIdx="9" clrIdx="2">
    <p:extLst>
      <p:ext uri="{19B8F6BF-5375-455C-9EA6-DF929625EA0E}">
        <p15:presenceInfo xmlns:p15="http://schemas.microsoft.com/office/powerpoint/2012/main" userId="a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AAC"/>
    <a:srgbClr val="196AB9"/>
    <a:srgbClr val="005AAC"/>
    <a:srgbClr val="A6C34F"/>
    <a:srgbClr val="80C667"/>
    <a:srgbClr val="49BD96"/>
    <a:srgbClr val="46C4CF"/>
    <a:srgbClr val="199D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5563" autoAdjust="0"/>
  </p:normalViewPr>
  <p:slideViewPr>
    <p:cSldViewPr snapToGrid="0" snapToObjects="1">
      <p:cViewPr varScale="1">
        <p:scale>
          <a:sx n="132" d="100"/>
          <a:sy n="132" d="100"/>
        </p:scale>
        <p:origin x="184" y="5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2A982E-F6D3-4247-9E74-664EF313B4AB}" type="doc">
      <dgm:prSet loTypeId="urn:microsoft.com/office/officeart/2005/8/layout/cycle2" loCatId="" qsTypeId="urn:microsoft.com/office/officeart/2005/8/quickstyle/simple2" qsCatId="simple" csTypeId="urn:microsoft.com/office/officeart/2005/8/colors/colorful1" csCatId="colorful" phldr="0"/>
      <dgm:spPr/>
      <dgm:t>
        <a:bodyPr/>
        <a:lstStyle/>
        <a:p>
          <a:endParaRPr lang="en-US"/>
        </a:p>
      </dgm:t>
    </dgm:pt>
    <dgm:pt modelId="{4B79ECE6-FA52-4245-A743-A3C4627C7C1A}">
      <dgm:prSet phldrT="[Text]" phldr="1"/>
      <dgm:spPr/>
      <dgm:t>
        <a:bodyPr/>
        <a:lstStyle/>
        <a:p>
          <a:endParaRPr lang="en-US" dirty="0"/>
        </a:p>
      </dgm:t>
    </dgm:pt>
    <dgm:pt modelId="{60E2DF87-68B0-6A4C-9B6D-2EA2D6B29ACA}" type="parTrans" cxnId="{D5CE248D-0EFA-2343-8461-31DDDA53538B}">
      <dgm:prSet/>
      <dgm:spPr/>
      <dgm:t>
        <a:bodyPr/>
        <a:lstStyle/>
        <a:p>
          <a:endParaRPr lang="en-US"/>
        </a:p>
      </dgm:t>
    </dgm:pt>
    <dgm:pt modelId="{EE2BA67F-7005-6C49-9683-4A65B3E630B2}" type="sibTrans" cxnId="{D5CE248D-0EFA-2343-8461-31DDDA53538B}">
      <dgm:prSet/>
      <dgm:spPr/>
      <dgm:t>
        <a:bodyPr/>
        <a:lstStyle/>
        <a:p>
          <a:endParaRPr lang="en-US"/>
        </a:p>
      </dgm:t>
    </dgm:pt>
    <dgm:pt modelId="{02DEF7C4-7783-2D40-913E-043C82A41F3E}">
      <dgm:prSet phldrT="[Text]" phldr="1"/>
      <dgm:spPr/>
      <dgm:t>
        <a:bodyPr/>
        <a:lstStyle/>
        <a:p>
          <a:endParaRPr lang="en-US" dirty="0"/>
        </a:p>
      </dgm:t>
    </dgm:pt>
    <dgm:pt modelId="{D8AD5715-F0CB-E14D-8571-75C1C727CA4B}" type="parTrans" cxnId="{02512D34-2DFE-4746-998B-464017DCEE0A}">
      <dgm:prSet/>
      <dgm:spPr/>
      <dgm:t>
        <a:bodyPr/>
        <a:lstStyle/>
        <a:p>
          <a:endParaRPr lang="en-US"/>
        </a:p>
      </dgm:t>
    </dgm:pt>
    <dgm:pt modelId="{7BEA073E-E244-E842-86C0-126052EE501B}" type="sibTrans" cxnId="{02512D34-2DFE-4746-998B-464017DCEE0A}">
      <dgm:prSet/>
      <dgm:spPr/>
      <dgm:t>
        <a:bodyPr/>
        <a:lstStyle/>
        <a:p>
          <a:endParaRPr lang="en-US"/>
        </a:p>
      </dgm:t>
    </dgm:pt>
    <dgm:pt modelId="{9AD64CD3-28E2-AA48-B9AF-EF03EC97A7D0}">
      <dgm:prSet phldrT="[Text]" phldr="1"/>
      <dgm:spPr/>
      <dgm:t>
        <a:bodyPr/>
        <a:lstStyle/>
        <a:p>
          <a:endParaRPr lang="en-US" dirty="0"/>
        </a:p>
      </dgm:t>
    </dgm:pt>
    <dgm:pt modelId="{D502F268-9061-9A4E-BD9A-D305B42A74BF}" type="parTrans" cxnId="{FDAAF0AC-911C-BA4D-8E66-DDA79E0FE9AF}">
      <dgm:prSet/>
      <dgm:spPr/>
      <dgm:t>
        <a:bodyPr/>
        <a:lstStyle/>
        <a:p>
          <a:endParaRPr lang="en-US"/>
        </a:p>
      </dgm:t>
    </dgm:pt>
    <dgm:pt modelId="{501B927C-B8D5-1B49-B903-F47E5D5A51B3}" type="sibTrans" cxnId="{FDAAF0AC-911C-BA4D-8E66-DDA79E0FE9AF}">
      <dgm:prSet/>
      <dgm:spPr/>
      <dgm:t>
        <a:bodyPr/>
        <a:lstStyle/>
        <a:p>
          <a:endParaRPr lang="en-US"/>
        </a:p>
      </dgm:t>
    </dgm:pt>
    <dgm:pt modelId="{2B4B7877-7819-4B44-9219-F3F6899F7DF8}">
      <dgm:prSet phldrT="[Text]" phldr="1"/>
      <dgm:spPr/>
      <dgm:t>
        <a:bodyPr/>
        <a:lstStyle/>
        <a:p>
          <a:endParaRPr lang="en-US" dirty="0"/>
        </a:p>
      </dgm:t>
    </dgm:pt>
    <dgm:pt modelId="{1648059F-FDC7-3D4B-967B-D5726B8D06DF}" type="parTrans" cxnId="{19C2B69C-4051-C341-ADE8-C3EA3BCDB81A}">
      <dgm:prSet/>
      <dgm:spPr/>
      <dgm:t>
        <a:bodyPr/>
        <a:lstStyle/>
        <a:p>
          <a:endParaRPr lang="en-US"/>
        </a:p>
      </dgm:t>
    </dgm:pt>
    <dgm:pt modelId="{2BC87048-4C34-EC4C-B629-2456F0F1540F}" type="sibTrans" cxnId="{19C2B69C-4051-C341-ADE8-C3EA3BCDB81A}">
      <dgm:prSet/>
      <dgm:spPr/>
      <dgm:t>
        <a:bodyPr/>
        <a:lstStyle/>
        <a:p>
          <a:endParaRPr lang="en-US"/>
        </a:p>
      </dgm:t>
    </dgm:pt>
    <dgm:pt modelId="{321E59F9-F8CF-C64D-8F61-5111B3D8A18A}">
      <dgm:prSet phldrT="[Text]" phldr="1"/>
      <dgm:spPr/>
      <dgm:t>
        <a:bodyPr/>
        <a:lstStyle/>
        <a:p>
          <a:endParaRPr lang="en-US" dirty="0"/>
        </a:p>
      </dgm:t>
    </dgm:pt>
    <dgm:pt modelId="{EEA6349D-EEAE-3F47-9FE1-1BF4EA4A2375}" type="parTrans" cxnId="{5BC117B0-4215-6842-A2E6-657C954AFE0C}">
      <dgm:prSet/>
      <dgm:spPr/>
      <dgm:t>
        <a:bodyPr/>
        <a:lstStyle/>
        <a:p>
          <a:endParaRPr lang="en-US"/>
        </a:p>
      </dgm:t>
    </dgm:pt>
    <dgm:pt modelId="{6DBDFDAB-9B5A-7444-A047-5E14C842E963}" type="sibTrans" cxnId="{5BC117B0-4215-6842-A2E6-657C954AFE0C}">
      <dgm:prSet/>
      <dgm:spPr/>
      <dgm:t>
        <a:bodyPr/>
        <a:lstStyle/>
        <a:p>
          <a:endParaRPr lang="en-US"/>
        </a:p>
      </dgm:t>
    </dgm:pt>
    <dgm:pt modelId="{BA003640-826C-E74D-B8FD-EB56E04DB9D8}" type="pres">
      <dgm:prSet presAssocID="{D92A982E-F6D3-4247-9E74-664EF313B4AB}" presName="cycle" presStyleCnt="0">
        <dgm:presLayoutVars>
          <dgm:dir/>
          <dgm:resizeHandles val="exact"/>
        </dgm:presLayoutVars>
      </dgm:prSet>
      <dgm:spPr/>
    </dgm:pt>
    <dgm:pt modelId="{45D29400-C88A-2541-82DA-5DB8FF6B54A0}" type="pres">
      <dgm:prSet presAssocID="{4B79ECE6-FA52-4245-A743-A3C4627C7C1A}" presName="node" presStyleLbl="node1" presStyleIdx="0" presStyleCnt="5">
        <dgm:presLayoutVars>
          <dgm:bulletEnabled val="1"/>
        </dgm:presLayoutVars>
      </dgm:prSet>
      <dgm:spPr/>
    </dgm:pt>
    <dgm:pt modelId="{EEE97837-6203-574B-ACC4-F75ADD395D0D}" type="pres">
      <dgm:prSet presAssocID="{EE2BA67F-7005-6C49-9683-4A65B3E630B2}" presName="sibTrans" presStyleLbl="sibTrans2D1" presStyleIdx="0" presStyleCnt="5"/>
      <dgm:spPr/>
    </dgm:pt>
    <dgm:pt modelId="{659E58EA-4515-EC4D-84B7-0EF7907905FB}" type="pres">
      <dgm:prSet presAssocID="{EE2BA67F-7005-6C49-9683-4A65B3E630B2}" presName="connectorText" presStyleLbl="sibTrans2D1" presStyleIdx="0" presStyleCnt="5"/>
      <dgm:spPr/>
    </dgm:pt>
    <dgm:pt modelId="{AC3BBFBE-7A48-4448-B51D-DCDC4B9500AD}" type="pres">
      <dgm:prSet presAssocID="{02DEF7C4-7783-2D40-913E-043C82A41F3E}" presName="node" presStyleLbl="node1" presStyleIdx="1" presStyleCnt="5">
        <dgm:presLayoutVars>
          <dgm:bulletEnabled val="1"/>
        </dgm:presLayoutVars>
      </dgm:prSet>
      <dgm:spPr/>
    </dgm:pt>
    <dgm:pt modelId="{A333ADC8-A0C1-B241-8E44-14122DFCABD0}" type="pres">
      <dgm:prSet presAssocID="{7BEA073E-E244-E842-86C0-126052EE501B}" presName="sibTrans" presStyleLbl="sibTrans2D1" presStyleIdx="1" presStyleCnt="5"/>
      <dgm:spPr/>
    </dgm:pt>
    <dgm:pt modelId="{1F8F9DC8-0874-AB4F-B4E8-CD6A2AB765C5}" type="pres">
      <dgm:prSet presAssocID="{7BEA073E-E244-E842-86C0-126052EE501B}" presName="connectorText" presStyleLbl="sibTrans2D1" presStyleIdx="1" presStyleCnt="5"/>
      <dgm:spPr/>
    </dgm:pt>
    <dgm:pt modelId="{A1A027C0-54DF-7247-9DC7-BED78CE2F581}" type="pres">
      <dgm:prSet presAssocID="{9AD64CD3-28E2-AA48-B9AF-EF03EC97A7D0}" presName="node" presStyleLbl="node1" presStyleIdx="2" presStyleCnt="5">
        <dgm:presLayoutVars>
          <dgm:bulletEnabled val="1"/>
        </dgm:presLayoutVars>
      </dgm:prSet>
      <dgm:spPr/>
    </dgm:pt>
    <dgm:pt modelId="{907B2B4F-8E47-EF40-9C61-D4D6C098086A}" type="pres">
      <dgm:prSet presAssocID="{501B927C-B8D5-1B49-B903-F47E5D5A51B3}" presName="sibTrans" presStyleLbl="sibTrans2D1" presStyleIdx="2" presStyleCnt="5"/>
      <dgm:spPr/>
    </dgm:pt>
    <dgm:pt modelId="{64BB4FB2-8A07-6D4D-98DD-2BC5EE5CE6DF}" type="pres">
      <dgm:prSet presAssocID="{501B927C-B8D5-1B49-B903-F47E5D5A51B3}" presName="connectorText" presStyleLbl="sibTrans2D1" presStyleIdx="2" presStyleCnt="5"/>
      <dgm:spPr/>
    </dgm:pt>
    <dgm:pt modelId="{C1B1312D-9A68-F743-A000-735EF0AB5438}" type="pres">
      <dgm:prSet presAssocID="{2B4B7877-7819-4B44-9219-F3F6899F7DF8}" presName="node" presStyleLbl="node1" presStyleIdx="3" presStyleCnt="5">
        <dgm:presLayoutVars>
          <dgm:bulletEnabled val="1"/>
        </dgm:presLayoutVars>
      </dgm:prSet>
      <dgm:spPr/>
    </dgm:pt>
    <dgm:pt modelId="{A75B76D6-2D5E-054B-B9A8-9AAA33C79430}" type="pres">
      <dgm:prSet presAssocID="{2BC87048-4C34-EC4C-B629-2456F0F1540F}" presName="sibTrans" presStyleLbl="sibTrans2D1" presStyleIdx="3" presStyleCnt="5"/>
      <dgm:spPr/>
    </dgm:pt>
    <dgm:pt modelId="{D131ADAC-8761-4E47-A445-F678688848BC}" type="pres">
      <dgm:prSet presAssocID="{2BC87048-4C34-EC4C-B629-2456F0F1540F}" presName="connectorText" presStyleLbl="sibTrans2D1" presStyleIdx="3" presStyleCnt="5"/>
      <dgm:spPr/>
    </dgm:pt>
    <dgm:pt modelId="{6E9A01CC-4A55-EA41-BA51-E480A679F1AD}" type="pres">
      <dgm:prSet presAssocID="{321E59F9-F8CF-C64D-8F61-5111B3D8A18A}" presName="node" presStyleLbl="node1" presStyleIdx="4" presStyleCnt="5">
        <dgm:presLayoutVars>
          <dgm:bulletEnabled val="1"/>
        </dgm:presLayoutVars>
      </dgm:prSet>
      <dgm:spPr/>
    </dgm:pt>
    <dgm:pt modelId="{D01D5589-55F8-7D42-AA8F-33D4128AD177}" type="pres">
      <dgm:prSet presAssocID="{6DBDFDAB-9B5A-7444-A047-5E14C842E963}" presName="sibTrans" presStyleLbl="sibTrans2D1" presStyleIdx="4" presStyleCnt="5"/>
      <dgm:spPr/>
    </dgm:pt>
    <dgm:pt modelId="{1302EC5D-3B7B-A649-9262-B00AA527CB19}" type="pres">
      <dgm:prSet presAssocID="{6DBDFDAB-9B5A-7444-A047-5E14C842E963}" presName="connectorText" presStyleLbl="sibTrans2D1" presStyleIdx="4" presStyleCnt="5"/>
      <dgm:spPr/>
    </dgm:pt>
  </dgm:ptLst>
  <dgm:cxnLst>
    <dgm:cxn modelId="{81B4611C-EC2E-5C48-9887-E7407E0C8327}" type="presOf" srcId="{02DEF7C4-7783-2D40-913E-043C82A41F3E}" destId="{AC3BBFBE-7A48-4448-B51D-DCDC4B9500AD}" srcOrd="0" destOrd="0" presId="urn:microsoft.com/office/officeart/2005/8/layout/cycle2"/>
    <dgm:cxn modelId="{1C5E3320-0A1F-4344-A1AE-050E01B9AF6D}" type="presOf" srcId="{D92A982E-F6D3-4247-9E74-664EF313B4AB}" destId="{BA003640-826C-E74D-B8FD-EB56E04DB9D8}" srcOrd="0" destOrd="0" presId="urn:microsoft.com/office/officeart/2005/8/layout/cycle2"/>
    <dgm:cxn modelId="{8755252B-9C69-6E4B-A062-8946A4F3C1E8}" type="presOf" srcId="{2BC87048-4C34-EC4C-B629-2456F0F1540F}" destId="{A75B76D6-2D5E-054B-B9A8-9AAA33C79430}" srcOrd="0" destOrd="0" presId="urn:microsoft.com/office/officeart/2005/8/layout/cycle2"/>
    <dgm:cxn modelId="{DD6A992C-33B9-8445-87E8-6B9FA882D056}" type="presOf" srcId="{2BC87048-4C34-EC4C-B629-2456F0F1540F}" destId="{D131ADAC-8761-4E47-A445-F678688848BC}" srcOrd="1" destOrd="0" presId="urn:microsoft.com/office/officeart/2005/8/layout/cycle2"/>
    <dgm:cxn modelId="{E4AF6A2F-3305-3742-8A79-5F9B0B5289EB}" type="presOf" srcId="{501B927C-B8D5-1B49-B903-F47E5D5A51B3}" destId="{64BB4FB2-8A07-6D4D-98DD-2BC5EE5CE6DF}" srcOrd="1" destOrd="0" presId="urn:microsoft.com/office/officeart/2005/8/layout/cycle2"/>
    <dgm:cxn modelId="{D9A73232-22A3-B54E-91AF-84776561ACA2}" type="presOf" srcId="{7BEA073E-E244-E842-86C0-126052EE501B}" destId="{A333ADC8-A0C1-B241-8E44-14122DFCABD0}" srcOrd="0" destOrd="0" presId="urn:microsoft.com/office/officeart/2005/8/layout/cycle2"/>
    <dgm:cxn modelId="{02512D34-2DFE-4746-998B-464017DCEE0A}" srcId="{D92A982E-F6D3-4247-9E74-664EF313B4AB}" destId="{02DEF7C4-7783-2D40-913E-043C82A41F3E}" srcOrd="1" destOrd="0" parTransId="{D8AD5715-F0CB-E14D-8571-75C1C727CA4B}" sibTransId="{7BEA073E-E244-E842-86C0-126052EE501B}"/>
    <dgm:cxn modelId="{7750F83E-AAE9-1E45-9B42-4B758306D0D1}" type="presOf" srcId="{2B4B7877-7819-4B44-9219-F3F6899F7DF8}" destId="{C1B1312D-9A68-F743-A000-735EF0AB5438}" srcOrd="0" destOrd="0" presId="urn:microsoft.com/office/officeart/2005/8/layout/cycle2"/>
    <dgm:cxn modelId="{3431F554-3E91-AF42-AC27-F94B92B8BE92}" type="presOf" srcId="{501B927C-B8D5-1B49-B903-F47E5D5A51B3}" destId="{907B2B4F-8E47-EF40-9C61-D4D6C098086A}" srcOrd="0" destOrd="0" presId="urn:microsoft.com/office/officeart/2005/8/layout/cycle2"/>
    <dgm:cxn modelId="{0215BE5A-26F3-9044-BA57-14DBFC955EEB}" type="presOf" srcId="{9AD64CD3-28E2-AA48-B9AF-EF03EC97A7D0}" destId="{A1A027C0-54DF-7247-9DC7-BED78CE2F581}" srcOrd="0" destOrd="0" presId="urn:microsoft.com/office/officeart/2005/8/layout/cycle2"/>
    <dgm:cxn modelId="{1559307B-1CD1-7748-8042-1E8C5A6DB21C}" type="presOf" srcId="{7BEA073E-E244-E842-86C0-126052EE501B}" destId="{1F8F9DC8-0874-AB4F-B4E8-CD6A2AB765C5}" srcOrd="1" destOrd="0" presId="urn:microsoft.com/office/officeart/2005/8/layout/cycle2"/>
    <dgm:cxn modelId="{18BCE387-69AA-7B46-AE84-C5A79B7AB3AE}" type="presOf" srcId="{321E59F9-F8CF-C64D-8F61-5111B3D8A18A}" destId="{6E9A01CC-4A55-EA41-BA51-E480A679F1AD}" srcOrd="0" destOrd="0" presId="urn:microsoft.com/office/officeart/2005/8/layout/cycle2"/>
    <dgm:cxn modelId="{D5CE248D-0EFA-2343-8461-31DDDA53538B}" srcId="{D92A982E-F6D3-4247-9E74-664EF313B4AB}" destId="{4B79ECE6-FA52-4245-A743-A3C4627C7C1A}" srcOrd="0" destOrd="0" parTransId="{60E2DF87-68B0-6A4C-9B6D-2EA2D6B29ACA}" sibTransId="{EE2BA67F-7005-6C49-9683-4A65B3E630B2}"/>
    <dgm:cxn modelId="{19C2B69C-4051-C341-ADE8-C3EA3BCDB81A}" srcId="{D92A982E-F6D3-4247-9E74-664EF313B4AB}" destId="{2B4B7877-7819-4B44-9219-F3F6899F7DF8}" srcOrd="3" destOrd="0" parTransId="{1648059F-FDC7-3D4B-967B-D5726B8D06DF}" sibTransId="{2BC87048-4C34-EC4C-B629-2456F0F1540F}"/>
    <dgm:cxn modelId="{AD5F91A0-0BEF-7040-9A4F-49368A3BE0AF}" type="presOf" srcId="{6DBDFDAB-9B5A-7444-A047-5E14C842E963}" destId="{1302EC5D-3B7B-A649-9262-B00AA527CB19}" srcOrd="1" destOrd="0" presId="urn:microsoft.com/office/officeart/2005/8/layout/cycle2"/>
    <dgm:cxn modelId="{FDAAF0AC-911C-BA4D-8E66-DDA79E0FE9AF}" srcId="{D92A982E-F6D3-4247-9E74-664EF313B4AB}" destId="{9AD64CD3-28E2-AA48-B9AF-EF03EC97A7D0}" srcOrd="2" destOrd="0" parTransId="{D502F268-9061-9A4E-BD9A-D305B42A74BF}" sibTransId="{501B927C-B8D5-1B49-B903-F47E5D5A51B3}"/>
    <dgm:cxn modelId="{5BC117B0-4215-6842-A2E6-657C954AFE0C}" srcId="{D92A982E-F6D3-4247-9E74-664EF313B4AB}" destId="{321E59F9-F8CF-C64D-8F61-5111B3D8A18A}" srcOrd="4" destOrd="0" parTransId="{EEA6349D-EEAE-3F47-9FE1-1BF4EA4A2375}" sibTransId="{6DBDFDAB-9B5A-7444-A047-5E14C842E963}"/>
    <dgm:cxn modelId="{36FA0EB3-E69D-2A46-926A-EE510B3F905E}" type="presOf" srcId="{6DBDFDAB-9B5A-7444-A047-5E14C842E963}" destId="{D01D5589-55F8-7D42-AA8F-33D4128AD177}" srcOrd="0" destOrd="0" presId="urn:microsoft.com/office/officeart/2005/8/layout/cycle2"/>
    <dgm:cxn modelId="{FAF9A5CA-665F-864B-9330-12712B79A70A}" type="presOf" srcId="{EE2BA67F-7005-6C49-9683-4A65B3E630B2}" destId="{EEE97837-6203-574B-ACC4-F75ADD395D0D}" srcOrd="0" destOrd="0" presId="urn:microsoft.com/office/officeart/2005/8/layout/cycle2"/>
    <dgm:cxn modelId="{ED847DDD-A817-9443-9236-BFF1431C8B14}" type="presOf" srcId="{EE2BA67F-7005-6C49-9683-4A65B3E630B2}" destId="{659E58EA-4515-EC4D-84B7-0EF7907905FB}" srcOrd="1" destOrd="0" presId="urn:microsoft.com/office/officeart/2005/8/layout/cycle2"/>
    <dgm:cxn modelId="{AFB463E9-DB4B-884A-891E-AD2173C18D23}" type="presOf" srcId="{4B79ECE6-FA52-4245-A743-A3C4627C7C1A}" destId="{45D29400-C88A-2541-82DA-5DB8FF6B54A0}" srcOrd="0" destOrd="0" presId="urn:microsoft.com/office/officeart/2005/8/layout/cycle2"/>
    <dgm:cxn modelId="{354997F3-4DCE-694D-BC22-203234B1BDE3}" type="presParOf" srcId="{BA003640-826C-E74D-B8FD-EB56E04DB9D8}" destId="{45D29400-C88A-2541-82DA-5DB8FF6B54A0}" srcOrd="0" destOrd="0" presId="urn:microsoft.com/office/officeart/2005/8/layout/cycle2"/>
    <dgm:cxn modelId="{CA61CCDA-4202-AF47-ADD7-51BCB60DC17E}" type="presParOf" srcId="{BA003640-826C-E74D-B8FD-EB56E04DB9D8}" destId="{EEE97837-6203-574B-ACC4-F75ADD395D0D}" srcOrd="1" destOrd="0" presId="urn:microsoft.com/office/officeart/2005/8/layout/cycle2"/>
    <dgm:cxn modelId="{EE4D3BDF-FAC4-B84E-BBAB-7810BFC6F9D6}" type="presParOf" srcId="{EEE97837-6203-574B-ACC4-F75ADD395D0D}" destId="{659E58EA-4515-EC4D-84B7-0EF7907905FB}" srcOrd="0" destOrd="0" presId="urn:microsoft.com/office/officeart/2005/8/layout/cycle2"/>
    <dgm:cxn modelId="{68CD4C55-2BFD-F244-A66B-09CD75016799}" type="presParOf" srcId="{BA003640-826C-E74D-B8FD-EB56E04DB9D8}" destId="{AC3BBFBE-7A48-4448-B51D-DCDC4B9500AD}" srcOrd="2" destOrd="0" presId="urn:microsoft.com/office/officeart/2005/8/layout/cycle2"/>
    <dgm:cxn modelId="{7093C318-EA3A-8E47-8595-C60969FF9417}" type="presParOf" srcId="{BA003640-826C-E74D-B8FD-EB56E04DB9D8}" destId="{A333ADC8-A0C1-B241-8E44-14122DFCABD0}" srcOrd="3" destOrd="0" presId="urn:microsoft.com/office/officeart/2005/8/layout/cycle2"/>
    <dgm:cxn modelId="{CDB232D0-4C64-E44A-8C3A-EB412B68F0FB}" type="presParOf" srcId="{A333ADC8-A0C1-B241-8E44-14122DFCABD0}" destId="{1F8F9DC8-0874-AB4F-B4E8-CD6A2AB765C5}" srcOrd="0" destOrd="0" presId="urn:microsoft.com/office/officeart/2005/8/layout/cycle2"/>
    <dgm:cxn modelId="{5EFA6D47-AC8F-E542-91E4-5B57DF935C7E}" type="presParOf" srcId="{BA003640-826C-E74D-B8FD-EB56E04DB9D8}" destId="{A1A027C0-54DF-7247-9DC7-BED78CE2F581}" srcOrd="4" destOrd="0" presId="urn:microsoft.com/office/officeart/2005/8/layout/cycle2"/>
    <dgm:cxn modelId="{160EC0D7-07B5-8340-B336-A082C488CF14}" type="presParOf" srcId="{BA003640-826C-E74D-B8FD-EB56E04DB9D8}" destId="{907B2B4F-8E47-EF40-9C61-D4D6C098086A}" srcOrd="5" destOrd="0" presId="urn:microsoft.com/office/officeart/2005/8/layout/cycle2"/>
    <dgm:cxn modelId="{FEB48E5C-F0F4-8A45-A30C-89E4382F676A}" type="presParOf" srcId="{907B2B4F-8E47-EF40-9C61-D4D6C098086A}" destId="{64BB4FB2-8A07-6D4D-98DD-2BC5EE5CE6DF}" srcOrd="0" destOrd="0" presId="urn:microsoft.com/office/officeart/2005/8/layout/cycle2"/>
    <dgm:cxn modelId="{91E64F60-352D-B64D-8B64-F68C339713A3}" type="presParOf" srcId="{BA003640-826C-E74D-B8FD-EB56E04DB9D8}" destId="{C1B1312D-9A68-F743-A000-735EF0AB5438}" srcOrd="6" destOrd="0" presId="urn:microsoft.com/office/officeart/2005/8/layout/cycle2"/>
    <dgm:cxn modelId="{F3E2E9B3-218B-5449-A505-0975955F90B4}" type="presParOf" srcId="{BA003640-826C-E74D-B8FD-EB56E04DB9D8}" destId="{A75B76D6-2D5E-054B-B9A8-9AAA33C79430}" srcOrd="7" destOrd="0" presId="urn:microsoft.com/office/officeart/2005/8/layout/cycle2"/>
    <dgm:cxn modelId="{BB800486-676B-C540-B359-38EF4EE824EF}" type="presParOf" srcId="{A75B76D6-2D5E-054B-B9A8-9AAA33C79430}" destId="{D131ADAC-8761-4E47-A445-F678688848BC}" srcOrd="0" destOrd="0" presId="urn:microsoft.com/office/officeart/2005/8/layout/cycle2"/>
    <dgm:cxn modelId="{F2E74182-0F5C-944B-BFA9-5C9EA51DE754}" type="presParOf" srcId="{BA003640-826C-E74D-B8FD-EB56E04DB9D8}" destId="{6E9A01CC-4A55-EA41-BA51-E480A679F1AD}" srcOrd="8" destOrd="0" presId="urn:microsoft.com/office/officeart/2005/8/layout/cycle2"/>
    <dgm:cxn modelId="{72553F1E-7D90-F045-AD86-A38FDECE9BE7}" type="presParOf" srcId="{BA003640-826C-E74D-B8FD-EB56E04DB9D8}" destId="{D01D5589-55F8-7D42-AA8F-33D4128AD177}" srcOrd="9" destOrd="0" presId="urn:microsoft.com/office/officeart/2005/8/layout/cycle2"/>
    <dgm:cxn modelId="{6D4F76EA-ABF9-344E-AFE3-6FDCB6AE478B}" type="presParOf" srcId="{D01D5589-55F8-7D42-AA8F-33D4128AD177}" destId="{1302EC5D-3B7B-A649-9262-B00AA527CB1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3CE396-44DD-4987-ACAD-8F6A9A24D4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547F985-A31D-41EC-B074-F1CB98559E7B}">
      <dgm:prSet phldrT="[Text]"/>
      <dgm:spPr/>
      <dgm:t>
        <a:bodyPr/>
        <a:lstStyle/>
        <a:p>
          <a:r>
            <a:rPr lang="en-US" dirty="0"/>
            <a:t>Lý do chọn đề tài</a:t>
          </a:r>
        </a:p>
      </dgm:t>
    </dgm:pt>
    <dgm:pt modelId="{9EC00B81-1205-4266-840B-52F5E3CBF384}" type="parTrans" cxnId="{B9F67A6B-2CEE-44D3-97CE-CF856CF04CF8}">
      <dgm:prSet/>
      <dgm:spPr/>
      <dgm:t>
        <a:bodyPr/>
        <a:lstStyle/>
        <a:p>
          <a:endParaRPr lang="en-US"/>
        </a:p>
      </dgm:t>
    </dgm:pt>
    <dgm:pt modelId="{E1146A0E-1CFE-4DEB-B957-E9E055BED426}" type="sibTrans" cxnId="{B9F67A6B-2CEE-44D3-97CE-CF856CF04CF8}">
      <dgm:prSet/>
      <dgm:spPr/>
      <dgm:t>
        <a:bodyPr/>
        <a:lstStyle/>
        <a:p>
          <a:endParaRPr lang="en-US"/>
        </a:p>
      </dgm:t>
    </dgm:pt>
    <dgm:pt modelId="{12231AC3-B8D0-4F0A-95DD-A95A4A85353A}">
      <dgm:prSet phldrT="[Text]"/>
      <dgm:spPr/>
      <dgm:t>
        <a:bodyPr/>
        <a:lstStyle/>
        <a:p>
          <a:r>
            <a:rPr lang="en-US" dirty="0"/>
            <a:t>Công nghệ phát triển</a:t>
          </a:r>
        </a:p>
      </dgm:t>
    </dgm:pt>
    <dgm:pt modelId="{02EB67BA-07F2-46EC-82CB-34F2336F619D}" type="parTrans" cxnId="{D9BA82A6-9FB3-459B-848C-B7B1AF5E2197}">
      <dgm:prSet/>
      <dgm:spPr/>
      <dgm:t>
        <a:bodyPr/>
        <a:lstStyle/>
        <a:p>
          <a:endParaRPr lang="en-US"/>
        </a:p>
      </dgm:t>
    </dgm:pt>
    <dgm:pt modelId="{B8C357CB-6409-416E-8624-40FBE397C6FD}" type="sibTrans" cxnId="{D9BA82A6-9FB3-459B-848C-B7B1AF5E2197}">
      <dgm:prSet/>
      <dgm:spPr/>
      <dgm:t>
        <a:bodyPr/>
        <a:lstStyle/>
        <a:p>
          <a:endParaRPr lang="en-US"/>
        </a:p>
      </dgm:t>
    </dgm:pt>
    <dgm:pt modelId="{F647D160-A96C-478C-95B5-787867720198}">
      <dgm:prSet phldrT="[Text]"/>
      <dgm:spPr/>
      <dgm:t>
        <a:bodyPr/>
        <a:lstStyle/>
        <a:p>
          <a:r>
            <a:rPr lang="en-US" dirty="0"/>
            <a:t>Kiến trúc hệ thống</a:t>
          </a:r>
        </a:p>
      </dgm:t>
    </dgm:pt>
    <dgm:pt modelId="{6F7A7AB1-761B-4899-BD5E-934BD8F5626D}" type="parTrans" cxnId="{DDF6E3E0-7DD6-477E-91BC-B9947AC128B4}">
      <dgm:prSet/>
      <dgm:spPr/>
      <dgm:t>
        <a:bodyPr/>
        <a:lstStyle/>
        <a:p>
          <a:endParaRPr lang="en-US"/>
        </a:p>
      </dgm:t>
    </dgm:pt>
    <dgm:pt modelId="{D16C7F4F-0185-4D9B-985E-046A1F5A3EEB}" type="sibTrans" cxnId="{DDF6E3E0-7DD6-477E-91BC-B9947AC128B4}">
      <dgm:prSet/>
      <dgm:spPr/>
      <dgm:t>
        <a:bodyPr/>
        <a:lstStyle/>
        <a:p>
          <a:endParaRPr lang="en-US"/>
        </a:p>
      </dgm:t>
    </dgm:pt>
    <dgm:pt modelId="{6854F434-8B0F-C245-8841-42128977A687}">
      <dgm:prSet/>
      <dgm:spPr/>
      <dgm:t>
        <a:bodyPr/>
        <a:lstStyle/>
        <a:p>
          <a:r>
            <a:rPr lang="en-US"/>
            <a:t>Kết quả đạt được</a:t>
          </a:r>
        </a:p>
      </dgm:t>
    </dgm:pt>
    <dgm:pt modelId="{11AA66B0-477D-E342-8387-079DE8661FA8}" type="parTrans" cxnId="{703D48E4-7493-DF4B-B79F-7BDA62F9123F}">
      <dgm:prSet/>
      <dgm:spPr/>
      <dgm:t>
        <a:bodyPr/>
        <a:lstStyle/>
        <a:p>
          <a:endParaRPr lang="en-US"/>
        </a:p>
      </dgm:t>
    </dgm:pt>
    <dgm:pt modelId="{1B26FF7D-8438-E448-920C-1A12DA4F4FFB}" type="sibTrans" cxnId="{703D48E4-7493-DF4B-B79F-7BDA62F9123F}">
      <dgm:prSet/>
      <dgm:spPr/>
      <dgm:t>
        <a:bodyPr/>
        <a:lstStyle/>
        <a:p>
          <a:endParaRPr lang="en-US"/>
        </a:p>
      </dgm:t>
    </dgm:pt>
    <dgm:pt modelId="{066D9971-4A03-0341-9466-0E9100B1C09C}">
      <dgm:prSet/>
      <dgm:spPr/>
      <dgm:t>
        <a:bodyPr/>
        <a:lstStyle/>
        <a:p>
          <a:r>
            <a:rPr lang="en-US"/>
            <a:t>Kết luận và định hướng phát triển</a:t>
          </a:r>
        </a:p>
      </dgm:t>
    </dgm:pt>
    <dgm:pt modelId="{6DE43767-E810-294F-8F80-6A7CBFF0E159}" type="parTrans" cxnId="{2F5BF30C-8724-B440-95D1-0B687A23A13C}">
      <dgm:prSet/>
      <dgm:spPr/>
      <dgm:t>
        <a:bodyPr/>
        <a:lstStyle/>
        <a:p>
          <a:endParaRPr lang="en-US"/>
        </a:p>
      </dgm:t>
    </dgm:pt>
    <dgm:pt modelId="{F3434DD7-ABB4-634A-A865-7312F41F191C}" type="sibTrans" cxnId="{2F5BF30C-8724-B440-95D1-0B687A23A13C}">
      <dgm:prSet/>
      <dgm:spPr/>
      <dgm:t>
        <a:bodyPr/>
        <a:lstStyle/>
        <a:p>
          <a:endParaRPr lang="en-US"/>
        </a:p>
      </dgm:t>
    </dgm:pt>
    <dgm:pt modelId="{70398284-BDC3-49E6-B714-308F6387C691}" type="pres">
      <dgm:prSet presAssocID="{4E3CE396-44DD-4987-ACAD-8F6A9A24D444}" presName="linear" presStyleCnt="0">
        <dgm:presLayoutVars>
          <dgm:dir/>
          <dgm:animLvl val="lvl"/>
          <dgm:resizeHandles val="exact"/>
        </dgm:presLayoutVars>
      </dgm:prSet>
      <dgm:spPr/>
    </dgm:pt>
    <dgm:pt modelId="{4CC4F22B-3201-4A1B-8D9A-7335565384C9}" type="pres">
      <dgm:prSet presAssocID="{F547F985-A31D-41EC-B074-F1CB98559E7B}" presName="parentLin" presStyleCnt="0"/>
      <dgm:spPr/>
    </dgm:pt>
    <dgm:pt modelId="{65AA2845-2BC5-4E55-8D7D-F2FD06E064F7}" type="pres">
      <dgm:prSet presAssocID="{F547F985-A31D-41EC-B074-F1CB98559E7B}" presName="parentLeftMargin" presStyleLbl="node1" presStyleIdx="0" presStyleCnt="5"/>
      <dgm:spPr/>
    </dgm:pt>
    <dgm:pt modelId="{555335D7-F100-4904-8077-B5DA362F2C1D}" type="pres">
      <dgm:prSet presAssocID="{F547F985-A31D-41EC-B074-F1CB98559E7B}" presName="parentText" presStyleLbl="node1" presStyleIdx="0" presStyleCnt="5" custLinFactNeighborY="-1907">
        <dgm:presLayoutVars>
          <dgm:chMax val="0"/>
          <dgm:bulletEnabled val="1"/>
        </dgm:presLayoutVars>
      </dgm:prSet>
      <dgm:spPr/>
    </dgm:pt>
    <dgm:pt modelId="{2EFD7A69-2AC8-4896-B911-345E74A536BF}" type="pres">
      <dgm:prSet presAssocID="{F547F985-A31D-41EC-B074-F1CB98559E7B}" presName="negativeSpace" presStyleCnt="0"/>
      <dgm:spPr/>
    </dgm:pt>
    <dgm:pt modelId="{835B9550-6D50-446B-B5C1-620E68FFFB5F}" type="pres">
      <dgm:prSet presAssocID="{F547F985-A31D-41EC-B074-F1CB98559E7B}" presName="childText" presStyleLbl="conFgAcc1" presStyleIdx="0" presStyleCnt="5">
        <dgm:presLayoutVars>
          <dgm:bulletEnabled val="1"/>
        </dgm:presLayoutVars>
      </dgm:prSet>
      <dgm:spPr/>
    </dgm:pt>
    <dgm:pt modelId="{1687E9C3-46B9-43CE-A3F7-ABF9CC98E73C}" type="pres">
      <dgm:prSet presAssocID="{E1146A0E-1CFE-4DEB-B957-E9E055BED426}" presName="spaceBetweenRectangles" presStyleCnt="0"/>
      <dgm:spPr/>
    </dgm:pt>
    <dgm:pt modelId="{9E61D877-BCC5-45EA-B659-2DA9C12834CC}" type="pres">
      <dgm:prSet presAssocID="{12231AC3-B8D0-4F0A-95DD-A95A4A85353A}" presName="parentLin" presStyleCnt="0"/>
      <dgm:spPr/>
    </dgm:pt>
    <dgm:pt modelId="{8E86234F-85A8-4170-81D6-CDFFC348E610}" type="pres">
      <dgm:prSet presAssocID="{12231AC3-B8D0-4F0A-95DD-A95A4A85353A}" presName="parentLeftMargin" presStyleLbl="node1" presStyleIdx="0" presStyleCnt="5"/>
      <dgm:spPr/>
    </dgm:pt>
    <dgm:pt modelId="{CCF13CE8-A604-4B9A-9D6E-8B77FC10D91C}" type="pres">
      <dgm:prSet presAssocID="{12231AC3-B8D0-4F0A-95DD-A95A4A85353A}" presName="parentText" presStyleLbl="node1" presStyleIdx="1" presStyleCnt="5">
        <dgm:presLayoutVars>
          <dgm:chMax val="0"/>
          <dgm:bulletEnabled val="1"/>
        </dgm:presLayoutVars>
      </dgm:prSet>
      <dgm:spPr/>
    </dgm:pt>
    <dgm:pt modelId="{75362A4E-0630-4E43-80B3-35A05276959C}" type="pres">
      <dgm:prSet presAssocID="{12231AC3-B8D0-4F0A-95DD-A95A4A85353A}" presName="negativeSpace" presStyleCnt="0"/>
      <dgm:spPr/>
    </dgm:pt>
    <dgm:pt modelId="{A3D928CD-848B-440F-8E2E-F8151C40C01E}" type="pres">
      <dgm:prSet presAssocID="{12231AC3-B8D0-4F0A-95DD-A95A4A85353A}" presName="childText" presStyleLbl="conFgAcc1" presStyleIdx="1" presStyleCnt="5">
        <dgm:presLayoutVars>
          <dgm:bulletEnabled val="1"/>
        </dgm:presLayoutVars>
      </dgm:prSet>
      <dgm:spPr/>
    </dgm:pt>
    <dgm:pt modelId="{E4229A35-041B-4F4E-995D-117860F3B4DC}" type="pres">
      <dgm:prSet presAssocID="{B8C357CB-6409-416E-8624-40FBE397C6FD}" presName="spaceBetweenRectangles" presStyleCnt="0"/>
      <dgm:spPr/>
    </dgm:pt>
    <dgm:pt modelId="{BB7408D6-F227-48DA-A17D-B128BC49E9E5}" type="pres">
      <dgm:prSet presAssocID="{F647D160-A96C-478C-95B5-787867720198}" presName="parentLin" presStyleCnt="0"/>
      <dgm:spPr/>
    </dgm:pt>
    <dgm:pt modelId="{F03AFC1A-48CD-4799-B7EB-AE6F960E8E32}" type="pres">
      <dgm:prSet presAssocID="{F647D160-A96C-478C-95B5-787867720198}" presName="parentLeftMargin" presStyleLbl="node1" presStyleIdx="1" presStyleCnt="5"/>
      <dgm:spPr/>
    </dgm:pt>
    <dgm:pt modelId="{A4491B23-B90F-416F-A3C3-D72F73A529D8}" type="pres">
      <dgm:prSet presAssocID="{F647D160-A96C-478C-95B5-787867720198}" presName="parentText" presStyleLbl="node1" presStyleIdx="2" presStyleCnt="5">
        <dgm:presLayoutVars>
          <dgm:chMax val="0"/>
          <dgm:bulletEnabled val="1"/>
        </dgm:presLayoutVars>
      </dgm:prSet>
      <dgm:spPr/>
    </dgm:pt>
    <dgm:pt modelId="{7519FDBD-C44C-4C6E-B9BE-6E8C1EDBA8C8}" type="pres">
      <dgm:prSet presAssocID="{F647D160-A96C-478C-95B5-787867720198}" presName="negativeSpace" presStyleCnt="0"/>
      <dgm:spPr/>
    </dgm:pt>
    <dgm:pt modelId="{919D9078-6035-4680-A35C-34A508593D8C}" type="pres">
      <dgm:prSet presAssocID="{F647D160-A96C-478C-95B5-787867720198}" presName="childText" presStyleLbl="conFgAcc1" presStyleIdx="2" presStyleCnt="5">
        <dgm:presLayoutVars>
          <dgm:bulletEnabled val="1"/>
        </dgm:presLayoutVars>
      </dgm:prSet>
      <dgm:spPr/>
    </dgm:pt>
    <dgm:pt modelId="{C4DECD9D-E40F-3A44-934B-3C1BC4D4B955}" type="pres">
      <dgm:prSet presAssocID="{D16C7F4F-0185-4D9B-985E-046A1F5A3EEB}" presName="spaceBetweenRectangles" presStyleCnt="0"/>
      <dgm:spPr/>
    </dgm:pt>
    <dgm:pt modelId="{BDADA5F5-00C4-F745-A941-36FBCE4BEF22}" type="pres">
      <dgm:prSet presAssocID="{6854F434-8B0F-C245-8841-42128977A687}" presName="parentLin" presStyleCnt="0"/>
      <dgm:spPr/>
    </dgm:pt>
    <dgm:pt modelId="{C09FAB68-CE03-A847-B21A-B001DDE50FCC}" type="pres">
      <dgm:prSet presAssocID="{6854F434-8B0F-C245-8841-42128977A687}" presName="parentLeftMargin" presStyleLbl="node1" presStyleIdx="2" presStyleCnt="5"/>
      <dgm:spPr/>
    </dgm:pt>
    <dgm:pt modelId="{691A2184-A4B4-A845-9B44-2094098F018F}" type="pres">
      <dgm:prSet presAssocID="{6854F434-8B0F-C245-8841-42128977A687}" presName="parentText" presStyleLbl="node1" presStyleIdx="3" presStyleCnt="5">
        <dgm:presLayoutVars>
          <dgm:chMax val="0"/>
          <dgm:bulletEnabled val="1"/>
        </dgm:presLayoutVars>
      </dgm:prSet>
      <dgm:spPr/>
    </dgm:pt>
    <dgm:pt modelId="{75BBD82D-C8E0-3A4B-BC34-5A9AB6F7C35E}" type="pres">
      <dgm:prSet presAssocID="{6854F434-8B0F-C245-8841-42128977A687}" presName="negativeSpace" presStyleCnt="0"/>
      <dgm:spPr/>
    </dgm:pt>
    <dgm:pt modelId="{466028F0-1A9B-0C4B-BE56-65F56C82C0F4}" type="pres">
      <dgm:prSet presAssocID="{6854F434-8B0F-C245-8841-42128977A687}" presName="childText" presStyleLbl="conFgAcc1" presStyleIdx="3" presStyleCnt="5">
        <dgm:presLayoutVars>
          <dgm:bulletEnabled val="1"/>
        </dgm:presLayoutVars>
      </dgm:prSet>
      <dgm:spPr/>
    </dgm:pt>
    <dgm:pt modelId="{5D3F8DF6-9857-884B-96F5-8C5E074A9B10}" type="pres">
      <dgm:prSet presAssocID="{1B26FF7D-8438-E448-920C-1A12DA4F4FFB}" presName="spaceBetweenRectangles" presStyleCnt="0"/>
      <dgm:spPr/>
    </dgm:pt>
    <dgm:pt modelId="{4F3E2B08-65F2-5041-A04C-C25933AE3A73}" type="pres">
      <dgm:prSet presAssocID="{066D9971-4A03-0341-9466-0E9100B1C09C}" presName="parentLin" presStyleCnt="0"/>
      <dgm:spPr/>
    </dgm:pt>
    <dgm:pt modelId="{702DC97F-433D-FA47-B6EB-8C3CCBBC2431}" type="pres">
      <dgm:prSet presAssocID="{066D9971-4A03-0341-9466-0E9100B1C09C}" presName="parentLeftMargin" presStyleLbl="node1" presStyleIdx="3" presStyleCnt="5"/>
      <dgm:spPr/>
    </dgm:pt>
    <dgm:pt modelId="{73109221-3BCB-134A-8ABE-7A50EB225541}" type="pres">
      <dgm:prSet presAssocID="{066D9971-4A03-0341-9466-0E9100B1C09C}" presName="parentText" presStyleLbl="node1" presStyleIdx="4" presStyleCnt="5">
        <dgm:presLayoutVars>
          <dgm:chMax val="0"/>
          <dgm:bulletEnabled val="1"/>
        </dgm:presLayoutVars>
      </dgm:prSet>
      <dgm:spPr/>
    </dgm:pt>
    <dgm:pt modelId="{51E58721-93C3-1541-9C42-86F2CE1F0F88}" type="pres">
      <dgm:prSet presAssocID="{066D9971-4A03-0341-9466-0E9100B1C09C}" presName="negativeSpace" presStyleCnt="0"/>
      <dgm:spPr/>
    </dgm:pt>
    <dgm:pt modelId="{803FF523-A616-8D4A-B187-5A990FF48B83}" type="pres">
      <dgm:prSet presAssocID="{066D9971-4A03-0341-9466-0E9100B1C09C}" presName="childText" presStyleLbl="conFgAcc1" presStyleIdx="4" presStyleCnt="5">
        <dgm:presLayoutVars>
          <dgm:bulletEnabled val="1"/>
        </dgm:presLayoutVars>
      </dgm:prSet>
      <dgm:spPr/>
    </dgm:pt>
  </dgm:ptLst>
  <dgm:cxnLst>
    <dgm:cxn modelId="{BF052106-1D40-45AC-B806-B6624C273277}" type="presOf" srcId="{F547F985-A31D-41EC-B074-F1CB98559E7B}" destId="{555335D7-F100-4904-8077-B5DA362F2C1D}" srcOrd="1" destOrd="0" presId="urn:microsoft.com/office/officeart/2005/8/layout/list1"/>
    <dgm:cxn modelId="{836BDE0C-2F8C-442A-85C7-69C840B137DD}" type="presOf" srcId="{12231AC3-B8D0-4F0A-95DD-A95A4A85353A}" destId="{8E86234F-85A8-4170-81D6-CDFFC348E610}" srcOrd="0" destOrd="0" presId="urn:microsoft.com/office/officeart/2005/8/layout/list1"/>
    <dgm:cxn modelId="{2F5BF30C-8724-B440-95D1-0B687A23A13C}" srcId="{4E3CE396-44DD-4987-ACAD-8F6A9A24D444}" destId="{066D9971-4A03-0341-9466-0E9100B1C09C}" srcOrd="4" destOrd="0" parTransId="{6DE43767-E810-294F-8F80-6A7CBFF0E159}" sibTransId="{F3434DD7-ABB4-634A-A865-7312F41F191C}"/>
    <dgm:cxn modelId="{1352C020-C144-E148-ACDF-97543AEDE410}" type="presOf" srcId="{6854F434-8B0F-C245-8841-42128977A687}" destId="{691A2184-A4B4-A845-9B44-2094098F018F}" srcOrd="1" destOrd="0" presId="urn:microsoft.com/office/officeart/2005/8/layout/list1"/>
    <dgm:cxn modelId="{DA682335-C8E2-4C81-B899-149AE2D5FE50}" type="presOf" srcId="{4E3CE396-44DD-4987-ACAD-8F6A9A24D444}" destId="{70398284-BDC3-49E6-B714-308F6387C691}" srcOrd="0" destOrd="0" presId="urn:microsoft.com/office/officeart/2005/8/layout/list1"/>
    <dgm:cxn modelId="{7396DC37-613E-4DD3-BD23-836345A4B319}" type="presOf" srcId="{F647D160-A96C-478C-95B5-787867720198}" destId="{A4491B23-B90F-416F-A3C3-D72F73A529D8}" srcOrd="1" destOrd="0" presId="urn:microsoft.com/office/officeart/2005/8/layout/list1"/>
    <dgm:cxn modelId="{DF260648-7533-C943-8795-7FEFE5CDD50A}" type="presOf" srcId="{6854F434-8B0F-C245-8841-42128977A687}" destId="{C09FAB68-CE03-A847-B21A-B001DDE50FCC}" srcOrd="0" destOrd="0" presId="urn:microsoft.com/office/officeart/2005/8/layout/list1"/>
    <dgm:cxn modelId="{6784FD4C-C7B4-4C4E-B988-440E954DD26D}" type="presOf" srcId="{F547F985-A31D-41EC-B074-F1CB98559E7B}" destId="{65AA2845-2BC5-4E55-8D7D-F2FD06E064F7}" srcOrd="0" destOrd="0" presId="urn:microsoft.com/office/officeart/2005/8/layout/list1"/>
    <dgm:cxn modelId="{52EBAD54-2040-6F40-A5C5-C83E0B6C2E1D}" type="presOf" srcId="{066D9971-4A03-0341-9466-0E9100B1C09C}" destId="{702DC97F-433D-FA47-B6EB-8C3CCBBC2431}" srcOrd="0" destOrd="0" presId="urn:microsoft.com/office/officeart/2005/8/layout/list1"/>
    <dgm:cxn modelId="{E0941A5E-D675-7944-8E1D-7E83F781F9DE}" type="presOf" srcId="{066D9971-4A03-0341-9466-0E9100B1C09C}" destId="{73109221-3BCB-134A-8ABE-7A50EB225541}" srcOrd="1" destOrd="0" presId="urn:microsoft.com/office/officeart/2005/8/layout/list1"/>
    <dgm:cxn modelId="{B9F67A6B-2CEE-44D3-97CE-CF856CF04CF8}" srcId="{4E3CE396-44DD-4987-ACAD-8F6A9A24D444}" destId="{F547F985-A31D-41EC-B074-F1CB98559E7B}" srcOrd="0" destOrd="0" parTransId="{9EC00B81-1205-4266-840B-52F5E3CBF384}" sibTransId="{E1146A0E-1CFE-4DEB-B957-E9E055BED426}"/>
    <dgm:cxn modelId="{D33BCA7C-A3B4-4593-AE00-3E4B98BE643A}" type="presOf" srcId="{F647D160-A96C-478C-95B5-787867720198}" destId="{F03AFC1A-48CD-4799-B7EB-AE6F960E8E32}" srcOrd="0" destOrd="0" presId="urn:microsoft.com/office/officeart/2005/8/layout/list1"/>
    <dgm:cxn modelId="{D9BA82A6-9FB3-459B-848C-B7B1AF5E2197}" srcId="{4E3CE396-44DD-4987-ACAD-8F6A9A24D444}" destId="{12231AC3-B8D0-4F0A-95DD-A95A4A85353A}" srcOrd="1" destOrd="0" parTransId="{02EB67BA-07F2-46EC-82CB-34F2336F619D}" sibTransId="{B8C357CB-6409-416E-8624-40FBE397C6FD}"/>
    <dgm:cxn modelId="{662D14AE-B91C-4844-88F0-7C03674EB19F}" type="presOf" srcId="{12231AC3-B8D0-4F0A-95DD-A95A4A85353A}" destId="{CCF13CE8-A604-4B9A-9D6E-8B77FC10D91C}" srcOrd="1" destOrd="0" presId="urn:microsoft.com/office/officeart/2005/8/layout/list1"/>
    <dgm:cxn modelId="{DDF6E3E0-7DD6-477E-91BC-B9947AC128B4}" srcId="{4E3CE396-44DD-4987-ACAD-8F6A9A24D444}" destId="{F647D160-A96C-478C-95B5-787867720198}" srcOrd="2" destOrd="0" parTransId="{6F7A7AB1-761B-4899-BD5E-934BD8F5626D}" sibTransId="{D16C7F4F-0185-4D9B-985E-046A1F5A3EEB}"/>
    <dgm:cxn modelId="{703D48E4-7493-DF4B-B79F-7BDA62F9123F}" srcId="{4E3CE396-44DD-4987-ACAD-8F6A9A24D444}" destId="{6854F434-8B0F-C245-8841-42128977A687}" srcOrd="3" destOrd="0" parTransId="{11AA66B0-477D-E342-8387-079DE8661FA8}" sibTransId="{1B26FF7D-8438-E448-920C-1A12DA4F4FFB}"/>
    <dgm:cxn modelId="{6E82DBCF-6872-4666-B6F0-B8CAD8E1A063}" type="presParOf" srcId="{70398284-BDC3-49E6-B714-308F6387C691}" destId="{4CC4F22B-3201-4A1B-8D9A-7335565384C9}" srcOrd="0" destOrd="0" presId="urn:microsoft.com/office/officeart/2005/8/layout/list1"/>
    <dgm:cxn modelId="{5610FE6E-AD7E-4DC3-A342-6FEAC056137F}" type="presParOf" srcId="{4CC4F22B-3201-4A1B-8D9A-7335565384C9}" destId="{65AA2845-2BC5-4E55-8D7D-F2FD06E064F7}" srcOrd="0" destOrd="0" presId="urn:microsoft.com/office/officeart/2005/8/layout/list1"/>
    <dgm:cxn modelId="{5A6382E4-7D5A-456F-B21C-A544C132316C}" type="presParOf" srcId="{4CC4F22B-3201-4A1B-8D9A-7335565384C9}" destId="{555335D7-F100-4904-8077-B5DA362F2C1D}" srcOrd="1" destOrd="0" presId="urn:microsoft.com/office/officeart/2005/8/layout/list1"/>
    <dgm:cxn modelId="{F62C86A4-8E0E-4A66-B974-2A858CCC7CDB}" type="presParOf" srcId="{70398284-BDC3-49E6-B714-308F6387C691}" destId="{2EFD7A69-2AC8-4896-B911-345E74A536BF}" srcOrd="1" destOrd="0" presId="urn:microsoft.com/office/officeart/2005/8/layout/list1"/>
    <dgm:cxn modelId="{C24C6274-2C02-42A6-8E71-AB0D1E4CE508}" type="presParOf" srcId="{70398284-BDC3-49E6-B714-308F6387C691}" destId="{835B9550-6D50-446B-B5C1-620E68FFFB5F}" srcOrd="2" destOrd="0" presId="urn:microsoft.com/office/officeart/2005/8/layout/list1"/>
    <dgm:cxn modelId="{6435D37E-878F-4A81-8BAC-E88A732253D3}" type="presParOf" srcId="{70398284-BDC3-49E6-B714-308F6387C691}" destId="{1687E9C3-46B9-43CE-A3F7-ABF9CC98E73C}" srcOrd="3" destOrd="0" presId="urn:microsoft.com/office/officeart/2005/8/layout/list1"/>
    <dgm:cxn modelId="{E0204286-1598-4CBF-AC92-54EE918098BD}" type="presParOf" srcId="{70398284-BDC3-49E6-B714-308F6387C691}" destId="{9E61D877-BCC5-45EA-B659-2DA9C12834CC}" srcOrd="4" destOrd="0" presId="urn:microsoft.com/office/officeart/2005/8/layout/list1"/>
    <dgm:cxn modelId="{9325E379-1674-472B-AA91-6849B4C61ECE}" type="presParOf" srcId="{9E61D877-BCC5-45EA-B659-2DA9C12834CC}" destId="{8E86234F-85A8-4170-81D6-CDFFC348E610}" srcOrd="0" destOrd="0" presId="urn:microsoft.com/office/officeart/2005/8/layout/list1"/>
    <dgm:cxn modelId="{5E3D4425-10E6-4B56-A21D-2A4748027EE8}" type="presParOf" srcId="{9E61D877-BCC5-45EA-B659-2DA9C12834CC}" destId="{CCF13CE8-A604-4B9A-9D6E-8B77FC10D91C}" srcOrd="1" destOrd="0" presId="urn:microsoft.com/office/officeart/2005/8/layout/list1"/>
    <dgm:cxn modelId="{A518AE6E-5B4B-4908-A2FB-CCA28F1EC216}" type="presParOf" srcId="{70398284-BDC3-49E6-B714-308F6387C691}" destId="{75362A4E-0630-4E43-80B3-35A05276959C}" srcOrd="5" destOrd="0" presId="urn:microsoft.com/office/officeart/2005/8/layout/list1"/>
    <dgm:cxn modelId="{44CEBB08-E22A-478E-8C0A-04DE0DAE7AC6}" type="presParOf" srcId="{70398284-BDC3-49E6-B714-308F6387C691}" destId="{A3D928CD-848B-440F-8E2E-F8151C40C01E}" srcOrd="6" destOrd="0" presId="urn:microsoft.com/office/officeart/2005/8/layout/list1"/>
    <dgm:cxn modelId="{C3DA4BD2-0F2C-40EF-BF0D-DF2C12D5B030}" type="presParOf" srcId="{70398284-BDC3-49E6-B714-308F6387C691}" destId="{E4229A35-041B-4F4E-995D-117860F3B4DC}" srcOrd="7" destOrd="0" presId="urn:microsoft.com/office/officeart/2005/8/layout/list1"/>
    <dgm:cxn modelId="{ACD0CB39-9874-4ECE-BCF4-92E68A05B25D}" type="presParOf" srcId="{70398284-BDC3-49E6-B714-308F6387C691}" destId="{BB7408D6-F227-48DA-A17D-B128BC49E9E5}" srcOrd="8" destOrd="0" presId="urn:microsoft.com/office/officeart/2005/8/layout/list1"/>
    <dgm:cxn modelId="{585407D7-49FB-4E9A-8D90-600CCB0DE47B}" type="presParOf" srcId="{BB7408D6-F227-48DA-A17D-B128BC49E9E5}" destId="{F03AFC1A-48CD-4799-B7EB-AE6F960E8E32}" srcOrd="0" destOrd="0" presId="urn:microsoft.com/office/officeart/2005/8/layout/list1"/>
    <dgm:cxn modelId="{B11711FB-7090-414F-B0A8-A286096D053C}" type="presParOf" srcId="{BB7408D6-F227-48DA-A17D-B128BC49E9E5}" destId="{A4491B23-B90F-416F-A3C3-D72F73A529D8}" srcOrd="1" destOrd="0" presId="urn:microsoft.com/office/officeart/2005/8/layout/list1"/>
    <dgm:cxn modelId="{D611D151-EBD5-4259-92DE-9B6DB1834403}" type="presParOf" srcId="{70398284-BDC3-49E6-B714-308F6387C691}" destId="{7519FDBD-C44C-4C6E-B9BE-6E8C1EDBA8C8}" srcOrd="9" destOrd="0" presId="urn:microsoft.com/office/officeart/2005/8/layout/list1"/>
    <dgm:cxn modelId="{533B1269-883B-4802-B1AD-1ED1FC95934E}" type="presParOf" srcId="{70398284-BDC3-49E6-B714-308F6387C691}" destId="{919D9078-6035-4680-A35C-34A508593D8C}" srcOrd="10" destOrd="0" presId="urn:microsoft.com/office/officeart/2005/8/layout/list1"/>
    <dgm:cxn modelId="{1A0FBB2F-EC38-3C4C-8770-5BEB50E000CD}" type="presParOf" srcId="{70398284-BDC3-49E6-B714-308F6387C691}" destId="{C4DECD9D-E40F-3A44-934B-3C1BC4D4B955}" srcOrd="11" destOrd="0" presId="urn:microsoft.com/office/officeart/2005/8/layout/list1"/>
    <dgm:cxn modelId="{1FC91FC6-C2A9-514D-96B9-AE26CD9C4E53}" type="presParOf" srcId="{70398284-BDC3-49E6-B714-308F6387C691}" destId="{BDADA5F5-00C4-F745-A941-36FBCE4BEF22}" srcOrd="12" destOrd="0" presId="urn:microsoft.com/office/officeart/2005/8/layout/list1"/>
    <dgm:cxn modelId="{6CED3F2B-5064-B54E-B9B4-6730EAD35124}" type="presParOf" srcId="{BDADA5F5-00C4-F745-A941-36FBCE4BEF22}" destId="{C09FAB68-CE03-A847-B21A-B001DDE50FCC}" srcOrd="0" destOrd="0" presId="urn:microsoft.com/office/officeart/2005/8/layout/list1"/>
    <dgm:cxn modelId="{845CFE18-BF0B-3D41-BB0B-E7101A6A7397}" type="presParOf" srcId="{BDADA5F5-00C4-F745-A941-36FBCE4BEF22}" destId="{691A2184-A4B4-A845-9B44-2094098F018F}" srcOrd="1" destOrd="0" presId="urn:microsoft.com/office/officeart/2005/8/layout/list1"/>
    <dgm:cxn modelId="{C1DDD44F-A322-AE43-95C9-C4F1D69B2E54}" type="presParOf" srcId="{70398284-BDC3-49E6-B714-308F6387C691}" destId="{75BBD82D-C8E0-3A4B-BC34-5A9AB6F7C35E}" srcOrd="13" destOrd="0" presId="urn:microsoft.com/office/officeart/2005/8/layout/list1"/>
    <dgm:cxn modelId="{41E94F00-7CE9-7B46-BAC2-F38C9FA63F36}" type="presParOf" srcId="{70398284-BDC3-49E6-B714-308F6387C691}" destId="{466028F0-1A9B-0C4B-BE56-65F56C82C0F4}" srcOrd="14" destOrd="0" presId="urn:microsoft.com/office/officeart/2005/8/layout/list1"/>
    <dgm:cxn modelId="{DA769265-1A42-6E46-AE0B-39B57953A169}" type="presParOf" srcId="{70398284-BDC3-49E6-B714-308F6387C691}" destId="{5D3F8DF6-9857-884B-96F5-8C5E074A9B10}" srcOrd="15" destOrd="0" presId="urn:microsoft.com/office/officeart/2005/8/layout/list1"/>
    <dgm:cxn modelId="{35E6A441-87FB-CB4C-BEB7-819AD8BD69A8}" type="presParOf" srcId="{70398284-BDC3-49E6-B714-308F6387C691}" destId="{4F3E2B08-65F2-5041-A04C-C25933AE3A73}" srcOrd="16" destOrd="0" presId="urn:microsoft.com/office/officeart/2005/8/layout/list1"/>
    <dgm:cxn modelId="{078811BC-BAB1-3946-89AE-2915A435AD2C}" type="presParOf" srcId="{4F3E2B08-65F2-5041-A04C-C25933AE3A73}" destId="{702DC97F-433D-FA47-B6EB-8C3CCBBC2431}" srcOrd="0" destOrd="0" presId="urn:microsoft.com/office/officeart/2005/8/layout/list1"/>
    <dgm:cxn modelId="{5EFAD0EF-4E3A-FA40-805D-619522B986B8}" type="presParOf" srcId="{4F3E2B08-65F2-5041-A04C-C25933AE3A73}" destId="{73109221-3BCB-134A-8ABE-7A50EB225541}" srcOrd="1" destOrd="0" presId="urn:microsoft.com/office/officeart/2005/8/layout/list1"/>
    <dgm:cxn modelId="{2E129C9C-757D-6C4E-93F6-63949DBD0D06}" type="presParOf" srcId="{70398284-BDC3-49E6-B714-308F6387C691}" destId="{51E58721-93C3-1541-9C42-86F2CE1F0F88}" srcOrd="17" destOrd="0" presId="urn:microsoft.com/office/officeart/2005/8/layout/list1"/>
    <dgm:cxn modelId="{B2CA7E18-C08F-C149-B781-FFF0395874F7}" type="presParOf" srcId="{70398284-BDC3-49E6-B714-308F6387C691}" destId="{803FF523-A616-8D4A-B187-5A990FF48B8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29400-C88A-2541-82DA-5DB8FF6B54A0}">
      <dsp:nvSpPr>
        <dsp:cNvPr id="0" name=""/>
        <dsp:cNvSpPr/>
      </dsp:nvSpPr>
      <dsp:spPr>
        <a:xfrm>
          <a:off x="1728866" y="448"/>
          <a:ext cx="1110936" cy="1110936"/>
        </a:xfrm>
        <a:prstGeom prst="ellipse">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1891559" y="163141"/>
        <a:ext cx="785550" cy="785550"/>
      </dsp:txXfrm>
    </dsp:sp>
    <dsp:sp modelId="{EEE97837-6203-574B-ACC4-F75ADD395D0D}">
      <dsp:nvSpPr>
        <dsp:cNvPr id="0" name=""/>
        <dsp:cNvSpPr/>
      </dsp:nvSpPr>
      <dsp:spPr>
        <a:xfrm rot="2160000">
          <a:off x="2804644" y="853684"/>
          <a:ext cx="295126" cy="37494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813099" y="902651"/>
        <a:ext cx="206588" cy="224964"/>
      </dsp:txXfrm>
    </dsp:sp>
    <dsp:sp modelId="{AC3BBFBE-7A48-4448-B51D-DCDC4B9500AD}">
      <dsp:nvSpPr>
        <dsp:cNvPr id="0" name=""/>
        <dsp:cNvSpPr/>
      </dsp:nvSpPr>
      <dsp:spPr>
        <a:xfrm>
          <a:off x="3078127" y="980744"/>
          <a:ext cx="1110936" cy="1110936"/>
        </a:xfrm>
        <a:prstGeom prst="ellipse">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3240820" y="1143437"/>
        <a:ext cx="785550" cy="785550"/>
      </dsp:txXfrm>
    </dsp:sp>
    <dsp:sp modelId="{A333ADC8-A0C1-B241-8E44-14122DFCABD0}">
      <dsp:nvSpPr>
        <dsp:cNvPr id="0" name=""/>
        <dsp:cNvSpPr/>
      </dsp:nvSpPr>
      <dsp:spPr>
        <a:xfrm rot="6480000">
          <a:off x="3230927" y="2133873"/>
          <a:ext cx="295126" cy="37494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288876" y="2166759"/>
        <a:ext cx="206588" cy="224964"/>
      </dsp:txXfrm>
    </dsp:sp>
    <dsp:sp modelId="{A1A027C0-54DF-7247-9DC7-BED78CE2F581}">
      <dsp:nvSpPr>
        <dsp:cNvPr id="0" name=""/>
        <dsp:cNvSpPr/>
      </dsp:nvSpPr>
      <dsp:spPr>
        <a:xfrm>
          <a:off x="2562755" y="2566895"/>
          <a:ext cx="1110936" cy="1110936"/>
        </a:xfrm>
        <a:prstGeom prst="ellipse">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2725448" y="2729588"/>
        <a:ext cx="785550" cy="785550"/>
      </dsp:txXfrm>
    </dsp:sp>
    <dsp:sp modelId="{907B2B4F-8E47-EF40-9C61-D4D6C098086A}">
      <dsp:nvSpPr>
        <dsp:cNvPr id="0" name=""/>
        <dsp:cNvSpPr/>
      </dsp:nvSpPr>
      <dsp:spPr>
        <a:xfrm rot="10800000">
          <a:off x="2145124" y="2934892"/>
          <a:ext cx="295126" cy="37494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233662" y="3009880"/>
        <a:ext cx="206588" cy="224964"/>
      </dsp:txXfrm>
    </dsp:sp>
    <dsp:sp modelId="{C1B1312D-9A68-F743-A000-735EF0AB5438}">
      <dsp:nvSpPr>
        <dsp:cNvPr id="0" name=""/>
        <dsp:cNvSpPr/>
      </dsp:nvSpPr>
      <dsp:spPr>
        <a:xfrm>
          <a:off x="894977" y="2566895"/>
          <a:ext cx="1110936" cy="1110936"/>
        </a:xfrm>
        <a:prstGeom prst="ellipse">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1057670" y="2729588"/>
        <a:ext cx="785550" cy="785550"/>
      </dsp:txXfrm>
    </dsp:sp>
    <dsp:sp modelId="{A75B76D6-2D5E-054B-B9A8-9AAA33C79430}">
      <dsp:nvSpPr>
        <dsp:cNvPr id="0" name=""/>
        <dsp:cNvSpPr/>
      </dsp:nvSpPr>
      <dsp:spPr>
        <a:xfrm rot="15120000">
          <a:off x="1047777" y="2149761"/>
          <a:ext cx="295126" cy="37494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1105726" y="2266851"/>
        <a:ext cx="206588" cy="224964"/>
      </dsp:txXfrm>
    </dsp:sp>
    <dsp:sp modelId="{6E9A01CC-4A55-EA41-BA51-E480A679F1AD}">
      <dsp:nvSpPr>
        <dsp:cNvPr id="0" name=""/>
        <dsp:cNvSpPr/>
      </dsp:nvSpPr>
      <dsp:spPr>
        <a:xfrm>
          <a:off x="379605" y="980744"/>
          <a:ext cx="1110936" cy="1110936"/>
        </a:xfrm>
        <a:prstGeom prst="ellipse">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a:off x="542298" y="1143437"/>
        <a:ext cx="785550" cy="785550"/>
      </dsp:txXfrm>
    </dsp:sp>
    <dsp:sp modelId="{D01D5589-55F8-7D42-AA8F-33D4128AD177}">
      <dsp:nvSpPr>
        <dsp:cNvPr id="0" name=""/>
        <dsp:cNvSpPr/>
      </dsp:nvSpPr>
      <dsp:spPr>
        <a:xfrm rot="19440000">
          <a:off x="1455383" y="863503"/>
          <a:ext cx="295126" cy="374940"/>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463838" y="964512"/>
        <a:ext cx="206588" cy="224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B9550-6D50-446B-B5C1-620E68FFFB5F}">
      <dsp:nvSpPr>
        <dsp:cNvPr id="0" name=""/>
        <dsp:cNvSpPr/>
      </dsp:nvSpPr>
      <dsp:spPr>
        <a:xfrm>
          <a:off x="0" y="333704"/>
          <a:ext cx="7864522"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5335D7-F100-4904-8077-B5DA362F2C1D}">
      <dsp:nvSpPr>
        <dsp:cNvPr id="0" name=""/>
        <dsp:cNvSpPr/>
      </dsp:nvSpPr>
      <dsp:spPr>
        <a:xfrm>
          <a:off x="393226" y="88537"/>
          <a:ext cx="5505165"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82" tIns="0" rIns="208082" bIns="0" numCol="1" spcCol="1270" anchor="ctr" anchorCtr="0">
          <a:noAutofit/>
        </a:bodyPr>
        <a:lstStyle/>
        <a:p>
          <a:pPr marL="0" lvl="0" indent="0" algn="l" defTabSz="711200">
            <a:lnSpc>
              <a:spcPct val="90000"/>
            </a:lnSpc>
            <a:spcBef>
              <a:spcPct val="0"/>
            </a:spcBef>
            <a:spcAft>
              <a:spcPct val="35000"/>
            </a:spcAft>
            <a:buNone/>
          </a:pPr>
          <a:r>
            <a:rPr lang="en-US" sz="1600" kern="1200" dirty="0"/>
            <a:t>Lý do chọn đề tài</a:t>
          </a:r>
        </a:p>
      </dsp:txBody>
      <dsp:txXfrm>
        <a:off x="416283" y="111594"/>
        <a:ext cx="5459051" cy="426206"/>
      </dsp:txXfrm>
    </dsp:sp>
    <dsp:sp modelId="{A3D928CD-848B-440F-8E2E-F8151C40C01E}">
      <dsp:nvSpPr>
        <dsp:cNvPr id="0" name=""/>
        <dsp:cNvSpPr/>
      </dsp:nvSpPr>
      <dsp:spPr>
        <a:xfrm>
          <a:off x="0" y="1059464"/>
          <a:ext cx="7864522"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F13CE8-A604-4B9A-9D6E-8B77FC10D91C}">
      <dsp:nvSpPr>
        <dsp:cNvPr id="0" name=""/>
        <dsp:cNvSpPr/>
      </dsp:nvSpPr>
      <dsp:spPr>
        <a:xfrm>
          <a:off x="393226" y="823304"/>
          <a:ext cx="5505165"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82" tIns="0" rIns="208082" bIns="0" numCol="1" spcCol="1270" anchor="ctr" anchorCtr="0">
          <a:noAutofit/>
        </a:bodyPr>
        <a:lstStyle/>
        <a:p>
          <a:pPr marL="0" lvl="0" indent="0" algn="l" defTabSz="711200">
            <a:lnSpc>
              <a:spcPct val="90000"/>
            </a:lnSpc>
            <a:spcBef>
              <a:spcPct val="0"/>
            </a:spcBef>
            <a:spcAft>
              <a:spcPct val="35000"/>
            </a:spcAft>
            <a:buNone/>
          </a:pPr>
          <a:r>
            <a:rPr lang="en-US" sz="1600" kern="1200" dirty="0"/>
            <a:t>Công nghệ phát triển</a:t>
          </a:r>
        </a:p>
      </dsp:txBody>
      <dsp:txXfrm>
        <a:off x="416283" y="846361"/>
        <a:ext cx="5459051" cy="426206"/>
      </dsp:txXfrm>
    </dsp:sp>
    <dsp:sp modelId="{919D9078-6035-4680-A35C-34A508593D8C}">
      <dsp:nvSpPr>
        <dsp:cNvPr id="0" name=""/>
        <dsp:cNvSpPr/>
      </dsp:nvSpPr>
      <dsp:spPr>
        <a:xfrm>
          <a:off x="0" y="1785224"/>
          <a:ext cx="7864522"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491B23-B90F-416F-A3C3-D72F73A529D8}">
      <dsp:nvSpPr>
        <dsp:cNvPr id="0" name=""/>
        <dsp:cNvSpPr/>
      </dsp:nvSpPr>
      <dsp:spPr>
        <a:xfrm>
          <a:off x="393226" y="1549064"/>
          <a:ext cx="5505165"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82" tIns="0" rIns="208082" bIns="0" numCol="1" spcCol="1270" anchor="ctr" anchorCtr="0">
          <a:noAutofit/>
        </a:bodyPr>
        <a:lstStyle/>
        <a:p>
          <a:pPr marL="0" lvl="0" indent="0" algn="l" defTabSz="711200">
            <a:lnSpc>
              <a:spcPct val="90000"/>
            </a:lnSpc>
            <a:spcBef>
              <a:spcPct val="0"/>
            </a:spcBef>
            <a:spcAft>
              <a:spcPct val="35000"/>
            </a:spcAft>
            <a:buNone/>
          </a:pPr>
          <a:r>
            <a:rPr lang="en-US" sz="1600" kern="1200" dirty="0"/>
            <a:t>Kiến trúc hệ thống</a:t>
          </a:r>
        </a:p>
      </dsp:txBody>
      <dsp:txXfrm>
        <a:off x="416283" y="1572121"/>
        <a:ext cx="5459051" cy="426206"/>
      </dsp:txXfrm>
    </dsp:sp>
    <dsp:sp modelId="{466028F0-1A9B-0C4B-BE56-65F56C82C0F4}">
      <dsp:nvSpPr>
        <dsp:cNvPr id="0" name=""/>
        <dsp:cNvSpPr/>
      </dsp:nvSpPr>
      <dsp:spPr>
        <a:xfrm>
          <a:off x="0" y="2510984"/>
          <a:ext cx="7864522"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1A2184-A4B4-A845-9B44-2094098F018F}">
      <dsp:nvSpPr>
        <dsp:cNvPr id="0" name=""/>
        <dsp:cNvSpPr/>
      </dsp:nvSpPr>
      <dsp:spPr>
        <a:xfrm>
          <a:off x="393226" y="2274824"/>
          <a:ext cx="5505165"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82" tIns="0" rIns="208082" bIns="0" numCol="1" spcCol="1270" anchor="ctr" anchorCtr="0">
          <a:noAutofit/>
        </a:bodyPr>
        <a:lstStyle/>
        <a:p>
          <a:pPr marL="0" lvl="0" indent="0" algn="l" defTabSz="711200">
            <a:lnSpc>
              <a:spcPct val="90000"/>
            </a:lnSpc>
            <a:spcBef>
              <a:spcPct val="0"/>
            </a:spcBef>
            <a:spcAft>
              <a:spcPct val="35000"/>
            </a:spcAft>
            <a:buNone/>
          </a:pPr>
          <a:r>
            <a:rPr lang="en-US" sz="1600" kern="1200"/>
            <a:t>Kết quả đạt được</a:t>
          </a:r>
        </a:p>
      </dsp:txBody>
      <dsp:txXfrm>
        <a:off x="416283" y="2297881"/>
        <a:ext cx="5459051" cy="426206"/>
      </dsp:txXfrm>
    </dsp:sp>
    <dsp:sp modelId="{803FF523-A616-8D4A-B187-5A990FF48B83}">
      <dsp:nvSpPr>
        <dsp:cNvPr id="0" name=""/>
        <dsp:cNvSpPr/>
      </dsp:nvSpPr>
      <dsp:spPr>
        <a:xfrm>
          <a:off x="0" y="3236744"/>
          <a:ext cx="7864522"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109221-3BCB-134A-8ABE-7A50EB225541}">
      <dsp:nvSpPr>
        <dsp:cNvPr id="0" name=""/>
        <dsp:cNvSpPr/>
      </dsp:nvSpPr>
      <dsp:spPr>
        <a:xfrm>
          <a:off x="393226" y="3000584"/>
          <a:ext cx="5505165"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82" tIns="0" rIns="208082" bIns="0" numCol="1" spcCol="1270" anchor="ctr" anchorCtr="0">
          <a:noAutofit/>
        </a:bodyPr>
        <a:lstStyle/>
        <a:p>
          <a:pPr marL="0" lvl="0" indent="0" algn="l" defTabSz="711200">
            <a:lnSpc>
              <a:spcPct val="90000"/>
            </a:lnSpc>
            <a:spcBef>
              <a:spcPct val="0"/>
            </a:spcBef>
            <a:spcAft>
              <a:spcPct val="35000"/>
            </a:spcAft>
            <a:buNone/>
          </a:pPr>
          <a:r>
            <a:rPr lang="en-US" sz="1600" kern="1200"/>
            <a:t>Kết luận và định hướng phát triển</a:t>
          </a:r>
        </a:p>
      </dsp:txBody>
      <dsp:txXfrm>
        <a:off x="416283" y="3023641"/>
        <a:ext cx="5459051"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E2D69-CE2F-CF4F-ACD7-BFF7D44691F9}" type="datetimeFigureOut">
              <a:rPr lang="en-US" smtClean="0"/>
              <a:t>1/5/23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2B61-44CA-5645-AF28-3CE9DE55E6E3}" type="slidenum">
              <a:rPr lang="en-US" smtClean="0"/>
              <a:t>‹#›</a:t>
            </a:fld>
            <a:endParaRPr lang="en-US" dirty="0"/>
          </a:p>
        </p:txBody>
      </p:sp>
    </p:spTree>
    <p:extLst>
      <p:ext uri="{BB962C8B-B14F-4D97-AF65-F5344CB8AC3E}">
        <p14:creationId xmlns:p14="http://schemas.microsoft.com/office/powerpoint/2010/main" val="1903409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4</a:t>
            </a:fld>
            <a:endParaRPr lang="en-US" dirty="0"/>
          </a:p>
        </p:txBody>
      </p:sp>
    </p:spTree>
    <p:extLst>
      <p:ext uri="{BB962C8B-B14F-4D97-AF65-F5344CB8AC3E}">
        <p14:creationId xmlns:p14="http://schemas.microsoft.com/office/powerpoint/2010/main" val="586009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16</a:t>
            </a:fld>
            <a:endParaRPr lang="en-US" dirty="0"/>
          </a:p>
        </p:txBody>
      </p:sp>
    </p:spTree>
    <p:extLst>
      <p:ext uri="{BB962C8B-B14F-4D97-AF65-F5344CB8AC3E}">
        <p14:creationId xmlns:p14="http://schemas.microsoft.com/office/powerpoint/2010/main" val="231923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17</a:t>
            </a:fld>
            <a:endParaRPr lang="en-US" dirty="0"/>
          </a:p>
        </p:txBody>
      </p:sp>
    </p:spTree>
    <p:extLst>
      <p:ext uri="{BB962C8B-B14F-4D97-AF65-F5344CB8AC3E}">
        <p14:creationId xmlns:p14="http://schemas.microsoft.com/office/powerpoint/2010/main" val="1528070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19</a:t>
            </a:fld>
            <a:endParaRPr lang="en-US" dirty="0"/>
          </a:p>
        </p:txBody>
      </p:sp>
    </p:spTree>
    <p:extLst>
      <p:ext uri="{BB962C8B-B14F-4D97-AF65-F5344CB8AC3E}">
        <p14:creationId xmlns:p14="http://schemas.microsoft.com/office/powerpoint/2010/main" val="1660478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20</a:t>
            </a:fld>
            <a:endParaRPr lang="en-US" dirty="0"/>
          </a:p>
        </p:txBody>
      </p:sp>
    </p:spTree>
    <p:extLst>
      <p:ext uri="{BB962C8B-B14F-4D97-AF65-F5344CB8AC3E}">
        <p14:creationId xmlns:p14="http://schemas.microsoft.com/office/powerpoint/2010/main" val="1258762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22</a:t>
            </a:fld>
            <a:endParaRPr lang="en-US" dirty="0"/>
          </a:p>
        </p:txBody>
      </p:sp>
    </p:spTree>
    <p:extLst>
      <p:ext uri="{BB962C8B-B14F-4D97-AF65-F5344CB8AC3E}">
        <p14:creationId xmlns:p14="http://schemas.microsoft.com/office/powerpoint/2010/main" val="197749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5</a:t>
            </a:fld>
            <a:endParaRPr lang="en-US" dirty="0"/>
          </a:p>
        </p:txBody>
      </p:sp>
    </p:spTree>
    <p:extLst>
      <p:ext uri="{BB962C8B-B14F-4D97-AF65-F5344CB8AC3E}">
        <p14:creationId xmlns:p14="http://schemas.microsoft.com/office/powerpoint/2010/main" val="309075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7</a:t>
            </a:fld>
            <a:endParaRPr lang="en-US" dirty="0"/>
          </a:p>
        </p:txBody>
      </p:sp>
    </p:spTree>
    <p:extLst>
      <p:ext uri="{BB962C8B-B14F-4D97-AF65-F5344CB8AC3E}">
        <p14:creationId xmlns:p14="http://schemas.microsoft.com/office/powerpoint/2010/main" val="377139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Có sản phẩm hỗ trợ</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8</a:t>
            </a:fld>
            <a:endParaRPr lang="en-US" dirty="0"/>
          </a:p>
        </p:txBody>
      </p:sp>
    </p:spTree>
    <p:extLst>
      <p:ext uri="{BB962C8B-B14F-4D97-AF65-F5344CB8AC3E}">
        <p14:creationId xmlns:p14="http://schemas.microsoft.com/office/powerpoint/2010/main" val="391244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10</a:t>
            </a:fld>
            <a:endParaRPr lang="en-US" dirty="0"/>
          </a:p>
        </p:txBody>
      </p:sp>
    </p:spTree>
    <p:extLst>
      <p:ext uri="{BB962C8B-B14F-4D97-AF65-F5344CB8AC3E}">
        <p14:creationId xmlns:p14="http://schemas.microsoft.com/office/powerpoint/2010/main" val="2550669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11</a:t>
            </a:fld>
            <a:endParaRPr lang="en-US" dirty="0"/>
          </a:p>
        </p:txBody>
      </p:sp>
    </p:spTree>
    <p:extLst>
      <p:ext uri="{BB962C8B-B14F-4D97-AF65-F5344CB8AC3E}">
        <p14:creationId xmlns:p14="http://schemas.microsoft.com/office/powerpoint/2010/main" val="118295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12</a:t>
            </a:fld>
            <a:endParaRPr lang="en-US" dirty="0"/>
          </a:p>
        </p:txBody>
      </p:sp>
    </p:spTree>
    <p:extLst>
      <p:ext uri="{BB962C8B-B14F-4D97-AF65-F5344CB8AC3E}">
        <p14:creationId xmlns:p14="http://schemas.microsoft.com/office/powerpoint/2010/main" val="4002731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13</a:t>
            </a:fld>
            <a:endParaRPr lang="en-US" dirty="0"/>
          </a:p>
        </p:txBody>
      </p:sp>
    </p:spTree>
    <p:extLst>
      <p:ext uri="{BB962C8B-B14F-4D97-AF65-F5344CB8AC3E}">
        <p14:creationId xmlns:p14="http://schemas.microsoft.com/office/powerpoint/2010/main" val="65111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a:solidFill>
                  <a:schemeClr val="tx1"/>
                </a:solidFill>
                <a:effectLst/>
                <a:latin typeface="+mn-lt"/>
                <a:ea typeface="+mn-ea"/>
                <a:cs typeface="+mn-cs"/>
              </a:rPr>
              <a:t>B</a:t>
            </a:r>
            <a:r>
              <a:rPr lang="vi-VN" sz="1200" b="0" i="0" kern="1200">
                <a:solidFill>
                  <a:schemeClr val="tx1"/>
                </a:solidFill>
                <a:effectLst/>
                <a:latin typeface="+mn-lt"/>
                <a:ea typeface="+mn-ea"/>
                <a:cs typeface="+mn-cs"/>
              </a:rPr>
              <a:t>oilerplate</a:t>
            </a:r>
            <a:r>
              <a:rPr lang="en-US" sz="1200" b="0" i="0" kern="1200">
                <a:solidFill>
                  <a:schemeClr val="tx1"/>
                </a:solidFill>
                <a:effectLst/>
                <a:latin typeface="+mn-lt"/>
                <a:ea typeface="+mn-ea"/>
                <a:cs typeface="+mn-cs"/>
              </a:rPr>
              <a:t> code</a:t>
            </a:r>
            <a:r>
              <a:rPr lang="vi-VN" sz="1200" b="0" i="0" kern="1200">
                <a:solidFill>
                  <a:schemeClr val="tx1"/>
                </a:solidFill>
                <a:effectLst/>
                <a:latin typeface="+mn-lt"/>
                <a:ea typeface="+mn-ea"/>
                <a:cs typeface="+mn-cs"/>
              </a:rPr>
              <a:t> là các đoạn mã được lặp lại ở nhiều nơi với ít hoặc không có sự thay đổi.</a:t>
            </a:r>
            <a:r>
              <a:rPr lang="en-US" sz="1200" b="0" i="0" kern="1200">
                <a:solidFill>
                  <a:schemeClr val="tx1"/>
                </a:solidFill>
                <a:effectLst/>
                <a:latin typeface="+mn-lt"/>
                <a:ea typeface="+mn-ea"/>
                <a:cs typeface="+mn-cs"/>
              </a:rPr>
              <a:t> </a:t>
            </a:r>
            <a:r>
              <a:rPr lang="vi-VN" sz="1200" b="0" i="0" kern="1200">
                <a:solidFill>
                  <a:schemeClr val="tx1"/>
                </a:solidFill>
                <a:effectLst/>
                <a:latin typeface="+mn-lt"/>
                <a:ea typeface="+mn-ea"/>
                <a:cs typeface="+mn-cs"/>
              </a:rPr>
              <a:t>Khi sử dụng các ngôn ngữ được coi là dài dòng, lập trình viên phải viết rất nhiều mã để chỉ hoàn thành chức năng nhỏ.</a:t>
            </a:r>
            <a:endParaRPr lang="en-US" dirty="0"/>
          </a:p>
        </p:txBody>
      </p:sp>
      <p:sp>
        <p:nvSpPr>
          <p:cNvPr id="4" name="Slide Number Placeholder 3"/>
          <p:cNvSpPr>
            <a:spLocks noGrp="1"/>
          </p:cNvSpPr>
          <p:nvPr>
            <p:ph type="sldNum" sz="quarter" idx="10"/>
          </p:nvPr>
        </p:nvSpPr>
        <p:spPr/>
        <p:txBody>
          <a:bodyPr/>
          <a:lstStyle/>
          <a:p>
            <a:fld id="{34782B61-44CA-5645-AF28-3CE9DE55E6E3}" type="slidenum">
              <a:rPr lang="en-US" smtClean="0"/>
              <a:t>15</a:t>
            </a:fld>
            <a:endParaRPr lang="en-US" dirty="0"/>
          </a:p>
        </p:txBody>
      </p:sp>
    </p:spTree>
    <p:extLst>
      <p:ext uri="{BB962C8B-B14F-4D97-AF65-F5344CB8AC3E}">
        <p14:creationId xmlns:p14="http://schemas.microsoft.com/office/powerpoint/2010/main" val="2877161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5A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680" y="364658"/>
            <a:ext cx="3368448" cy="700213"/>
          </a:xfrm>
          <a:prstGeom prst="rect">
            <a:avLst/>
          </a:prstGeom>
        </p:spPr>
      </p:pic>
      <p:sp>
        <p:nvSpPr>
          <p:cNvPr id="35" name="Title 1"/>
          <p:cNvSpPr>
            <a:spLocks noGrp="1"/>
          </p:cNvSpPr>
          <p:nvPr>
            <p:ph type="ctrTitle" hasCustomPrompt="1"/>
          </p:nvPr>
        </p:nvSpPr>
        <p:spPr>
          <a:xfrm>
            <a:off x="535681" y="2398780"/>
            <a:ext cx="11166324" cy="865277"/>
          </a:xfrm>
          <a:prstGeom prst="rect">
            <a:avLst/>
          </a:prstGeom>
        </p:spPr>
        <p:txBody>
          <a:bodyPr anchor="b">
            <a:noAutofit/>
          </a:bodyPr>
          <a:lstStyle>
            <a:lvl1pPr algn="l">
              <a:defRPr sz="5400" b="1" i="0" baseline="0">
                <a:solidFill>
                  <a:schemeClr val="bg1"/>
                </a:solidFill>
                <a:latin typeface="Arial" charset="0"/>
                <a:ea typeface="Arial" charset="0"/>
                <a:cs typeface="Arial" charset="0"/>
              </a:defRPr>
            </a:lvl1pPr>
          </a:lstStyle>
          <a:p>
            <a:r>
              <a:rPr lang="vi-VN" dirty="0"/>
              <a:t>Tiêu đề trang bìa tiếng Việt</a:t>
            </a:r>
            <a:endParaRPr lang="en-US" dirty="0"/>
          </a:p>
        </p:txBody>
      </p:sp>
      <p:sp>
        <p:nvSpPr>
          <p:cNvPr id="36" name="Text Placeholder 2"/>
          <p:cNvSpPr>
            <a:spLocks noGrp="1"/>
          </p:cNvSpPr>
          <p:nvPr>
            <p:ph type="body" idx="1"/>
          </p:nvPr>
        </p:nvSpPr>
        <p:spPr>
          <a:xfrm>
            <a:off x="535679" y="3381550"/>
            <a:ext cx="11166325" cy="449666"/>
          </a:xfrm>
          <a:prstGeom prst="rect">
            <a:avLst/>
          </a:prstGeom>
        </p:spPr>
        <p:txBody>
          <a:bodyPr anchor="t"/>
          <a:lstStyle>
            <a:lvl1pPr marL="0" indent="0" algn="l">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Click to edit Master text styles</a:t>
            </a:r>
          </a:p>
        </p:txBody>
      </p:sp>
      <p:pic>
        <p:nvPicPr>
          <p:cNvPr id="14" name="Picture 13"/>
          <p:cNvPicPr>
            <a:picLocks noChangeAspect="1"/>
          </p:cNvPicPr>
          <p:nvPr userDrawn="1"/>
        </p:nvPicPr>
        <p:blipFill>
          <a:blip r:embed="rId3"/>
          <a:stretch>
            <a:fillRect/>
          </a:stretch>
        </p:blipFill>
        <p:spPr>
          <a:xfrm>
            <a:off x="8082504" y="599038"/>
            <a:ext cx="3619500" cy="304800"/>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361543"/>
            <a:ext cx="12192000" cy="249645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57385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dirty="0"/>
              <a:t>Tiêu đề có đội dài một dòng</a:t>
            </a:r>
            <a:endParaRPr lang="en-US" dirty="0"/>
          </a:p>
        </p:txBody>
      </p:sp>
      <p:sp>
        <p:nvSpPr>
          <p:cNvPr id="10" name="Rectangle 9"/>
          <p:cNvSpPr/>
          <p:nvPr userDrawn="1"/>
        </p:nvSpPr>
        <p:spPr>
          <a:xfrm>
            <a:off x="720693" y="949124"/>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4" name="Content Placeholder 6"/>
          <p:cNvSpPr>
            <a:spLocks noGrp="1"/>
          </p:cNvSpPr>
          <p:nvPr>
            <p:ph sz="quarter" idx="13" hasCustomPrompt="1"/>
          </p:nvPr>
        </p:nvSpPr>
        <p:spPr>
          <a:xfrm>
            <a:off x="617389" y="1129059"/>
            <a:ext cx="10953529" cy="5093941"/>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57385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dirty="0"/>
              <a:t>Tiêu đề có đội dài một dòng</a:t>
            </a:r>
            <a:endParaRPr lang="en-US" dirty="0"/>
          </a:p>
        </p:txBody>
      </p:sp>
      <p:sp>
        <p:nvSpPr>
          <p:cNvPr id="10" name="Rectangle 9"/>
          <p:cNvSpPr/>
          <p:nvPr userDrawn="1"/>
        </p:nvSpPr>
        <p:spPr>
          <a:xfrm>
            <a:off x="720693" y="949124"/>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6" name="Content Placeholder 6"/>
          <p:cNvSpPr>
            <a:spLocks noGrp="1"/>
          </p:cNvSpPr>
          <p:nvPr>
            <p:ph sz="quarter" idx="13" hasCustomPrompt="1"/>
          </p:nvPr>
        </p:nvSpPr>
        <p:spPr>
          <a:xfrm>
            <a:off x="617389" y="1129059"/>
            <a:ext cx="5250011" cy="5093941"/>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
        <p:nvSpPr>
          <p:cNvPr id="21" name="Content Placeholder 6"/>
          <p:cNvSpPr>
            <a:spLocks noGrp="1"/>
          </p:cNvSpPr>
          <p:nvPr>
            <p:ph sz="quarter" idx="14" hasCustomPrompt="1"/>
          </p:nvPr>
        </p:nvSpPr>
        <p:spPr>
          <a:xfrm>
            <a:off x="6320908" y="1129059"/>
            <a:ext cx="5250011" cy="5093941"/>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1189641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117827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a:t>Tiêu đề </a:t>
            </a:r>
            <a:r>
              <a:rPr lang="vi-VN" dirty="0"/>
              <a:t>có </a:t>
            </a:r>
            <a:r>
              <a:rPr lang="vi-VN"/>
              <a:t>đội dài đặc biệt lên đến hai dòng nội dung trong ô text box</a:t>
            </a:r>
            <a:endParaRPr lang="en-US" dirty="0"/>
          </a:p>
        </p:txBody>
      </p:sp>
      <p:sp>
        <p:nvSpPr>
          <p:cNvPr id="10" name="Rectangle 9"/>
          <p:cNvSpPr/>
          <p:nvPr userDrawn="1"/>
        </p:nvSpPr>
        <p:spPr>
          <a:xfrm>
            <a:off x="720693" y="1563002"/>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3" name="Content Placeholder 6"/>
          <p:cNvSpPr>
            <a:spLocks noGrp="1"/>
          </p:cNvSpPr>
          <p:nvPr>
            <p:ph sz="quarter" idx="13" hasCustomPrompt="1"/>
          </p:nvPr>
        </p:nvSpPr>
        <p:spPr>
          <a:xfrm>
            <a:off x="617389" y="1752395"/>
            <a:ext cx="10953529" cy="4470605"/>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1203013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117827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a:t>Tiêu đề </a:t>
            </a:r>
            <a:r>
              <a:rPr lang="vi-VN" dirty="0"/>
              <a:t>có </a:t>
            </a:r>
            <a:r>
              <a:rPr lang="vi-VN"/>
              <a:t>đội dài đặc biệt lên đến hai dòng nội dung trong ô text box</a:t>
            </a:r>
            <a:endParaRPr lang="en-US" dirty="0"/>
          </a:p>
        </p:txBody>
      </p:sp>
      <p:sp>
        <p:nvSpPr>
          <p:cNvPr id="10" name="Rectangle 9"/>
          <p:cNvSpPr/>
          <p:nvPr userDrawn="1"/>
        </p:nvSpPr>
        <p:spPr>
          <a:xfrm>
            <a:off x="720693" y="1563002"/>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5" name="Content Placeholder 6"/>
          <p:cNvSpPr>
            <a:spLocks noGrp="1"/>
          </p:cNvSpPr>
          <p:nvPr>
            <p:ph sz="quarter" idx="13" hasCustomPrompt="1"/>
          </p:nvPr>
        </p:nvSpPr>
        <p:spPr>
          <a:xfrm>
            <a:off x="617389" y="1752395"/>
            <a:ext cx="5250011" cy="4470605"/>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
        <p:nvSpPr>
          <p:cNvPr id="16" name="Content Placeholder 6"/>
          <p:cNvSpPr>
            <a:spLocks noGrp="1"/>
          </p:cNvSpPr>
          <p:nvPr>
            <p:ph sz="quarter" idx="14" hasCustomPrompt="1"/>
          </p:nvPr>
        </p:nvSpPr>
        <p:spPr>
          <a:xfrm>
            <a:off x="6320908" y="1752395"/>
            <a:ext cx="5250011" cy="4470605"/>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783368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362700" y="2847996"/>
            <a:ext cx="5829299" cy="4010004"/>
          </a:xfrm>
          <a:prstGeom prst="rect">
            <a:avLst/>
          </a:prstGeom>
        </p:spPr>
      </p:pic>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57385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dirty="0"/>
              <a:t>Tiêu đề có đội dài một dòng</a:t>
            </a:r>
            <a:endParaRPr lang="en-US" dirty="0"/>
          </a:p>
        </p:txBody>
      </p:sp>
      <p:sp>
        <p:nvSpPr>
          <p:cNvPr id="10" name="Rectangle 9"/>
          <p:cNvSpPr/>
          <p:nvPr userDrawn="1"/>
        </p:nvSpPr>
        <p:spPr>
          <a:xfrm>
            <a:off x="720693" y="949124"/>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4" name="Content Placeholder 6"/>
          <p:cNvSpPr>
            <a:spLocks noGrp="1"/>
          </p:cNvSpPr>
          <p:nvPr>
            <p:ph sz="quarter" idx="13" hasCustomPrompt="1"/>
          </p:nvPr>
        </p:nvSpPr>
        <p:spPr>
          <a:xfrm>
            <a:off x="617389" y="1129059"/>
            <a:ext cx="10953529" cy="5093941"/>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1189641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362700" y="2847996"/>
            <a:ext cx="5829299" cy="4010004"/>
          </a:xfrm>
          <a:prstGeom prst="rect">
            <a:avLst/>
          </a:prstGeom>
        </p:spPr>
      </p:pic>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57385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dirty="0"/>
              <a:t>Tiêu đề có đội dài một dòng</a:t>
            </a:r>
            <a:endParaRPr lang="en-US" dirty="0"/>
          </a:p>
        </p:txBody>
      </p:sp>
      <p:sp>
        <p:nvSpPr>
          <p:cNvPr id="10" name="Rectangle 9"/>
          <p:cNvSpPr/>
          <p:nvPr userDrawn="1"/>
        </p:nvSpPr>
        <p:spPr>
          <a:xfrm>
            <a:off x="720693" y="949124"/>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6" name="Content Placeholder 6"/>
          <p:cNvSpPr>
            <a:spLocks noGrp="1"/>
          </p:cNvSpPr>
          <p:nvPr>
            <p:ph sz="quarter" idx="13" hasCustomPrompt="1"/>
          </p:nvPr>
        </p:nvSpPr>
        <p:spPr>
          <a:xfrm>
            <a:off x="617389" y="1129059"/>
            <a:ext cx="5250011" cy="5093941"/>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
        <p:nvSpPr>
          <p:cNvPr id="21" name="Content Placeholder 6"/>
          <p:cNvSpPr>
            <a:spLocks noGrp="1"/>
          </p:cNvSpPr>
          <p:nvPr>
            <p:ph sz="quarter" idx="14" hasCustomPrompt="1"/>
          </p:nvPr>
        </p:nvSpPr>
        <p:spPr>
          <a:xfrm>
            <a:off x="6320908" y="1129059"/>
            <a:ext cx="5250011" cy="5093941"/>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135049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362700" y="2847996"/>
            <a:ext cx="5829299" cy="4010004"/>
          </a:xfrm>
          <a:prstGeom prst="rect">
            <a:avLst/>
          </a:prstGeom>
        </p:spPr>
      </p:pic>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117827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a:t>Tiêu đề </a:t>
            </a:r>
            <a:r>
              <a:rPr lang="vi-VN" dirty="0"/>
              <a:t>có </a:t>
            </a:r>
            <a:r>
              <a:rPr lang="vi-VN"/>
              <a:t>đội dài đặc biệt lên đến hai dòng nội dung trong ô text box</a:t>
            </a:r>
            <a:endParaRPr lang="en-US" dirty="0"/>
          </a:p>
        </p:txBody>
      </p:sp>
      <p:sp>
        <p:nvSpPr>
          <p:cNvPr id="10" name="Rectangle 9"/>
          <p:cNvSpPr/>
          <p:nvPr userDrawn="1"/>
        </p:nvSpPr>
        <p:spPr>
          <a:xfrm>
            <a:off x="720693" y="1563002"/>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3" name="Content Placeholder 6"/>
          <p:cNvSpPr>
            <a:spLocks noGrp="1"/>
          </p:cNvSpPr>
          <p:nvPr>
            <p:ph sz="quarter" idx="13" hasCustomPrompt="1"/>
          </p:nvPr>
        </p:nvSpPr>
        <p:spPr>
          <a:xfrm>
            <a:off x="617389" y="1752395"/>
            <a:ext cx="10953529" cy="4470605"/>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1102520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6362700" y="2847996"/>
            <a:ext cx="5829299" cy="4010004"/>
          </a:xfrm>
          <a:prstGeom prst="rect">
            <a:avLst/>
          </a:prstGeom>
        </p:spPr>
      </p:pic>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2" name="Title 1"/>
          <p:cNvSpPr>
            <a:spLocks noGrp="1"/>
          </p:cNvSpPr>
          <p:nvPr>
            <p:ph type="title" hasCustomPrompt="1"/>
          </p:nvPr>
        </p:nvSpPr>
        <p:spPr>
          <a:xfrm>
            <a:off x="617390" y="268556"/>
            <a:ext cx="10953529" cy="1178279"/>
          </a:xfrm>
          <a:prstGeom prst="rect">
            <a:avLst/>
          </a:prstGeom>
        </p:spPr>
        <p:txBody>
          <a:bodyPr>
            <a:normAutofit/>
          </a:bodyPr>
          <a:lstStyle>
            <a:lvl1pPr>
              <a:defRPr sz="3600" b="1">
                <a:solidFill>
                  <a:srgbClr val="0070C0"/>
                </a:solidFill>
                <a:latin typeface="Arial" charset="0"/>
                <a:ea typeface="Arial" charset="0"/>
                <a:cs typeface="Arial" charset="0"/>
              </a:defRPr>
            </a:lvl1pPr>
          </a:lstStyle>
          <a:p>
            <a:r>
              <a:rPr lang="vi-VN"/>
              <a:t>Tiêu đề </a:t>
            </a:r>
            <a:r>
              <a:rPr lang="vi-VN" dirty="0"/>
              <a:t>có </a:t>
            </a:r>
            <a:r>
              <a:rPr lang="vi-VN"/>
              <a:t>đội dài đặc biệt lên đến hai dòng nội dung trong ô text box</a:t>
            </a:r>
            <a:endParaRPr lang="en-US" dirty="0"/>
          </a:p>
        </p:txBody>
      </p:sp>
      <p:sp>
        <p:nvSpPr>
          <p:cNvPr id="10" name="Rectangle 9"/>
          <p:cNvSpPr/>
          <p:nvPr userDrawn="1"/>
        </p:nvSpPr>
        <p:spPr>
          <a:xfrm>
            <a:off x="720693" y="1563002"/>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5" name="Content Placeholder 6"/>
          <p:cNvSpPr>
            <a:spLocks noGrp="1"/>
          </p:cNvSpPr>
          <p:nvPr>
            <p:ph sz="quarter" idx="13" hasCustomPrompt="1"/>
          </p:nvPr>
        </p:nvSpPr>
        <p:spPr>
          <a:xfrm>
            <a:off x="617389" y="1752395"/>
            <a:ext cx="5250011" cy="4470605"/>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
        <p:nvSpPr>
          <p:cNvPr id="16" name="Content Placeholder 6"/>
          <p:cNvSpPr>
            <a:spLocks noGrp="1"/>
          </p:cNvSpPr>
          <p:nvPr>
            <p:ph sz="quarter" idx="14" hasCustomPrompt="1"/>
          </p:nvPr>
        </p:nvSpPr>
        <p:spPr>
          <a:xfrm>
            <a:off x="6320908" y="1752395"/>
            <a:ext cx="5250011" cy="4470605"/>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1967513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gradFill flip="none" rotWithShape="1">
            <a:gsLst>
              <a:gs pos="0">
                <a:schemeClr val="accent1">
                  <a:lumMod val="87000"/>
                </a:schemeClr>
              </a:gs>
              <a:gs pos="100000">
                <a:srgbClr val="0070C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680" y="364658"/>
            <a:ext cx="3368448" cy="700213"/>
          </a:xfrm>
          <a:prstGeom prst="rect">
            <a:avLst/>
          </a:prstGeom>
        </p:spPr>
      </p:pic>
      <p:sp>
        <p:nvSpPr>
          <p:cNvPr id="35" name="Title 1"/>
          <p:cNvSpPr>
            <a:spLocks noGrp="1"/>
          </p:cNvSpPr>
          <p:nvPr>
            <p:ph type="ctrTitle" hasCustomPrompt="1"/>
          </p:nvPr>
        </p:nvSpPr>
        <p:spPr>
          <a:xfrm>
            <a:off x="535681" y="2193329"/>
            <a:ext cx="11166324" cy="865277"/>
          </a:xfrm>
          <a:prstGeom prst="rect">
            <a:avLst/>
          </a:prstGeom>
        </p:spPr>
        <p:txBody>
          <a:bodyPr anchor="b">
            <a:noAutofit/>
          </a:bodyPr>
          <a:lstStyle>
            <a:lvl1pPr algn="ctr">
              <a:defRPr sz="5400" b="1" i="0" baseline="0">
                <a:solidFill>
                  <a:schemeClr val="bg1"/>
                </a:solidFill>
                <a:latin typeface="Arial" charset="0"/>
                <a:ea typeface="Arial" charset="0"/>
                <a:cs typeface="Arial" charset="0"/>
              </a:defRPr>
            </a:lvl1pPr>
          </a:lstStyle>
          <a:p>
            <a:r>
              <a:rPr lang="vi-VN" dirty="0"/>
              <a:t>Nội dung tiếng Việt</a:t>
            </a:r>
            <a:endParaRPr lang="en-US" dirty="0"/>
          </a:p>
        </p:txBody>
      </p:sp>
      <p:pic>
        <p:nvPicPr>
          <p:cNvPr id="14" name="Picture 13"/>
          <p:cNvPicPr>
            <a:picLocks noChangeAspect="1"/>
          </p:cNvPicPr>
          <p:nvPr userDrawn="1"/>
        </p:nvPicPr>
        <p:blipFill>
          <a:blip r:embed="rId3"/>
          <a:stretch>
            <a:fillRect/>
          </a:stretch>
        </p:blipFill>
        <p:spPr>
          <a:xfrm>
            <a:off x="8082504" y="599038"/>
            <a:ext cx="3619500" cy="304800"/>
          </a:xfrm>
          <a:prstGeom prst="rect">
            <a:avLst/>
          </a:prstGeom>
        </p:spPr>
      </p:pic>
      <p:sp>
        <p:nvSpPr>
          <p:cNvPr id="2" name="Rectangle 1"/>
          <p:cNvSpPr/>
          <p:nvPr userDrawn="1"/>
        </p:nvSpPr>
        <p:spPr>
          <a:xfrm>
            <a:off x="0" y="4477871"/>
            <a:ext cx="12192000" cy="2380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hape 165"/>
          <p:cNvSpPr txBox="1"/>
          <p:nvPr userDrawn="1"/>
        </p:nvSpPr>
        <p:spPr>
          <a:xfrm>
            <a:off x="535680" y="4846090"/>
            <a:ext cx="3466697" cy="1382441"/>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vi-VN" sz="1600" b="1" dirty="0">
                <a:solidFill>
                  <a:srgbClr val="0066B3"/>
                </a:solidFill>
                <a:latin typeface="Arial" charset="0"/>
                <a:ea typeface="Arial" charset="0"/>
                <a:cs typeface="Arial" charset="0"/>
                <a:sym typeface="Arial"/>
              </a:rPr>
              <a:t>TRỤ </a:t>
            </a:r>
            <a:r>
              <a:rPr lang="vi-VN" sz="1600" b="1" dirty="0">
                <a:solidFill>
                  <a:srgbClr val="0070C0"/>
                </a:solidFill>
                <a:latin typeface="Arial" charset="0"/>
                <a:ea typeface="Arial" charset="0"/>
                <a:cs typeface="Arial" charset="0"/>
                <a:sym typeface="Arial"/>
              </a:rPr>
              <a:t>SỞ CHÍNH</a:t>
            </a:r>
          </a:p>
          <a:p>
            <a:pPr marL="0" marR="0" lvl="0" indent="0" algn="l" rtl="0">
              <a:spcBef>
                <a:spcPts val="0"/>
              </a:spcBef>
              <a:buSzPct val="25000"/>
              <a:buNone/>
            </a:pPr>
            <a:r>
              <a:rPr lang="vi-VN" sz="1400" b="1" dirty="0">
                <a:solidFill>
                  <a:schemeClr val="tx1">
                    <a:lumMod val="65000"/>
                    <a:lumOff val="35000"/>
                  </a:schemeClr>
                </a:solidFill>
                <a:latin typeface="Arial" charset="0"/>
                <a:ea typeface="Arial" charset="0"/>
                <a:cs typeface="Arial" charset="0"/>
                <a:sym typeface="Arial"/>
              </a:rPr>
              <a:t>Địa chỉ: </a:t>
            </a:r>
            <a:r>
              <a:rPr lang="vi-VN" sz="1400" dirty="0">
                <a:solidFill>
                  <a:schemeClr val="tx1">
                    <a:lumMod val="65000"/>
                    <a:lumOff val="35000"/>
                  </a:schemeClr>
                </a:solidFill>
                <a:latin typeface="Arial" charset="0"/>
                <a:ea typeface="Arial" charset="0"/>
                <a:cs typeface="Arial" charset="0"/>
                <a:sym typeface="Arial"/>
              </a:rPr>
              <a:t>124 Hoàng Quốc Việt, Cầu Giấy, Hà nội</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Điện thoại: </a:t>
            </a:r>
            <a:r>
              <a:rPr lang="vi-VN" sz="1400" dirty="0">
                <a:solidFill>
                  <a:schemeClr val="tx1">
                    <a:lumMod val="65000"/>
                    <a:lumOff val="35000"/>
                  </a:schemeClr>
                </a:solidFill>
                <a:latin typeface="Arial" charset="0"/>
                <a:ea typeface="Arial" charset="0"/>
                <a:cs typeface="Arial" charset="0"/>
                <a:sym typeface="Arial"/>
              </a:rPr>
              <a:t>(+84) 4 3748 0922 </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Fax: </a:t>
            </a:r>
            <a:r>
              <a:rPr lang="vi-VN" sz="1400" dirty="0">
                <a:solidFill>
                  <a:schemeClr val="tx1">
                    <a:lumMod val="65000"/>
                    <a:lumOff val="35000"/>
                  </a:schemeClr>
                </a:solidFill>
                <a:latin typeface="Arial" charset="0"/>
                <a:ea typeface="Arial" charset="0"/>
                <a:cs typeface="Arial" charset="0"/>
                <a:sym typeface="Arial"/>
              </a:rPr>
              <a:t>(+84) 4 3784 0925</a:t>
            </a:r>
          </a:p>
          <a:p>
            <a:pPr marL="0" marR="0" lvl="0" indent="0" algn="l" rtl="0">
              <a:spcBef>
                <a:spcPts val="0"/>
              </a:spcBef>
              <a:buNone/>
            </a:pPr>
            <a:endParaRPr sz="1200" dirty="0">
              <a:solidFill>
                <a:schemeClr val="dk1"/>
              </a:solidFill>
              <a:latin typeface="Arial" charset="0"/>
              <a:ea typeface="Arial" charset="0"/>
              <a:cs typeface="Arial" charset="0"/>
              <a:sym typeface="Arial"/>
            </a:endParaRPr>
          </a:p>
        </p:txBody>
      </p:sp>
      <p:sp>
        <p:nvSpPr>
          <p:cNvPr id="9" name="Shape 166"/>
          <p:cNvSpPr txBox="1"/>
          <p:nvPr userDrawn="1"/>
        </p:nvSpPr>
        <p:spPr>
          <a:xfrm>
            <a:off x="4212276" y="4840043"/>
            <a:ext cx="3427191" cy="1388488"/>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vi-VN" sz="1600" b="1" dirty="0">
                <a:solidFill>
                  <a:srgbClr val="0066B3"/>
                </a:solidFill>
                <a:latin typeface="Arial" charset="0"/>
                <a:ea typeface="Arial" charset="0"/>
                <a:cs typeface="Arial" charset="0"/>
                <a:sym typeface="Arial"/>
              </a:rPr>
              <a:t>VP ĐẠI DIỆN TẠI HÀ NỘI</a:t>
            </a:r>
          </a:p>
          <a:p>
            <a:pPr marL="0" marR="0" lvl="0" indent="0" algn="l" rtl="0">
              <a:spcBef>
                <a:spcPts val="0"/>
              </a:spcBef>
              <a:buSzPct val="25000"/>
              <a:buNone/>
            </a:pPr>
            <a:r>
              <a:rPr lang="vi-VN" sz="1400" b="1" dirty="0">
                <a:solidFill>
                  <a:schemeClr val="tx1">
                    <a:lumMod val="65000"/>
                    <a:lumOff val="35000"/>
                  </a:schemeClr>
                </a:solidFill>
                <a:latin typeface="Arial" charset="0"/>
                <a:ea typeface="Arial" charset="0"/>
                <a:cs typeface="Arial" charset="0"/>
                <a:sym typeface="Arial"/>
              </a:rPr>
              <a:t>Địa chỉ: </a:t>
            </a:r>
            <a:r>
              <a:rPr lang="vi-VN" sz="1400" dirty="0">
                <a:solidFill>
                  <a:schemeClr val="tx1">
                    <a:lumMod val="65000"/>
                    <a:lumOff val="35000"/>
                  </a:schemeClr>
                </a:solidFill>
                <a:latin typeface="Arial" charset="0"/>
                <a:ea typeface="Arial" charset="0"/>
                <a:cs typeface="Arial" charset="0"/>
                <a:sym typeface="Arial"/>
              </a:rPr>
              <a:t>Tầng 20 tòa nhà VNPT Số 57, Huỳnh Thúc Kháng, Hà Nội</a:t>
            </a:r>
          </a:p>
        </p:txBody>
      </p:sp>
      <p:sp>
        <p:nvSpPr>
          <p:cNvPr id="10" name="Shape 167"/>
          <p:cNvSpPr txBox="1"/>
          <p:nvPr userDrawn="1"/>
        </p:nvSpPr>
        <p:spPr>
          <a:xfrm>
            <a:off x="7812268" y="4840044"/>
            <a:ext cx="4246271" cy="1388487"/>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vi-VN" sz="1600" b="1" dirty="0">
                <a:solidFill>
                  <a:srgbClr val="0066B3"/>
                </a:solidFill>
                <a:latin typeface="Arial" charset="0"/>
                <a:ea typeface="Arial" charset="0"/>
                <a:cs typeface="Arial" charset="0"/>
                <a:sym typeface="Arial"/>
              </a:rPr>
              <a:t>VP ĐẠI DIỆN TẠI HỒ CHÍ MINH</a:t>
            </a:r>
          </a:p>
          <a:p>
            <a:pPr marL="0" marR="0" lvl="0" indent="0" algn="l" rtl="0">
              <a:spcBef>
                <a:spcPts val="0"/>
              </a:spcBef>
              <a:buSzPct val="25000"/>
              <a:buNone/>
            </a:pPr>
            <a:r>
              <a:rPr lang="vi-VN" sz="1400" b="1" dirty="0">
                <a:solidFill>
                  <a:schemeClr val="tx1">
                    <a:lumMod val="65000"/>
                    <a:lumOff val="35000"/>
                  </a:schemeClr>
                </a:solidFill>
                <a:latin typeface="Arial" charset="0"/>
                <a:ea typeface="Arial" charset="0"/>
                <a:cs typeface="Arial" charset="0"/>
                <a:sym typeface="Arial"/>
              </a:rPr>
              <a:t>Địa chỉ: </a:t>
            </a:r>
            <a:r>
              <a:rPr lang="vi-VN" sz="1400" dirty="0">
                <a:solidFill>
                  <a:schemeClr val="tx1">
                    <a:lumMod val="65000"/>
                    <a:lumOff val="35000"/>
                  </a:schemeClr>
                </a:solidFill>
                <a:latin typeface="Arial" charset="0"/>
                <a:ea typeface="Arial" charset="0"/>
                <a:cs typeface="Arial" charset="0"/>
                <a:sym typeface="Arial"/>
              </a:rPr>
              <a:t>Tầng 8 tòa nhà Waseco - Số 10, phố Phổ Quang, quận Tân Bình,TPHCM</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Điện thoại: </a:t>
            </a:r>
            <a:r>
              <a:rPr lang="vi-VN" sz="1400" dirty="0">
                <a:solidFill>
                  <a:schemeClr val="tx1">
                    <a:lumMod val="65000"/>
                    <a:lumOff val="35000"/>
                  </a:schemeClr>
                </a:solidFill>
                <a:latin typeface="Arial" charset="0"/>
                <a:ea typeface="Arial" charset="0"/>
                <a:cs typeface="Arial" charset="0"/>
                <a:sym typeface="Arial"/>
              </a:rPr>
              <a:t>(+84) 8 3842 2888 </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Fax: </a:t>
            </a:r>
            <a:r>
              <a:rPr lang="vi-VN" sz="1400" dirty="0">
                <a:solidFill>
                  <a:schemeClr val="tx1">
                    <a:lumMod val="65000"/>
                    <a:lumOff val="35000"/>
                  </a:schemeClr>
                </a:solidFill>
                <a:latin typeface="Arial" charset="0"/>
                <a:ea typeface="Arial" charset="0"/>
                <a:cs typeface="Arial" charset="0"/>
                <a:sym typeface="Arial"/>
              </a:rPr>
              <a:t>(+84) 8 3997 4515</a:t>
            </a:r>
          </a:p>
        </p:txBody>
      </p:sp>
      <p:sp>
        <p:nvSpPr>
          <p:cNvPr id="3" name="Rectangle 2"/>
          <p:cNvSpPr/>
          <p:nvPr userDrawn="1"/>
        </p:nvSpPr>
        <p:spPr>
          <a:xfrm>
            <a:off x="625033" y="4816894"/>
            <a:ext cx="486136" cy="462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4294989" y="4816894"/>
            <a:ext cx="486136" cy="462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7895666" y="4816894"/>
            <a:ext cx="486136" cy="462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0" y="6363698"/>
            <a:ext cx="12192000" cy="4961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hape 165"/>
          <p:cNvSpPr txBox="1"/>
          <p:nvPr userDrawn="1"/>
        </p:nvSpPr>
        <p:spPr>
          <a:xfrm>
            <a:off x="4345571" y="6363698"/>
            <a:ext cx="3466697" cy="419611"/>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400" b="0" dirty="0">
                <a:solidFill>
                  <a:schemeClr val="accent1">
                    <a:lumMod val="40000"/>
                    <a:lumOff val="60000"/>
                  </a:schemeClr>
                </a:solidFill>
                <a:latin typeface="Arial" charset="0"/>
                <a:ea typeface="Arial" charset="0"/>
                <a:cs typeface="Arial" charset="0"/>
                <a:sym typeface="Arial"/>
              </a:rPr>
              <a:t>www.vnpt-technology.vn</a:t>
            </a:r>
            <a:endParaRPr sz="1400" b="0" dirty="0">
              <a:solidFill>
                <a:schemeClr val="accent1">
                  <a:lumMod val="40000"/>
                  <a:lumOff val="60000"/>
                </a:schemeClr>
              </a:solidFill>
              <a:latin typeface="Arial" charset="0"/>
              <a:ea typeface="Arial" charset="0"/>
              <a:cs typeface="Arial" charset="0"/>
              <a:sym typeface="Arial"/>
            </a:endParaRPr>
          </a:p>
        </p:txBody>
      </p:sp>
      <p:sp>
        <p:nvSpPr>
          <p:cNvPr id="24" name="Rectangle 23"/>
          <p:cNvSpPr/>
          <p:nvPr userDrawn="1"/>
        </p:nvSpPr>
        <p:spPr>
          <a:xfrm>
            <a:off x="0" y="4477871"/>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4572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17" name="Rectangle 16"/>
          <p:cNvSpPr/>
          <p:nvPr userDrawn="1"/>
        </p:nvSpPr>
        <p:spPr>
          <a:xfrm>
            <a:off x="0" y="0"/>
            <a:ext cx="12192000" cy="6858000"/>
          </a:xfrm>
          <a:prstGeom prst="rect">
            <a:avLst/>
          </a:prstGeom>
          <a:gradFill flip="none" rotWithShape="1">
            <a:gsLst>
              <a:gs pos="0">
                <a:schemeClr val="accent1">
                  <a:lumMod val="87000"/>
                </a:schemeClr>
              </a:gs>
              <a:gs pos="100000">
                <a:srgbClr val="0070C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p:cNvSpPr>
            <a:spLocks noGrp="1"/>
          </p:cNvSpPr>
          <p:nvPr>
            <p:ph type="ctrTitle" hasCustomPrompt="1"/>
          </p:nvPr>
        </p:nvSpPr>
        <p:spPr>
          <a:xfrm>
            <a:off x="535681" y="2193329"/>
            <a:ext cx="11166324" cy="865277"/>
          </a:xfrm>
          <a:prstGeom prst="rect">
            <a:avLst/>
          </a:prstGeom>
        </p:spPr>
        <p:txBody>
          <a:bodyPr anchor="b">
            <a:noAutofit/>
          </a:bodyPr>
          <a:lstStyle>
            <a:lvl1pPr algn="ctr">
              <a:defRPr sz="5400" b="1" i="0" baseline="0">
                <a:solidFill>
                  <a:schemeClr val="bg1"/>
                </a:solidFill>
                <a:latin typeface="Arial" charset="0"/>
                <a:ea typeface="Arial" charset="0"/>
                <a:cs typeface="Arial" charset="0"/>
              </a:defRPr>
            </a:lvl1pPr>
          </a:lstStyle>
          <a:p>
            <a:r>
              <a:rPr lang="vi-VN" dirty="0"/>
              <a:t>Nội dung tiếng Việt</a:t>
            </a:r>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680" y="364658"/>
            <a:ext cx="3368448" cy="700213"/>
          </a:xfrm>
          <a:prstGeom prst="rect">
            <a:avLst/>
          </a:prstGeom>
        </p:spPr>
      </p:pic>
      <p:pic>
        <p:nvPicPr>
          <p:cNvPr id="20" name="Picture 19"/>
          <p:cNvPicPr>
            <a:picLocks noChangeAspect="1"/>
          </p:cNvPicPr>
          <p:nvPr userDrawn="1"/>
        </p:nvPicPr>
        <p:blipFill>
          <a:blip r:embed="rId3"/>
          <a:stretch>
            <a:fillRect/>
          </a:stretch>
        </p:blipFill>
        <p:spPr>
          <a:xfrm>
            <a:off x="6701742" y="482824"/>
            <a:ext cx="5000262" cy="584077"/>
          </a:xfrm>
          <a:prstGeom prst="rect">
            <a:avLst/>
          </a:prstGeom>
        </p:spPr>
      </p:pic>
      <p:sp>
        <p:nvSpPr>
          <p:cNvPr id="18" name="Rectangle 17"/>
          <p:cNvSpPr/>
          <p:nvPr userDrawn="1"/>
        </p:nvSpPr>
        <p:spPr>
          <a:xfrm>
            <a:off x="0" y="4477871"/>
            <a:ext cx="12192000" cy="2380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hape 165"/>
          <p:cNvSpPr txBox="1"/>
          <p:nvPr userDrawn="1"/>
        </p:nvSpPr>
        <p:spPr>
          <a:xfrm>
            <a:off x="535680" y="4846090"/>
            <a:ext cx="3466697" cy="1382441"/>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vi-VN" sz="1600" b="1" dirty="0">
                <a:solidFill>
                  <a:srgbClr val="0066B3"/>
                </a:solidFill>
                <a:latin typeface="Arial" charset="0"/>
                <a:ea typeface="Arial" charset="0"/>
                <a:cs typeface="Arial" charset="0"/>
                <a:sym typeface="Arial"/>
              </a:rPr>
              <a:t>TRỤ </a:t>
            </a:r>
            <a:r>
              <a:rPr lang="vi-VN" sz="1600" b="1" dirty="0">
                <a:solidFill>
                  <a:srgbClr val="0070C0"/>
                </a:solidFill>
                <a:latin typeface="Arial" charset="0"/>
                <a:ea typeface="Arial" charset="0"/>
                <a:cs typeface="Arial" charset="0"/>
                <a:sym typeface="Arial"/>
              </a:rPr>
              <a:t>SỞ CHÍNH</a:t>
            </a:r>
          </a:p>
          <a:p>
            <a:pPr marL="0" marR="0" lvl="0" indent="0" algn="l" rtl="0">
              <a:spcBef>
                <a:spcPts val="0"/>
              </a:spcBef>
              <a:buSzPct val="25000"/>
              <a:buNone/>
            </a:pPr>
            <a:r>
              <a:rPr lang="vi-VN" sz="1400" b="1" dirty="0">
                <a:solidFill>
                  <a:schemeClr val="tx1">
                    <a:lumMod val="65000"/>
                    <a:lumOff val="35000"/>
                  </a:schemeClr>
                </a:solidFill>
                <a:latin typeface="Arial" charset="0"/>
                <a:ea typeface="Arial" charset="0"/>
                <a:cs typeface="Arial" charset="0"/>
                <a:sym typeface="Arial"/>
              </a:rPr>
              <a:t>Địa chỉ: </a:t>
            </a:r>
            <a:r>
              <a:rPr lang="vi-VN" sz="1400" dirty="0">
                <a:solidFill>
                  <a:schemeClr val="tx1">
                    <a:lumMod val="65000"/>
                    <a:lumOff val="35000"/>
                  </a:schemeClr>
                </a:solidFill>
                <a:latin typeface="Arial" charset="0"/>
                <a:ea typeface="Arial" charset="0"/>
                <a:cs typeface="Arial" charset="0"/>
                <a:sym typeface="Arial"/>
              </a:rPr>
              <a:t>124 Hoàng Quốc Việt, Cầu Giấy, Hà nội</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Điện thoại: </a:t>
            </a:r>
            <a:r>
              <a:rPr lang="vi-VN" sz="1400" dirty="0">
                <a:solidFill>
                  <a:schemeClr val="tx1">
                    <a:lumMod val="65000"/>
                    <a:lumOff val="35000"/>
                  </a:schemeClr>
                </a:solidFill>
                <a:latin typeface="Arial" charset="0"/>
                <a:ea typeface="Arial" charset="0"/>
                <a:cs typeface="Arial" charset="0"/>
                <a:sym typeface="Arial"/>
              </a:rPr>
              <a:t>(+84) 4 3748 0922 </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Fax: </a:t>
            </a:r>
            <a:r>
              <a:rPr lang="vi-VN" sz="1400" dirty="0">
                <a:solidFill>
                  <a:schemeClr val="tx1">
                    <a:lumMod val="65000"/>
                    <a:lumOff val="35000"/>
                  </a:schemeClr>
                </a:solidFill>
                <a:latin typeface="Arial" charset="0"/>
                <a:ea typeface="Arial" charset="0"/>
                <a:cs typeface="Arial" charset="0"/>
                <a:sym typeface="Arial"/>
              </a:rPr>
              <a:t>(+84) 4 3784 0925</a:t>
            </a:r>
          </a:p>
          <a:p>
            <a:pPr marL="0" marR="0" lvl="0" indent="0" algn="l" rtl="0">
              <a:spcBef>
                <a:spcPts val="0"/>
              </a:spcBef>
              <a:buNone/>
            </a:pPr>
            <a:endParaRPr sz="1200" dirty="0">
              <a:solidFill>
                <a:schemeClr val="dk1"/>
              </a:solidFill>
              <a:latin typeface="Arial" charset="0"/>
              <a:ea typeface="Arial" charset="0"/>
              <a:cs typeface="Arial" charset="0"/>
              <a:sym typeface="Arial"/>
            </a:endParaRPr>
          </a:p>
        </p:txBody>
      </p:sp>
      <p:sp>
        <p:nvSpPr>
          <p:cNvPr id="21" name="Shape 166"/>
          <p:cNvSpPr txBox="1"/>
          <p:nvPr userDrawn="1"/>
        </p:nvSpPr>
        <p:spPr>
          <a:xfrm>
            <a:off x="4212276" y="4840043"/>
            <a:ext cx="3427191" cy="1388488"/>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vi-VN" sz="1600" b="1" dirty="0">
                <a:solidFill>
                  <a:srgbClr val="0066B3"/>
                </a:solidFill>
                <a:latin typeface="Arial" charset="0"/>
                <a:ea typeface="Arial" charset="0"/>
                <a:cs typeface="Arial" charset="0"/>
                <a:sym typeface="Arial"/>
              </a:rPr>
              <a:t>VP ĐẠI DIỆN TẠI HÀ NỘI</a:t>
            </a:r>
          </a:p>
          <a:p>
            <a:pPr marL="0" marR="0" lvl="0" indent="0" algn="l" rtl="0">
              <a:spcBef>
                <a:spcPts val="0"/>
              </a:spcBef>
              <a:buSzPct val="25000"/>
              <a:buNone/>
            </a:pPr>
            <a:r>
              <a:rPr lang="vi-VN" sz="1400" b="1" dirty="0">
                <a:solidFill>
                  <a:schemeClr val="tx1">
                    <a:lumMod val="65000"/>
                    <a:lumOff val="35000"/>
                  </a:schemeClr>
                </a:solidFill>
                <a:latin typeface="Arial" charset="0"/>
                <a:ea typeface="Arial" charset="0"/>
                <a:cs typeface="Arial" charset="0"/>
                <a:sym typeface="Arial"/>
              </a:rPr>
              <a:t>Địa chỉ: </a:t>
            </a:r>
            <a:r>
              <a:rPr lang="vi-VN" sz="1400" dirty="0">
                <a:solidFill>
                  <a:schemeClr val="tx1">
                    <a:lumMod val="65000"/>
                    <a:lumOff val="35000"/>
                  </a:schemeClr>
                </a:solidFill>
                <a:latin typeface="Arial" charset="0"/>
                <a:ea typeface="Arial" charset="0"/>
                <a:cs typeface="Arial" charset="0"/>
                <a:sym typeface="Arial"/>
              </a:rPr>
              <a:t>Tầng 20 tòa nhà VNPT Số 57, Huỳnh Thúc Kháng, Hà Nội</a:t>
            </a:r>
          </a:p>
        </p:txBody>
      </p:sp>
      <p:sp>
        <p:nvSpPr>
          <p:cNvPr id="22" name="Shape 167"/>
          <p:cNvSpPr txBox="1"/>
          <p:nvPr userDrawn="1"/>
        </p:nvSpPr>
        <p:spPr>
          <a:xfrm>
            <a:off x="7812268" y="4840044"/>
            <a:ext cx="4246271" cy="1388487"/>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buSzPct val="25000"/>
              <a:buNone/>
            </a:pPr>
            <a:r>
              <a:rPr lang="vi-VN" sz="1600" b="1" dirty="0">
                <a:solidFill>
                  <a:srgbClr val="0066B3"/>
                </a:solidFill>
                <a:latin typeface="Arial" charset="0"/>
                <a:ea typeface="Arial" charset="0"/>
                <a:cs typeface="Arial" charset="0"/>
                <a:sym typeface="Arial"/>
              </a:rPr>
              <a:t>VP ĐẠI DIỆN TẠI HỒ CHÍ MINH</a:t>
            </a:r>
          </a:p>
          <a:p>
            <a:pPr marL="0" marR="0" lvl="0" indent="0" algn="l" rtl="0">
              <a:spcBef>
                <a:spcPts val="0"/>
              </a:spcBef>
              <a:buSzPct val="25000"/>
              <a:buNone/>
            </a:pPr>
            <a:r>
              <a:rPr lang="vi-VN" sz="1400" b="1" dirty="0">
                <a:solidFill>
                  <a:schemeClr val="tx1">
                    <a:lumMod val="65000"/>
                    <a:lumOff val="35000"/>
                  </a:schemeClr>
                </a:solidFill>
                <a:latin typeface="Arial" charset="0"/>
                <a:ea typeface="Arial" charset="0"/>
                <a:cs typeface="Arial" charset="0"/>
                <a:sym typeface="Arial"/>
              </a:rPr>
              <a:t>Địa chỉ: </a:t>
            </a:r>
            <a:r>
              <a:rPr lang="vi-VN" sz="1400" dirty="0">
                <a:solidFill>
                  <a:schemeClr val="tx1">
                    <a:lumMod val="65000"/>
                    <a:lumOff val="35000"/>
                  </a:schemeClr>
                </a:solidFill>
                <a:latin typeface="Arial" charset="0"/>
                <a:ea typeface="Arial" charset="0"/>
                <a:cs typeface="Arial" charset="0"/>
                <a:sym typeface="Arial"/>
              </a:rPr>
              <a:t>Tầng 8 tòa nhà Waseco - Số 10, phố Phổ Quang, quận Tân Bình,TPHCM</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Điện thoại: </a:t>
            </a:r>
            <a:r>
              <a:rPr lang="vi-VN" sz="1400" dirty="0">
                <a:solidFill>
                  <a:schemeClr val="tx1">
                    <a:lumMod val="65000"/>
                    <a:lumOff val="35000"/>
                  </a:schemeClr>
                </a:solidFill>
                <a:latin typeface="Arial" charset="0"/>
                <a:ea typeface="Arial" charset="0"/>
                <a:cs typeface="Arial" charset="0"/>
                <a:sym typeface="Arial"/>
              </a:rPr>
              <a:t>(+84) 8 3842 2888 </a:t>
            </a:r>
            <a:br>
              <a:rPr lang="vi-VN" sz="1400" dirty="0">
                <a:solidFill>
                  <a:schemeClr val="tx1">
                    <a:lumMod val="65000"/>
                    <a:lumOff val="35000"/>
                  </a:schemeClr>
                </a:solidFill>
                <a:latin typeface="Arial" charset="0"/>
                <a:ea typeface="Arial" charset="0"/>
                <a:cs typeface="Arial" charset="0"/>
                <a:sym typeface="Arial"/>
              </a:rPr>
            </a:br>
            <a:r>
              <a:rPr lang="vi-VN" sz="1400" b="1" dirty="0">
                <a:solidFill>
                  <a:schemeClr val="tx1">
                    <a:lumMod val="65000"/>
                    <a:lumOff val="35000"/>
                  </a:schemeClr>
                </a:solidFill>
                <a:latin typeface="Arial" charset="0"/>
                <a:ea typeface="Arial" charset="0"/>
                <a:cs typeface="Arial" charset="0"/>
                <a:sym typeface="Arial"/>
              </a:rPr>
              <a:t>Fax: </a:t>
            </a:r>
            <a:r>
              <a:rPr lang="vi-VN" sz="1400" dirty="0">
                <a:solidFill>
                  <a:schemeClr val="tx1">
                    <a:lumMod val="65000"/>
                    <a:lumOff val="35000"/>
                  </a:schemeClr>
                </a:solidFill>
                <a:latin typeface="Arial" charset="0"/>
                <a:ea typeface="Arial" charset="0"/>
                <a:cs typeface="Arial" charset="0"/>
                <a:sym typeface="Arial"/>
              </a:rPr>
              <a:t>(+84) 8 3997 4515</a:t>
            </a:r>
          </a:p>
        </p:txBody>
      </p:sp>
      <p:sp>
        <p:nvSpPr>
          <p:cNvPr id="23" name="Rectangle 22"/>
          <p:cNvSpPr/>
          <p:nvPr userDrawn="1"/>
        </p:nvSpPr>
        <p:spPr>
          <a:xfrm>
            <a:off x="625033" y="4816894"/>
            <a:ext cx="486136" cy="462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userDrawn="1"/>
        </p:nvSpPr>
        <p:spPr>
          <a:xfrm>
            <a:off x="4294989" y="4816894"/>
            <a:ext cx="486136" cy="462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7895666" y="4816894"/>
            <a:ext cx="486136" cy="462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a:off x="0" y="6363698"/>
            <a:ext cx="12192000" cy="4961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hape 165"/>
          <p:cNvSpPr txBox="1"/>
          <p:nvPr userDrawn="1"/>
        </p:nvSpPr>
        <p:spPr>
          <a:xfrm>
            <a:off x="4345571" y="6363698"/>
            <a:ext cx="3466697" cy="419611"/>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sz="1400" b="0" dirty="0">
                <a:solidFill>
                  <a:schemeClr val="accent1">
                    <a:lumMod val="40000"/>
                    <a:lumOff val="60000"/>
                  </a:schemeClr>
                </a:solidFill>
                <a:latin typeface="Arial" charset="0"/>
                <a:ea typeface="Arial" charset="0"/>
                <a:cs typeface="Arial" charset="0"/>
                <a:sym typeface="Arial"/>
              </a:rPr>
              <a:t>www.vnpt-technology.vn</a:t>
            </a:r>
            <a:endParaRPr sz="1400" b="0" dirty="0">
              <a:solidFill>
                <a:schemeClr val="accent1">
                  <a:lumMod val="40000"/>
                  <a:lumOff val="60000"/>
                </a:schemeClr>
              </a:solidFill>
              <a:latin typeface="Arial" charset="0"/>
              <a:ea typeface="Arial" charset="0"/>
              <a:cs typeface="Arial" charset="0"/>
              <a:sym typeface="Arial"/>
            </a:endParaRPr>
          </a:p>
        </p:txBody>
      </p:sp>
      <p:sp>
        <p:nvSpPr>
          <p:cNvPr id="39" name="Rectangle 38"/>
          <p:cNvSpPr/>
          <p:nvPr userDrawn="1"/>
        </p:nvSpPr>
        <p:spPr>
          <a:xfrm>
            <a:off x="0" y="4477871"/>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506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5A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61543"/>
            <a:ext cx="12192000" cy="2496457"/>
          </a:xfrm>
          <a:prstGeom prst="rect">
            <a:avLst/>
          </a:prstGeom>
        </p:spPr>
      </p:pic>
      <p:sp>
        <p:nvSpPr>
          <p:cNvPr id="22" name="Title 1"/>
          <p:cNvSpPr>
            <a:spLocks noGrp="1"/>
          </p:cNvSpPr>
          <p:nvPr>
            <p:ph type="ctrTitle" hasCustomPrompt="1"/>
          </p:nvPr>
        </p:nvSpPr>
        <p:spPr>
          <a:xfrm>
            <a:off x="535681" y="2398780"/>
            <a:ext cx="11166324" cy="865277"/>
          </a:xfrm>
          <a:prstGeom prst="rect">
            <a:avLst/>
          </a:prstGeom>
        </p:spPr>
        <p:txBody>
          <a:bodyPr anchor="b">
            <a:noAutofit/>
          </a:bodyPr>
          <a:lstStyle>
            <a:lvl1pPr algn="l">
              <a:defRPr sz="5400" b="1" i="0" baseline="0">
                <a:solidFill>
                  <a:schemeClr val="bg1"/>
                </a:solidFill>
                <a:latin typeface="Arial" charset="0"/>
                <a:ea typeface="Arial" charset="0"/>
                <a:cs typeface="Arial" charset="0"/>
              </a:defRPr>
            </a:lvl1pPr>
          </a:lstStyle>
          <a:p>
            <a:r>
              <a:rPr lang="vi-VN" dirty="0"/>
              <a:t>Tiêu đề trang bìa tiếng Việt</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5680" y="364658"/>
            <a:ext cx="3368448" cy="700213"/>
          </a:xfrm>
          <a:prstGeom prst="rect">
            <a:avLst/>
          </a:prstGeom>
        </p:spPr>
      </p:pic>
      <p:sp>
        <p:nvSpPr>
          <p:cNvPr id="34" name="Text Placeholder 2"/>
          <p:cNvSpPr>
            <a:spLocks noGrp="1"/>
          </p:cNvSpPr>
          <p:nvPr>
            <p:ph type="body" idx="1"/>
          </p:nvPr>
        </p:nvSpPr>
        <p:spPr>
          <a:xfrm>
            <a:off x="535679" y="3381550"/>
            <a:ext cx="11166325" cy="449666"/>
          </a:xfrm>
          <a:prstGeom prst="rect">
            <a:avLst/>
          </a:prstGeom>
        </p:spPr>
        <p:txBody>
          <a:bodyPr anchor="t"/>
          <a:lstStyle>
            <a:lvl1pPr marL="0" indent="0" algn="l">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Click to edit Master text styles</a:t>
            </a:r>
          </a:p>
        </p:txBody>
      </p:sp>
      <p:pic>
        <p:nvPicPr>
          <p:cNvPr id="3" name="Picture 2"/>
          <p:cNvPicPr>
            <a:picLocks noChangeAspect="1"/>
          </p:cNvPicPr>
          <p:nvPr userDrawn="1"/>
        </p:nvPicPr>
        <p:blipFill>
          <a:blip r:embed="rId4"/>
          <a:stretch>
            <a:fillRect/>
          </a:stretch>
        </p:blipFill>
        <p:spPr>
          <a:xfrm>
            <a:off x="6701742" y="482824"/>
            <a:ext cx="5000262" cy="584077"/>
          </a:xfrm>
          <a:prstGeom prst="rect">
            <a:avLst/>
          </a:prstGeom>
        </p:spPr>
      </p:pic>
    </p:spTree>
    <p:extLst>
      <p:ext uri="{BB962C8B-B14F-4D97-AF65-F5344CB8AC3E}">
        <p14:creationId xmlns:p14="http://schemas.microsoft.com/office/powerpoint/2010/main" val="9704035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523880" y="2180520"/>
            <a:ext cx="10573560" cy="1406880"/>
          </a:xfrm>
          <a:prstGeom prst="rect">
            <a:avLst/>
          </a:prstGeom>
        </p:spPr>
        <p:txBody>
          <a:bodyPr lIns="0" tIns="0" rIns="0" bIns="0" anchor="ctr"/>
          <a:lstStyle/>
          <a:p>
            <a:pPr algn="ctr"/>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extLst>
      <p:ext uri="{BB962C8B-B14F-4D97-AF65-F5344CB8AC3E}">
        <p14:creationId xmlns:p14="http://schemas.microsoft.com/office/powerpoint/2010/main" val="3527561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2180520"/>
            <a:ext cx="10573560" cy="140688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20998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gradFill flip="none" rotWithShape="1">
            <a:gsLst>
              <a:gs pos="0">
                <a:schemeClr val="accent1">
                  <a:lumMod val="87000"/>
                </a:schemeClr>
              </a:gs>
              <a:gs pos="100000">
                <a:srgbClr val="0070C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680" y="364658"/>
            <a:ext cx="3368448" cy="700213"/>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99804" y="-14788"/>
            <a:ext cx="5392196" cy="6872787"/>
          </a:xfrm>
          <a:prstGeom prst="rect">
            <a:avLst/>
          </a:prstGeom>
        </p:spPr>
      </p:pic>
      <p:sp>
        <p:nvSpPr>
          <p:cNvPr id="35" name="Title 1"/>
          <p:cNvSpPr>
            <a:spLocks noGrp="1"/>
          </p:cNvSpPr>
          <p:nvPr>
            <p:ph type="ctrTitle" hasCustomPrompt="1"/>
          </p:nvPr>
        </p:nvSpPr>
        <p:spPr>
          <a:xfrm>
            <a:off x="535681" y="2803154"/>
            <a:ext cx="9243319" cy="865277"/>
          </a:xfrm>
          <a:prstGeom prst="rect">
            <a:avLst/>
          </a:prstGeom>
        </p:spPr>
        <p:txBody>
          <a:bodyPr anchor="b">
            <a:noAutofit/>
          </a:bodyPr>
          <a:lstStyle>
            <a:lvl1pPr algn="l">
              <a:defRPr sz="5400" b="1" i="0" baseline="0">
                <a:solidFill>
                  <a:schemeClr val="bg1"/>
                </a:solidFill>
                <a:latin typeface="Arial" charset="0"/>
                <a:ea typeface="Arial" charset="0"/>
                <a:cs typeface="Arial" charset="0"/>
              </a:defRPr>
            </a:lvl1pPr>
          </a:lstStyle>
          <a:p>
            <a:r>
              <a:rPr lang="vi-VN" dirty="0"/>
              <a:t>Tiêu đề trang bìa tiếng Việt</a:t>
            </a:r>
            <a:endParaRPr lang="en-US" dirty="0"/>
          </a:p>
        </p:txBody>
      </p:sp>
      <p:sp>
        <p:nvSpPr>
          <p:cNvPr id="36" name="Text Placeholder 2"/>
          <p:cNvSpPr>
            <a:spLocks noGrp="1"/>
          </p:cNvSpPr>
          <p:nvPr>
            <p:ph type="body" idx="1"/>
          </p:nvPr>
        </p:nvSpPr>
        <p:spPr>
          <a:xfrm>
            <a:off x="535679" y="3785924"/>
            <a:ext cx="9243321" cy="449666"/>
          </a:xfrm>
          <a:prstGeom prst="rect">
            <a:avLst/>
          </a:prstGeom>
        </p:spPr>
        <p:txBody>
          <a:bodyPr anchor="t"/>
          <a:lstStyle>
            <a:lvl1pPr marL="0" indent="0" algn="l">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Click to edit Master text styles</a:t>
            </a:r>
          </a:p>
        </p:txBody>
      </p:sp>
      <p:pic>
        <p:nvPicPr>
          <p:cNvPr id="14" name="Picture 13"/>
          <p:cNvPicPr>
            <a:picLocks noChangeAspect="1"/>
          </p:cNvPicPr>
          <p:nvPr userDrawn="1"/>
        </p:nvPicPr>
        <p:blipFill>
          <a:blip r:embed="rId4"/>
          <a:stretch>
            <a:fillRect/>
          </a:stretch>
        </p:blipFill>
        <p:spPr>
          <a:xfrm>
            <a:off x="4511862" y="599038"/>
            <a:ext cx="3619500" cy="304800"/>
          </a:xfrm>
          <a:prstGeom prst="rect">
            <a:avLst/>
          </a:prstGeom>
        </p:spPr>
      </p:pic>
      <p:sp>
        <p:nvSpPr>
          <p:cNvPr id="10" name="Rectangle 9"/>
          <p:cNvSpPr/>
          <p:nvPr userDrawn="1"/>
        </p:nvSpPr>
        <p:spPr>
          <a:xfrm>
            <a:off x="4193952" y="431180"/>
            <a:ext cx="45719" cy="59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897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Title Slid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gradFill flip="none" rotWithShape="1">
            <a:gsLst>
              <a:gs pos="0">
                <a:schemeClr val="accent1">
                  <a:lumMod val="87000"/>
                </a:schemeClr>
              </a:gs>
              <a:gs pos="100000">
                <a:srgbClr val="0070C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9804" y="-14788"/>
            <a:ext cx="5392196" cy="6872787"/>
          </a:xfrm>
          <a:prstGeom prst="rect">
            <a:avLst/>
          </a:prstGeom>
        </p:spPr>
      </p:pic>
      <p:sp>
        <p:nvSpPr>
          <p:cNvPr id="35" name="Title 1"/>
          <p:cNvSpPr>
            <a:spLocks noGrp="1"/>
          </p:cNvSpPr>
          <p:nvPr>
            <p:ph type="ctrTitle" hasCustomPrompt="1"/>
          </p:nvPr>
        </p:nvSpPr>
        <p:spPr>
          <a:xfrm>
            <a:off x="535681" y="2803154"/>
            <a:ext cx="9243319" cy="865277"/>
          </a:xfrm>
          <a:prstGeom prst="rect">
            <a:avLst/>
          </a:prstGeom>
        </p:spPr>
        <p:txBody>
          <a:bodyPr anchor="b">
            <a:noAutofit/>
          </a:bodyPr>
          <a:lstStyle>
            <a:lvl1pPr algn="l">
              <a:defRPr sz="5400" b="1" i="0" baseline="0">
                <a:solidFill>
                  <a:schemeClr val="bg1"/>
                </a:solidFill>
                <a:latin typeface="Arial" charset="0"/>
                <a:ea typeface="Arial" charset="0"/>
                <a:cs typeface="Arial" charset="0"/>
              </a:defRPr>
            </a:lvl1pPr>
          </a:lstStyle>
          <a:p>
            <a:r>
              <a:rPr lang="vi-VN" dirty="0"/>
              <a:t>Tiêu đề trang bìa tiếng Việt</a:t>
            </a:r>
            <a:endParaRPr lang="en-US" dirty="0"/>
          </a:p>
        </p:txBody>
      </p:sp>
      <p:sp>
        <p:nvSpPr>
          <p:cNvPr id="36" name="Text Placeholder 2"/>
          <p:cNvSpPr>
            <a:spLocks noGrp="1"/>
          </p:cNvSpPr>
          <p:nvPr>
            <p:ph type="body" idx="1"/>
          </p:nvPr>
        </p:nvSpPr>
        <p:spPr>
          <a:xfrm>
            <a:off x="535679" y="3785924"/>
            <a:ext cx="9243321" cy="449666"/>
          </a:xfrm>
          <a:prstGeom prst="rect">
            <a:avLst/>
          </a:prstGeom>
        </p:spPr>
        <p:txBody>
          <a:bodyPr anchor="t"/>
          <a:lstStyle>
            <a:lvl1pPr marL="0" indent="0" algn="l">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Click to edit Master text styles</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5680" y="364658"/>
            <a:ext cx="3368448" cy="700213"/>
          </a:xfrm>
          <a:prstGeom prst="rect">
            <a:avLst/>
          </a:prstGeom>
        </p:spPr>
      </p:pic>
      <p:sp>
        <p:nvSpPr>
          <p:cNvPr id="13" name="Rectangle 12"/>
          <p:cNvSpPr/>
          <p:nvPr userDrawn="1"/>
        </p:nvSpPr>
        <p:spPr>
          <a:xfrm>
            <a:off x="4193952" y="431180"/>
            <a:ext cx="45719" cy="591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a:picLocks noChangeAspect="1"/>
          </p:cNvPicPr>
          <p:nvPr userDrawn="1"/>
        </p:nvPicPr>
        <p:blipFill>
          <a:blip r:embed="rId4"/>
          <a:stretch>
            <a:fillRect/>
          </a:stretch>
        </p:blipFill>
        <p:spPr>
          <a:xfrm>
            <a:off x="4529495" y="482824"/>
            <a:ext cx="5000262" cy="584077"/>
          </a:xfrm>
          <a:prstGeom prst="rect">
            <a:avLst/>
          </a:prstGeom>
        </p:spPr>
      </p:pic>
    </p:spTree>
    <p:extLst>
      <p:ext uri="{BB962C8B-B14F-4D97-AF65-F5344CB8AC3E}">
        <p14:creationId xmlns:p14="http://schemas.microsoft.com/office/powerpoint/2010/main" val="189206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10" name="Rectangle 9"/>
          <p:cNvSpPr/>
          <p:nvPr userDrawn="1"/>
        </p:nvSpPr>
        <p:spPr>
          <a:xfrm>
            <a:off x="720693" y="949124"/>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11" name="Rectangle 10"/>
          <p:cNvSpPr/>
          <p:nvPr userDrawn="1"/>
        </p:nvSpPr>
        <p:spPr>
          <a:xfrm>
            <a:off x="522503" y="1520755"/>
            <a:ext cx="6073646" cy="38196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Rectangle 7"/>
          <p:cNvSpPr/>
          <p:nvPr userDrawn="1"/>
        </p:nvSpPr>
        <p:spPr>
          <a:xfrm>
            <a:off x="617389" y="1399748"/>
            <a:ext cx="6152380" cy="244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50000"/>
              </a:lnSpc>
            </a:pPr>
            <a:r>
              <a:rPr lang="vi-VN" sz="2000" b="1" i="0" dirty="0">
                <a:solidFill>
                  <a:schemeClr val="tx1">
                    <a:lumMod val="75000"/>
                    <a:lumOff val="25000"/>
                  </a:schemeClr>
                </a:solidFill>
              </a:rPr>
              <a:t>Phân cấp nội dung</a:t>
            </a:r>
          </a:p>
          <a:p>
            <a:pPr marL="0" marR="0" indent="0" algn="l" defTabSz="457200" rtl="0" eaLnBrk="1" fontAlgn="auto" latinLnBrk="0" hangingPunct="1">
              <a:lnSpc>
                <a:spcPct val="150000"/>
              </a:lnSpc>
              <a:spcBef>
                <a:spcPts val="0"/>
              </a:spcBef>
              <a:spcAft>
                <a:spcPts val="0"/>
              </a:spcAft>
              <a:buClrTx/>
              <a:buSzTx/>
              <a:buFontTx/>
              <a:buNone/>
              <a:tabLst/>
              <a:defRPr/>
            </a:pPr>
            <a:r>
              <a:rPr lang="vi-VN" sz="1800" b="0" i="0" dirty="0">
                <a:solidFill>
                  <a:schemeClr val="tx1">
                    <a:lumMod val="75000"/>
                    <a:lumOff val="25000"/>
                  </a:schemeClr>
                </a:solidFill>
              </a:rPr>
              <a:t>Font chữ:</a:t>
            </a:r>
            <a:r>
              <a:rPr lang="vi-VN" sz="1800" b="0" i="0" baseline="0" dirty="0">
                <a:solidFill>
                  <a:schemeClr val="tx1">
                    <a:lumMod val="75000"/>
                    <a:lumOff val="25000"/>
                  </a:schemeClr>
                </a:solidFill>
              </a:rPr>
              <a:t> Arial / </a:t>
            </a:r>
            <a:r>
              <a:rPr lang="vi-VN" sz="1800" i="0" dirty="0">
                <a:solidFill>
                  <a:schemeClr val="tx1">
                    <a:lumMod val="75000"/>
                    <a:lumOff val="25000"/>
                  </a:schemeClr>
                </a:solidFill>
              </a:rPr>
              <a:t>Khoảng cách dòng:</a:t>
            </a:r>
            <a:r>
              <a:rPr lang="vi-VN" sz="1800" i="0" baseline="0" dirty="0">
                <a:solidFill>
                  <a:schemeClr val="tx1">
                    <a:lumMod val="75000"/>
                    <a:lumOff val="25000"/>
                  </a:schemeClr>
                </a:solidFill>
              </a:rPr>
              <a:t> 1.5</a:t>
            </a:r>
            <a:r>
              <a:rPr lang="vi-VN" sz="1800" i="0" dirty="0">
                <a:solidFill>
                  <a:schemeClr val="tx1">
                    <a:lumMod val="75000"/>
                    <a:lumOff val="25000"/>
                  </a:schemeClr>
                </a:solidFill>
              </a:rPr>
              <a:t>      </a:t>
            </a:r>
            <a:endParaRPr lang="vi-VN" sz="1800" b="0" i="0" dirty="0">
              <a:solidFill>
                <a:schemeClr val="tx1">
                  <a:lumMod val="75000"/>
                  <a:lumOff val="25000"/>
                </a:schemeClr>
              </a:solidFill>
            </a:endParaRPr>
          </a:p>
          <a:p>
            <a:pPr marL="342900" marR="0" indent="-342900" algn="l" defTabSz="457200" rtl="0" eaLnBrk="1" fontAlgn="auto" latinLnBrk="0" hangingPunct="1">
              <a:lnSpc>
                <a:spcPct val="150000"/>
              </a:lnSpc>
              <a:spcBef>
                <a:spcPts val="0"/>
              </a:spcBef>
              <a:spcAft>
                <a:spcPts val="0"/>
              </a:spcAft>
              <a:buClrTx/>
              <a:buSzTx/>
              <a:buFont typeface="Arial" charset="0"/>
              <a:buChar char="•"/>
              <a:tabLst/>
              <a:defRPr/>
            </a:pPr>
            <a:r>
              <a:rPr lang="vi-VN" sz="1800" b="1" dirty="0">
                <a:solidFill>
                  <a:srgbClr val="0070C0"/>
                </a:solidFill>
              </a:rPr>
              <a:t>Tiêu đề của bài viết: Màu xanh / 18pt Bold</a:t>
            </a:r>
          </a:p>
          <a:p>
            <a:pPr marL="342900" marR="0" indent="-342900" algn="l" defTabSz="457200" rtl="0" eaLnBrk="1" fontAlgn="auto" latinLnBrk="0" hangingPunct="1">
              <a:lnSpc>
                <a:spcPct val="150000"/>
              </a:lnSpc>
              <a:spcBef>
                <a:spcPts val="0"/>
              </a:spcBef>
              <a:spcAft>
                <a:spcPts val="0"/>
              </a:spcAft>
              <a:buClrTx/>
              <a:buSzTx/>
              <a:buFont typeface="Arial" charset="0"/>
              <a:buChar char="•"/>
              <a:tabLst/>
              <a:defRPr/>
            </a:pPr>
            <a:r>
              <a:rPr lang="vi-VN" dirty="0">
                <a:solidFill>
                  <a:schemeClr val="tx1">
                    <a:lumMod val="75000"/>
                    <a:lumOff val="25000"/>
                  </a:schemeClr>
                </a:solidFill>
              </a:rPr>
              <a:t>Nội dung chính: Màu đen xám</a:t>
            </a:r>
            <a:r>
              <a:rPr lang="vi-VN" baseline="0" dirty="0">
                <a:solidFill>
                  <a:schemeClr val="tx1">
                    <a:lumMod val="75000"/>
                    <a:lumOff val="25000"/>
                  </a:schemeClr>
                </a:solidFill>
              </a:rPr>
              <a:t> </a:t>
            </a:r>
            <a:r>
              <a:rPr lang="vi-VN" dirty="0">
                <a:solidFill>
                  <a:schemeClr val="tx1">
                    <a:lumMod val="75000"/>
                    <a:lumOff val="25000"/>
                  </a:schemeClr>
                </a:solidFill>
              </a:rPr>
              <a:t>/ 18pt</a:t>
            </a:r>
          </a:p>
          <a:p>
            <a:pPr marL="342900" indent="-342900" algn="l">
              <a:lnSpc>
                <a:spcPct val="150000"/>
              </a:lnSpc>
              <a:buFont typeface="Arial" charset="0"/>
              <a:buChar char="•"/>
            </a:pPr>
            <a:r>
              <a:rPr lang="vi-VN" sz="1600" dirty="0">
                <a:solidFill>
                  <a:schemeClr val="tx1">
                    <a:lumMod val="75000"/>
                    <a:lumOff val="25000"/>
                  </a:schemeClr>
                </a:solidFill>
              </a:rPr>
              <a:t>Nội dung phụ: Màu đen xám / 16pt </a:t>
            </a:r>
          </a:p>
        </p:txBody>
      </p:sp>
      <p:sp>
        <p:nvSpPr>
          <p:cNvPr id="21" name="Rectangle 20"/>
          <p:cNvSpPr/>
          <p:nvPr userDrawn="1"/>
        </p:nvSpPr>
        <p:spPr>
          <a:xfrm>
            <a:off x="617389" y="268556"/>
            <a:ext cx="10953529" cy="57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vi-VN" sz="3600" b="1" dirty="0">
                <a:solidFill>
                  <a:srgbClr val="0070C0"/>
                </a:solidFill>
              </a:rPr>
              <a:t>Hướng dẫn sử dụng Slide Master</a:t>
            </a:r>
            <a:endParaRPr lang="en-US" sz="3600" dirty="0">
              <a:solidFill>
                <a:schemeClr val="tx1">
                  <a:lumMod val="65000"/>
                  <a:lumOff val="35000"/>
                </a:schemeClr>
              </a:solidFill>
            </a:endParaRPr>
          </a:p>
        </p:txBody>
      </p:sp>
      <p:sp>
        <p:nvSpPr>
          <p:cNvPr id="22" name="Rectangle 21"/>
          <p:cNvSpPr/>
          <p:nvPr userDrawn="1"/>
        </p:nvSpPr>
        <p:spPr>
          <a:xfrm>
            <a:off x="522503" y="4084741"/>
            <a:ext cx="6092272" cy="38196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Rectangle 22"/>
          <p:cNvSpPr/>
          <p:nvPr userDrawn="1"/>
        </p:nvSpPr>
        <p:spPr>
          <a:xfrm>
            <a:off x="617389" y="3963734"/>
            <a:ext cx="5712543" cy="549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50000"/>
              </a:lnSpc>
            </a:pPr>
            <a:r>
              <a:rPr lang="vi-VN" sz="2000" b="1" i="0" dirty="0">
                <a:solidFill>
                  <a:schemeClr val="tx1">
                    <a:lumMod val="75000"/>
                    <a:lumOff val="25000"/>
                  </a:schemeClr>
                </a:solidFill>
              </a:rPr>
              <a:t>Màu sắc</a:t>
            </a:r>
            <a:endParaRPr lang="en-US" sz="1600" dirty="0">
              <a:solidFill>
                <a:schemeClr val="tx1">
                  <a:lumMod val="75000"/>
                  <a:lumOff val="25000"/>
                </a:schemeClr>
              </a:solidFill>
            </a:endParaRPr>
          </a:p>
        </p:txBody>
      </p:sp>
      <p:sp>
        <p:nvSpPr>
          <p:cNvPr id="25" name="Rectangle 24"/>
          <p:cNvSpPr/>
          <p:nvPr userDrawn="1"/>
        </p:nvSpPr>
        <p:spPr>
          <a:xfrm>
            <a:off x="7459677" y="1520755"/>
            <a:ext cx="3918187" cy="38196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Rectangle 25"/>
          <p:cNvSpPr/>
          <p:nvPr userDrawn="1"/>
        </p:nvSpPr>
        <p:spPr>
          <a:xfrm>
            <a:off x="7554563" y="1399749"/>
            <a:ext cx="3823301" cy="502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50000"/>
              </a:lnSpc>
            </a:pPr>
            <a:r>
              <a:rPr lang="vi-VN" sz="2000" b="1" i="0" dirty="0">
                <a:solidFill>
                  <a:schemeClr val="tx1">
                    <a:lumMod val="75000"/>
                    <a:lumOff val="25000"/>
                  </a:schemeClr>
                </a:solidFill>
              </a:rPr>
              <a:t>Cách sử dụng màu sắc</a:t>
            </a:r>
            <a:endParaRPr lang="en-US" sz="1600" dirty="0">
              <a:solidFill>
                <a:schemeClr val="tx1">
                  <a:lumMod val="75000"/>
                  <a:lumOff val="25000"/>
                </a:schemeClr>
              </a:solidFill>
            </a:endParaRPr>
          </a:p>
        </p:txBody>
      </p:sp>
      <p:sp>
        <p:nvSpPr>
          <p:cNvPr id="2" name="Rectangle 1"/>
          <p:cNvSpPr/>
          <p:nvPr userDrawn="1"/>
        </p:nvSpPr>
        <p:spPr>
          <a:xfrm>
            <a:off x="720693" y="4749808"/>
            <a:ext cx="587246" cy="5872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1419068" y="4749808"/>
            <a:ext cx="587246" cy="587246"/>
          </a:xfrm>
          <a:prstGeom prst="rect">
            <a:avLst/>
          </a:prstGeom>
          <a:solidFill>
            <a:srgbClr val="199D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2117443" y="4749808"/>
            <a:ext cx="587246" cy="587246"/>
          </a:xfrm>
          <a:prstGeom prst="rect">
            <a:avLst/>
          </a:prstGeom>
          <a:solidFill>
            <a:srgbClr val="46C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2815818" y="4749808"/>
            <a:ext cx="587246" cy="587246"/>
          </a:xfrm>
          <a:prstGeom prst="rect">
            <a:avLst/>
          </a:prstGeom>
          <a:solidFill>
            <a:srgbClr val="49BD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3514193" y="4749808"/>
            <a:ext cx="587246" cy="587246"/>
          </a:xfrm>
          <a:prstGeom prst="rect">
            <a:avLst/>
          </a:prstGeom>
          <a:solidFill>
            <a:srgbClr val="80C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userDrawn="1"/>
        </p:nvSpPr>
        <p:spPr>
          <a:xfrm>
            <a:off x="4212567" y="4749808"/>
            <a:ext cx="587246" cy="587246"/>
          </a:xfrm>
          <a:prstGeom prst="rect">
            <a:avLst/>
          </a:prstGeom>
          <a:solidFill>
            <a:srgbClr val="A6C3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Diagram 4"/>
          <p:cNvGraphicFramePr/>
          <p:nvPr userDrawn="1">
            <p:extLst>
              <p:ext uri="{D42A27DB-BD31-4B8C-83A1-F6EECF244321}">
                <p14:modId xmlns:p14="http://schemas.microsoft.com/office/powerpoint/2010/main" val="608413784"/>
              </p:ext>
            </p:extLst>
          </p:nvPr>
        </p:nvGraphicFramePr>
        <p:xfrm>
          <a:off x="7247324" y="2245601"/>
          <a:ext cx="4568669" cy="3678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580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7" name="Rectangle 16"/>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Tree>
    <p:extLst>
      <p:ext uri="{BB962C8B-B14F-4D97-AF65-F5344CB8AC3E}">
        <p14:creationId xmlns:p14="http://schemas.microsoft.com/office/powerpoint/2010/main" val="172142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64551" y="636608"/>
            <a:ext cx="5127449" cy="5880102"/>
          </a:xfrm>
          <a:prstGeom prst="rect">
            <a:avLst/>
          </a:prstGeom>
        </p:spPr>
      </p:pic>
      <p:sp>
        <p:nvSpPr>
          <p:cNvPr id="11" name="Title 1"/>
          <p:cNvSpPr>
            <a:spLocks noGrp="1"/>
          </p:cNvSpPr>
          <p:nvPr>
            <p:ph type="ctrTitle" hasCustomPrompt="1"/>
          </p:nvPr>
        </p:nvSpPr>
        <p:spPr>
          <a:xfrm>
            <a:off x="535681" y="3631335"/>
            <a:ext cx="7630857" cy="865277"/>
          </a:xfrm>
          <a:prstGeom prst="rect">
            <a:avLst/>
          </a:prstGeom>
        </p:spPr>
        <p:txBody>
          <a:bodyPr anchor="b">
            <a:noAutofit/>
          </a:bodyPr>
          <a:lstStyle>
            <a:lvl1pPr algn="l">
              <a:defRPr sz="5400" b="1" i="0" baseline="0">
                <a:solidFill>
                  <a:srgbClr val="0070C0"/>
                </a:solidFill>
                <a:latin typeface="Arial" charset="0"/>
                <a:ea typeface="Arial" charset="0"/>
                <a:cs typeface="Arial" charset="0"/>
              </a:defRPr>
            </a:lvl1pPr>
          </a:lstStyle>
          <a:p>
            <a:r>
              <a:rPr lang="vi-VN" dirty="0"/>
              <a:t>Tiêu đề một dòng</a:t>
            </a:r>
            <a:endParaRPr lang="en-US" dirty="0"/>
          </a:p>
        </p:txBody>
      </p:sp>
      <p:sp>
        <p:nvSpPr>
          <p:cNvPr id="12" name="Text Placeholder 2"/>
          <p:cNvSpPr>
            <a:spLocks noGrp="1"/>
          </p:cNvSpPr>
          <p:nvPr>
            <p:ph type="body" idx="1" hasCustomPrompt="1"/>
          </p:nvPr>
        </p:nvSpPr>
        <p:spPr>
          <a:xfrm>
            <a:off x="535681" y="4578194"/>
            <a:ext cx="7630857" cy="1463781"/>
          </a:xfrm>
          <a:prstGeom prst="rect">
            <a:avLst/>
          </a:prstGeom>
        </p:spPr>
        <p:txBody>
          <a:bodyPr anchor="t"/>
          <a:lstStyle>
            <a:lvl1pPr marL="0" indent="0" algn="l">
              <a:buNone/>
              <a:defRPr sz="20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Tiêu đề phụ bổ trợ nội dung cho tiêu đề chính</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5681" y="364658"/>
            <a:ext cx="3368448" cy="675001"/>
          </a:xfrm>
          <a:prstGeom prst="rect">
            <a:avLst/>
          </a:prstGeom>
        </p:spPr>
      </p:pic>
      <p:sp>
        <p:nvSpPr>
          <p:cNvPr id="20" name="Rectangle 19"/>
          <p:cNvSpPr/>
          <p:nvPr userDrawn="1"/>
        </p:nvSpPr>
        <p:spPr>
          <a:xfrm>
            <a:off x="611881" y="3289351"/>
            <a:ext cx="914670" cy="1225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36" name="Rectangle 35"/>
          <p:cNvSpPr/>
          <p:nvPr userDrawn="1"/>
        </p:nvSpPr>
        <p:spPr>
          <a:xfrm>
            <a:off x="11377864"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Slide Number Placeholder 5"/>
          <p:cNvSpPr>
            <a:spLocks noGrp="1"/>
          </p:cNvSpPr>
          <p:nvPr>
            <p:ph type="sldNum" sz="quarter" idx="12"/>
          </p:nvPr>
        </p:nvSpPr>
        <p:spPr>
          <a:xfrm>
            <a:off x="11377864"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842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535681" y="3631335"/>
            <a:ext cx="8684519" cy="865277"/>
          </a:xfrm>
          <a:prstGeom prst="rect">
            <a:avLst/>
          </a:prstGeom>
        </p:spPr>
        <p:txBody>
          <a:bodyPr anchor="b">
            <a:noAutofit/>
          </a:bodyPr>
          <a:lstStyle>
            <a:lvl1pPr algn="l">
              <a:defRPr sz="5400" b="1" i="0" baseline="0">
                <a:solidFill>
                  <a:srgbClr val="0070C0"/>
                </a:solidFill>
                <a:latin typeface="Arial" charset="0"/>
                <a:ea typeface="Arial" charset="0"/>
                <a:cs typeface="Arial" charset="0"/>
              </a:defRPr>
            </a:lvl1pPr>
          </a:lstStyle>
          <a:p>
            <a:r>
              <a:rPr lang="vi-VN" dirty="0"/>
              <a:t>Tiêu đề một dòng</a:t>
            </a:r>
            <a:endParaRPr lang="en-US" dirty="0"/>
          </a:p>
        </p:txBody>
      </p:sp>
      <p:sp>
        <p:nvSpPr>
          <p:cNvPr id="12" name="Text Placeholder 2"/>
          <p:cNvSpPr>
            <a:spLocks noGrp="1"/>
          </p:cNvSpPr>
          <p:nvPr>
            <p:ph type="body" idx="1" hasCustomPrompt="1"/>
          </p:nvPr>
        </p:nvSpPr>
        <p:spPr>
          <a:xfrm>
            <a:off x="535681" y="4578194"/>
            <a:ext cx="8684519" cy="1463781"/>
          </a:xfrm>
          <a:prstGeom prst="rect">
            <a:avLst/>
          </a:prstGeom>
        </p:spPr>
        <p:txBody>
          <a:bodyPr anchor="t"/>
          <a:lstStyle>
            <a:lvl1pPr marL="0" indent="0" algn="l">
              <a:buNone/>
              <a:defRPr sz="20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dirty="0"/>
              <a:t>Tiêu đề phụ bổ trợ nội dung cho tiêu đề chính</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5681" y="364658"/>
            <a:ext cx="3368448" cy="675001"/>
          </a:xfrm>
          <a:prstGeom prst="rect">
            <a:avLst/>
          </a:prstGeom>
        </p:spPr>
      </p:pic>
      <p:sp>
        <p:nvSpPr>
          <p:cNvPr id="20" name="Rectangle 19"/>
          <p:cNvSpPr/>
          <p:nvPr userDrawn="1"/>
        </p:nvSpPr>
        <p:spPr>
          <a:xfrm>
            <a:off x="611881" y="3289351"/>
            <a:ext cx="914670" cy="1225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11072397"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11404" y="0"/>
            <a:ext cx="5380595" cy="6858000"/>
          </a:xfrm>
          <a:prstGeom prst="rect">
            <a:avLst/>
          </a:prstGeom>
        </p:spPr>
      </p:pic>
      <p:sp>
        <p:nvSpPr>
          <p:cNvPr id="37" name="Slide Number Placeholder 5"/>
          <p:cNvSpPr>
            <a:spLocks noGrp="1"/>
          </p:cNvSpPr>
          <p:nvPr>
            <p:ph type="sldNum" sz="quarter" idx="12"/>
          </p:nvPr>
        </p:nvSpPr>
        <p:spPr>
          <a:xfrm>
            <a:off x="11072397"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586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sp>
        <p:nvSpPr>
          <p:cNvPr id="11" name="Rectangle 10"/>
          <p:cNvSpPr/>
          <p:nvPr userDrawn="1"/>
        </p:nvSpPr>
        <p:spPr>
          <a:xfrm>
            <a:off x="0" y="6516710"/>
            <a:ext cx="12191999" cy="341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963" y="6528140"/>
            <a:ext cx="1430682" cy="297402"/>
          </a:xfrm>
          <a:prstGeom prst="rect">
            <a:avLst/>
          </a:prstGeom>
        </p:spPr>
      </p:pic>
      <p:sp>
        <p:nvSpPr>
          <p:cNvPr id="36" name="Rectangle 35"/>
          <p:cNvSpPr/>
          <p:nvPr userDrawn="1"/>
        </p:nvSpPr>
        <p:spPr>
          <a:xfrm>
            <a:off x="11072397" y="6516710"/>
            <a:ext cx="814135" cy="3412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11404" y="0"/>
            <a:ext cx="5380595" cy="6858000"/>
          </a:xfrm>
          <a:prstGeom prst="rect">
            <a:avLst/>
          </a:prstGeom>
        </p:spPr>
      </p:pic>
      <p:sp>
        <p:nvSpPr>
          <p:cNvPr id="37" name="Slide Number Placeholder 5"/>
          <p:cNvSpPr>
            <a:spLocks noGrp="1"/>
          </p:cNvSpPr>
          <p:nvPr>
            <p:ph type="sldNum" sz="quarter" idx="12"/>
          </p:nvPr>
        </p:nvSpPr>
        <p:spPr>
          <a:xfrm>
            <a:off x="11072397" y="6516710"/>
            <a:ext cx="814135" cy="341290"/>
          </a:xfrm>
          <a:prstGeom prst="rect">
            <a:avLst/>
          </a:prstGeom>
        </p:spPr>
        <p:txBody>
          <a:bodyPr/>
          <a:lstStyle>
            <a:lvl1pPr algn="ctr">
              <a:defRPr sz="1200">
                <a:solidFill>
                  <a:schemeClr val="bg1"/>
                </a:solidFill>
              </a:defRPr>
            </a:lvl1pPr>
          </a:lstStyle>
          <a:p>
            <a:fld id="{D57F1E4F-1CFF-5643-939E-217C01CDF565}" type="slidenum">
              <a:rPr lang="en-US" smtClean="0"/>
              <a:pPr/>
              <a:t>‹#›</a:t>
            </a:fld>
            <a:endParaRPr lang="en-US" dirty="0"/>
          </a:p>
        </p:txBody>
      </p:sp>
      <p:sp>
        <p:nvSpPr>
          <p:cNvPr id="9" name="Title 1"/>
          <p:cNvSpPr>
            <a:spLocks noGrp="1"/>
          </p:cNvSpPr>
          <p:nvPr>
            <p:ph type="ctrTitle" hasCustomPrompt="1"/>
          </p:nvPr>
        </p:nvSpPr>
        <p:spPr>
          <a:xfrm>
            <a:off x="535681" y="1013505"/>
            <a:ext cx="7630857" cy="561126"/>
          </a:xfrm>
          <a:prstGeom prst="rect">
            <a:avLst/>
          </a:prstGeom>
        </p:spPr>
        <p:txBody>
          <a:bodyPr anchor="b">
            <a:noAutofit/>
          </a:bodyPr>
          <a:lstStyle>
            <a:lvl1pPr algn="l">
              <a:defRPr sz="4000" b="1" i="0" baseline="0">
                <a:solidFill>
                  <a:srgbClr val="0070C0"/>
                </a:solidFill>
                <a:latin typeface="Arial" charset="0"/>
                <a:ea typeface="Arial" charset="0"/>
                <a:cs typeface="Arial" charset="0"/>
              </a:defRPr>
            </a:lvl1pPr>
          </a:lstStyle>
          <a:p>
            <a:r>
              <a:rPr lang="vi-VN" dirty="0"/>
              <a:t>Mục lục</a:t>
            </a:r>
            <a:endParaRPr lang="en-US" dirty="0"/>
          </a:p>
        </p:txBody>
      </p:sp>
      <p:sp>
        <p:nvSpPr>
          <p:cNvPr id="14" name="Rectangle 13"/>
          <p:cNvSpPr/>
          <p:nvPr userDrawn="1"/>
        </p:nvSpPr>
        <p:spPr>
          <a:xfrm>
            <a:off x="630753" y="1685914"/>
            <a:ext cx="689008" cy="732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534988" y="1903413"/>
            <a:ext cx="7631112" cy="4302125"/>
          </a:xfrm>
          <a:prstGeom prst="rect">
            <a:avLst/>
          </a:prstGeom>
        </p:spPr>
        <p:txBody>
          <a:bodyPr/>
          <a:lstStyle>
            <a:lvl1pPr marL="342900" indent="-342900">
              <a:buFont typeface="Wingdings" charset="2"/>
              <a:buChar char="v"/>
              <a:defRPr>
                <a:solidFill>
                  <a:schemeClr val="tx1">
                    <a:lumMod val="75000"/>
                    <a:lumOff val="25000"/>
                  </a:schemeClr>
                </a:solidFill>
                <a:latin typeface="Arial" charset="0"/>
                <a:ea typeface="Arial" charset="0"/>
                <a:cs typeface="Arial" charset="0"/>
              </a:defRPr>
            </a:lvl1pPr>
            <a:lvl2pPr marL="742950" indent="-285750">
              <a:buFont typeface="Wingdings" charset="2"/>
              <a:buChar char="§"/>
              <a:defRPr sz="1800">
                <a:solidFill>
                  <a:schemeClr val="tx1">
                    <a:lumMod val="75000"/>
                    <a:lumOff val="25000"/>
                  </a:schemeClr>
                </a:solidFill>
                <a:latin typeface="Arial" charset="0"/>
                <a:ea typeface="Arial" charset="0"/>
                <a:cs typeface="Arial" charset="0"/>
              </a:defRPr>
            </a:lvl2pPr>
            <a:lvl3pPr marL="1143000" indent="-228600">
              <a:buFont typeface="Courier New" charset="0"/>
              <a:buChar char="o"/>
              <a:defRPr sz="1600"/>
            </a:lvl3pPr>
            <a:lvl4pPr marL="1600200" indent="-228600">
              <a:buFont typeface="Arial" charset="0"/>
              <a:buChar char="•"/>
              <a:defRPr sz="1600"/>
            </a:lvl4pPr>
            <a:lvl5pPr marL="2057400" indent="-228600">
              <a:buFont typeface="Arial" charset="0"/>
              <a:buChar char="•"/>
              <a:defRPr/>
            </a:lvl5pPr>
          </a:lstStyle>
          <a:p>
            <a:pPr lvl="0"/>
            <a:r>
              <a:rPr lang="vi-VN" dirty="0"/>
              <a:t>Nội dung cấp 1</a:t>
            </a:r>
          </a:p>
          <a:p>
            <a:pPr lvl="1"/>
            <a:r>
              <a:rPr lang="vi-VN" dirty="0"/>
              <a:t>Nội dung cấp 2</a:t>
            </a:r>
          </a:p>
          <a:p>
            <a:pPr lvl="2"/>
            <a:r>
              <a:rPr lang="vi-VN" dirty="0"/>
              <a:t>Nội dung cấp 3</a:t>
            </a:r>
          </a:p>
          <a:p>
            <a:pPr lvl="3"/>
            <a:r>
              <a:rPr lang="vi-VN" dirty="0"/>
              <a:t>Nội dung cấp 4</a:t>
            </a:r>
          </a:p>
          <a:p>
            <a:pPr lvl="1"/>
            <a:endParaRPr lang="vi-VN" dirty="0"/>
          </a:p>
        </p:txBody>
      </p:sp>
    </p:spTree>
    <p:extLst>
      <p:ext uri="{BB962C8B-B14F-4D97-AF65-F5344CB8AC3E}">
        <p14:creationId xmlns:p14="http://schemas.microsoft.com/office/powerpoint/2010/main" val="135049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75" r:id="rId2"/>
    <p:sldLayoutId id="2147483680" r:id="rId3"/>
    <p:sldLayoutId id="2147483683" r:id="rId4"/>
    <p:sldLayoutId id="2147483670" r:id="rId5"/>
    <p:sldLayoutId id="2147483674" r:id="rId6"/>
    <p:sldLayoutId id="2147483668" r:id="rId7"/>
    <p:sldLayoutId id="2147483677" r:id="rId8"/>
    <p:sldLayoutId id="2147483687" r:id="rId9"/>
    <p:sldLayoutId id="2147483650" r:id="rId10"/>
    <p:sldLayoutId id="2147483684" r:id="rId11"/>
    <p:sldLayoutId id="2147483672" r:id="rId12"/>
    <p:sldLayoutId id="2147483685" r:id="rId13"/>
    <p:sldLayoutId id="2147483688" r:id="rId14"/>
    <p:sldLayoutId id="2147483689" r:id="rId15"/>
    <p:sldLayoutId id="2147483690" r:id="rId16"/>
    <p:sldLayoutId id="2147483691" r:id="rId17"/>
    <p:sldLayoutId id="2147483681" r:id="rId18"/>
    <p:sldLayoutId id="2147483682" r:id="rId19"/>
    <p:sldLayoutId id="2147483692" r:id="rId20"/>
    <p:sldLayoutId id="2147483693"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8335" y="2424886"/>
            <a:ext cx="8103144" cy="1508525"/>
          </a:xfrm>
        </p:spPr>
        <p:txBody>
          <a:bodyPr/>
          <a:lstStyle/>
          <a:p>
            <a:pPr algn="ctr"/>
            <a:r>
              <a:rPr lang="en-US" sz="3200" dirty="0" err="1"/>
              <a:t>Xây dựng Ứng dụng điểm danh sinh viên qua QRCode và công nghệ GPS trên nền tảng iOS</a:t>
            </a:r>
            <a:endParaRPr lang="en-US" sz="3200" dirty="0"/>
          </a:p>
        </p:txBody>
      </p:sp>
      <p:sp>
        <p:nvSpPr>
          <p:cNvPr id="3" name="Text Placeholder 2"/>
          <p:cNvSpPr>
            <a:spLocks noGrp="1"/>
          </p:cNvSpPr>
          <p:nvPr>
            <p:ph type="body" idx="1"/>
          </p:nvPr>
        </p:nvSpPr>
        <p:spPr>
          <a:xfrm>
            <a:off x="630258" y="4188621"/>
            <a:ext cx="11166325" cy="449666"/>
          </a:xfrm>
        </p:spPr>
        <p:txBody>
          <a:bodyPr/>
          <a:lstStyle/>
          <a:p>
            <a:pPr algn="r"/>
            <a:r>
              <a:rPr lang="en-US" sz="1500" i="1" dirty="0"/>
              <a:t>Người trình bày: Nguyễn Cao Thiêm</a:t>
            </a:r>
          </a:p>
        </p:txBody>
      </p:sp>
      <p:sp>
        <p:nvSpPr>
          <p:cNvPr id="4" name="Title 1">
            <a:extLst>
              <a:ext uri="{FF2B5EF4-FFF2-40B4-BE49-F238E27FC236}">
                <a16:creationId xmlns:a16="http://schemas.microsoft.com/office/drawing/2014/main" id="{722C7F3F-1C97-4044-A696-0A036502AF9B}"/>
              </a:ext>
            </a:extLst>
          </p:cNvPr>
          <p:cNvSpPr txBox="1">
            <a:spLocks/>
          </p:cNvSpPr>
          <p:nvPr/>
        </p:nvSpPr>
        <p:spPr>
          <a:xfrm>
            <a:off x="4794421" y="1647750"/>
            <a:ext cx="2603157" cy="595277"/>
          </a:xfrm>
          <a:prstGeom prst="rect">
            <a:avLst/>
          </a:prstGeom>
        </p:spPr>
        <p:txBody>
          <a:bodyPr anchor="b">
            <a:noAutofit/>
          </a:bodyPr>
          <a:lstStyle>
            <a:lvl1pPr algn="l" defTabSz="457200" rtl="0" eaLnBrk="1" latinLnBrk="0" hangingPunct="1">
              <a:spcBef>
                <a:spcPct val="0"/>
              </a:spcBef>
              <a:buNone/>
              <a:defRPr sz="5400" b="1" i="0" kern="1200" baseline="0">
                <a:solidFill>
                  <a:schemeClr val="bg1"/>
                </a:solidFill>
                <a:latin typeface="Arial" charset="0"/>
                <a:ea typeface="Arial" charset="0"/>
                <a:cs typeface="Arial"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b="0" i="1" dirty="0"/>
              <a:t>Đồ án tốt nghiệp</a:t>
            </a:r>
          </a:p>
        </p:txBody>
      </p:sp>
      <p:sp>
        <p:nvSpPr>
          <p:cNvPr id="5" name="Rectangle 4">
            <a:extLst>
              <a:ext uri="{FF2B5EF4-FFF2-40B4-BE49-F238E27FC236}">
                <a16:creationId xmlns:a16="http://schemas.microsoft.com/office/drawing/2014/main" id="{C7CFF0A0-4335-ECC2-0639-5FB5EBAEDF39}"/>
              </a:ext>
            </a:extLst>
          </p:cNvPr>
          <p:cNvSpPr/>
          <p:nvPr/>
        </p:nvSpPr>
        <p:spPr>
          <a:xfrm>
            <a:off x="395416" y="270809"/>
            <a:ext cx="3665838" cy="1039008"/>
          </a:xfrm>
          <a:prstGeom prst="rect">
            <a:avLst/>
          </a:prstGeom>
          <a:solidFill>
            <a:srgbClr val="125AAC"/>
          </a:solidFill>
          <a:ln>
            <a:solidFill>
              <a:srgbClr val="125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324DF10-92B4-6296-1B59-2FE9EC250217}"/>
              </a:ext>
            </a:extLst>
          </p:cNvPr>
          <p:cNvSpPr/>
          <p:nvPr/>
        </p:nvSpPr>
        <p:spPr>
          <a:xfrm>
            <a:off x="7302842" y="270809"/>
            <a:ext cx="4493741" cy="1039008"/>
          </a:xfrm>
          <a:prstGeom prst="rect">
            <a:avLst/>
          </a:prstGeom>
          <a:solidFill>
            <a:srgbClr val="125AAC"/>
          </a:solidFill>
          <a:ln>
            <a:solidFill>
              <a:srgbClr val="125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5CE8A5A-216C-0E38-D55C-990DBB183E3A}"/>
              </a:ext>
            </a:extLst>
          </p:cNvPr>
          <p:cNvSpPr txBox="1">
            <a:spLocks/>
          </p:cNvSpPr>
          <p:nvPr/>
        </p:nvSpPr>
        <p:spPr>
          <a:xfrm>
            <a:off x="225310" y="86499"/>
            <a:ext cx="3835944" cy="595277"/>
          </a:xfrm>
          <a:prstGeom prst="rect">
            <a:avLst/>
          </a:prstGeom>
        </p:spPr>
        <p:txBody>
          <a:bodyPr anchor="b">
            <a:noAutofit/>
          </a:bodyPr>
          <a:lstStyle>
            <a:lvl1pPr algn="l" defTabSz="457200" rtl="0" eaLnBrk="1" latinLnBrk="0" hangingPunct="1">
              <a:spcBef>
                <a:spcPct val="0"/>
              </a:spcBef>
              <a:buNone/>
              <a:defRPr sz="5400" b="1" i="0" kern="1200" baseline="0">
                <a:solidFill>
                  <a:schemeClr val="bg1"/>
                </a:solidFill>
                <a:latin typeface="Arial" charset="0"/>
                <a:ea typeface="Arial" charset="0"/>
                <a:cs typeface="Arial"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b="0" dirty="0"/>
              <a:t>Trường Đại học Thủy Lợi</a:t>
            </a:r>
          </a:p>
        </p:txBody>
      </p:sp>
      <p:sp>
        <p:nvSpPr>
          <p:cNvPr id="9" name="Title 1">
            <a:extLst>
              <a:ext uri="{FF2B5EF4-FFF2-40B4-BE49-F238E27FC236}">
                <a16:creationId xmlns:a16="http://schemas.microsoft.com/office/drawing/2014/main" id="{7ADE19D5-8B09-E2EF-7899-1E3D8645EC17}"/>
              </a:ext>
            </a:extLst>
          </p:cNvPr>
          <p:cNvSpPr txBox="1">
            <a:spLocks/>
          </p:cNvSpPr>
          <p:nvPr/>
        </p:nvSpPr>
        <p:spPr>
          <a:xfrm>
            <a:off x="8130748" y="86499"/>
            <a:ext cx="3835944" cy="595277"/>
          </a:xfrm>
          <a:prstGeom prst="rect">
            <a:avLst/>
          </a:prstGeom>
        </p:spPr>
        <p:txBody>
          <a:bodyPr anchor="b">
            <a:noAutofit/>
          </a:bodyPr>
          <a:lstStyle>
            <a:lvl1pPr algn="l" defTabSz="457200" rtl="0" eaLnBrk="1" latinLnBrk="0" hangingPunct="1">
              <a:spcBef>
                <a:spcPct val="0"/>
              </a:spcBef>
              <a:buNone/>
              <a:defRPr sz="5400" b="1" i="0" kern="1200" baseline="0">
                <a:solidFill>
                  <a:schemeClr val="bg1"/>
                </a:solidFill>
                <a:latin typeface="Arial" charset="0"/>
                <a:ea typeface="Arial" charset="0"/>
                <a:cs typeface="Arial"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b="0" dirty="0"/>
              <a:t>Khoa Công nghệ Thông tin</a:t>
            </a:r>
          </a:p>
        </p:txBody>
      </p:sp>
    </p:spTree>
    <p:extLst>
      <p:ext uri="{BB962C8B-B14F-4D97-AF65-F5344CB8AC3E}">
        <p14:creationId xmlns:p14="http://schemas.microsoft.com/office/powerpoint/2010/main" val="22557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Kiến trúc tổng quát</a:t>
            </a:r>
          </a:p>
        </p:txBody>
      </p:sp>
      <p:pic>
        <p:nvPicPr>
          <p:cNvPr id="29" name="Picture 28" descr="Graphical user interface, diagram&#10;&#10;Description automatically generated">
            <a:extLst>
              <a:ext uri="{FF2B5EF4-FFF2-40B4-BE49-F238E27FC236}">
                <a16:creationId xmlns:a16="http://schemas.microsoft.com/office/drawing/2014/main" id="{E25A6E15-C899-EACA-2E43-40962EB03DA1}"/>
              </a:ext>
            </a:extLst>
          </p:cNvPr>
          <p:cNvPicPr>
            <a:picLocks noChangeAspect="1"/>
          </p:cNvPicPr>
          <p:nvPr/>
        </p:nvPicPr>
        <p:blipFill>
          <a:blip r:embed="rId3"/>
          <a:stretch>
            <a:fillRect/>
          </a:stretch>
        </p:blipFill>
        <p:spPr>
          <a:xfrm>
            <a:off x="1589602" y="672860"/>
            <a:ext cx="9012795" cy="5779697"/>
          </a:xfrm>
          <a:prstGeom prst="rect">
            <a:avLst/>
          </a:prstGeom>
        </p:spPr>
      </p:pic>
    </p:spTree>
    <p:extLst>
      <p:ext uri="{BB962C8B-B14F-4D97-AF65-F5344CB8AC3E}">
        <p14:creationId xmlns:p14="http://schemas.microsoft.com/office/powerpoint/2010/main" val="118326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Thiết kế chi tiết</a:t>
            </a:r>
          </a:p>
        </p:txBody>
      </p:sp>
      <p:pic>
        <p:nvPicPr>
          <p:cNvPr id="5" name="Picture 4" descr="A picture containing text&#10;&#10;Description automatically generated">
            <a:extLst>
              <a:ext uri="{FF2B5EF4-FFF2-40B4-BE49-F238E27FC236}">
                <a16:creationId xmlns:a16="http://schemas.microsoft.com/office/drawing/2014/main" id="{58A3FA27-4AEE-DF0C-6C88-5A5D59A961F9}"/>
              </a:ext>
            </a:extLst>
          </p:cNvPr>
          <p:cNvPicPr>
            <a:picLocks noChangeAspect="1"/>
          </p:cNvPicPr>
          <p:nvPr/>
        </p:nvPicPr>
        <p:blipFill>
          <a:blip r:embed="rId3"/>
          <a:stretch>
            <a:fillRect/>
          </a:stretch>
        </p:blipFill>
        <p:spPr>
          <a:xfrm>
            <a:off x="674897" y="1644769"/>
            <a:ext cx="4406900" cy="1981200"/>
          </a:xfrm>
          <a:prstGeom prst="rect">
            <a:avLst/>
          </a:prstGeom>
        </p:spPr>
      </p:pic>
      <p:sp>
        <p:nvSpPr>
          <p:cNvPr id="6" name="TextBox 5">
            <a:extLst>
              <a:ext uri="{FF2B5EF4-FFF2-40B4-BE49-F238E27FC236}">
                <a16:creationId xmlns:a16="http://schemas.microsoft.com/office/drawing/2014/main" id="{069CCD27-7E2B-B13A-6526-3ED02CD085A8}"/>
              </a:ext>
            </a:extLst>
          </p:cNvPr>
          <p:cNvSpPr txBox="1"/>
          <p:nvPr/>
        </p:nvSpPr>
        <p:spPr>
          <a:xfrm>
            <a:off x="674897" y="1088680"/>
            <a:ext cx="4029653" cy="461665"/>
          </a:xfrm>
          <a:prstGeom prst="rect">
            <a:avLst/>
          </a:prstGeom>
          <a:noFill/>
        </p:spPr>
        <p:txBody>
          <a:bodyPr wrap="square" rtlCol="0">
            <a:spAutoFit/>
          </a:bodyPr>
          <a:lstStyle/>
          <a:p>
            <a:r>
              <a:rPr lang="en-US" sz="2400" b="1">
                <a:solidFill>
                  <a:srgbClr val="125AAC"/>
                </a:solidFill>
                <a:latin typeface="+mj-lt"/>
              </a:rPr>
              <a:t>Mobile Application</a:t>
            </a:r>
          </a:p>
        </p:txBody>
      </p:sp>
    </p:spTree>
    <p:extLst>
      <p:ext uri="{BB962C8B-B14F-4D97-AF65-F5344CB8AC3E}">
        <p14:creationId xmlns:p14="http://schemas.microsoft.com/office/powerpoint/2010/main" val="336681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Thiết kế chi tiết</a:t>
            </a:r>
          </a:p>
        </p:txBody>
      </p:sp>
      <p:sp>
        <p:nvSpPr>
          <p:cNvPr id="6" name="TextBox 5">
            <a:extLst>
              <a:ext uri="{FF2B5EF4-FFF2-40B4-BE49-F238E27FC236}">
                <a16:creationId xmlns:a16="http://schemas.microsoft.com/office/drawing/2014/main" id="{069CCD27-7E2B-B13A-6526-3ED02CD085A8}"/>
              </a:ext>
            </a:extLst>
          </p:cNvPr>
          <p:cNvSpPr txBox="1"/>
          <p:nvPr/>
        </p:nvSpPr>
        <p:spPr>
          <a:xfrm>
            <a:off x="674897" y="1088680"/>
            <a:ext cx="4029653" cy="461665"/>
          </a:xfrm>
          <a:prstGeom prst="rect">
            <a:avLst/>
          </a:prstGeom>
          <a:noFill/>
        </p:spPr>
        <p:txBody>
          <a:bodyPr wrap="square" rtlCol="0">
            <a:spAutoFit/>
          </a:bodyPr>
          <a:lstStyle/>
          <a:p>
            <a:r>
              <a:rPr lang="en-US" sz="2400" b="1">
                <a:solidFill>
                  <a:srgbClr val="125AAC"/>
                </a:solidFill>
                <a:latin typeface="+mj-lt"/>
              </a:rPr>
              <a:t>Back-End</a:t>
            </a:r>
          </a:p>
        </p:txBody>
      </p:sp>
      <p:pic>
        <p:nvPicPr>
          <p:cNvPr id="7" name="Picture 6" descr="Graphical user interface&#10;&#10;Description automatically generated">
            <a:extLst>
              <a:ext uri="{FF2B5EF4-FFF2-40B4-BE49-F238E27FC236}">
                <a16:creationId xmlns:a16="http://schemas.microsoft.com/office/drawing/2014/main" id="{B307A348-9769-6712-3951-8CECF8715D73}"/>
              </a:ext>
            </a:extLst>
          </p:cNvPr>
          <p:cNvPicPr>
            <a:picLocks noChangeAspect="1"/>
          </p:cNvPicPr>
          <p:nvPr/>
        </p:nvPicPr>
        <p:blipFill>
          <a:blip r:embed="rId3"/>
          <a:stretch>
            <a:fillRect/>
          </a:stretch>
        </p:blipFill>
        <p:spPr>
          <a:xfrm>
            <a:off x="674897" y="1645327"/>
            <a:ext cx="6212768" cy="4123993"/>
          </a:xfrm>
          <a:prstGeom prst="rect">
            <a:avLst/>
          </a:prstGeom>
        </p:spPr>
      </p:pic>
    </p:spTree>
    <p:extLst>
      <p:ext uri="{BB962C8B-B14F-4D97-AF65-F5344CB8AC3E}">
        <p14:creationId xmlns:p14="http://schemas.microsoft.com/office/powerpoint/2010/main" val="264585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Thiết kế chi tiết</a:t>
            </a:r>
          </a:p>
        </p:txBody>
      </p:sp>
      <p:sp>
        <p:nvSpPr>
          <p:cNvPr id="6" name="TextBox 5">
            <a:extLst>
              <a:ext uri="{FF2B5EF4-FFF2-40B4-BE49-F238E27FC236}">
                <a16:creationId xmlns:a16="http://schemas.microsoft.com/office/drawing/2014/main" id="{069CCD27-7E2B-B13A-6526-3ED02CD085A8}"/>
              </a:ext>
            </a:extLst>
          </p:cNvPr>
          <p:cNvSpPr txBox="1"/>
          <p:nvPr/>
        </p:nvSpPr>
        <p:spPr>
          <a:xfrm>
            <a:off x="674897" y="1088680"/>
            <a:ext cx="4029653" cy="461665"/>
          </a:xfrm>
          <a:prstGeom prst="rect">
            <a:avLst/>
          </a:prstGeom>
          <a:noFill/>
        </p:spPr>
        <p:txBody>
          <a:bodyPr wrap="square" rtlCol="0">
            <a:spAutoFit/>
          </a:bodyPr>
          <a:lstStyle/>
          <a:p>
            <a:r>
              <a:rPr lang="en-US" sz="2400" b="1">
                <a:solidFill>
                  <a:srgbClr val="125AAC"/>
                </a:solidFill>
                <a:latin typeface="+mj-lt"/>
              </a:rPr>
              <a:t>Website</a:t>
            </a:r>
          </a:p>
        </p:txBody>
      </p:sp>
      <p:pic>
        <p:nvPicPr>
          <p:cNvPr id="5" name="Picture 4" descr="A picture containing text, sign&#10;&#10;Description automatically generated">
            <a:extLst>
              <a:ext uri="{FF2B5EF4-FFF2-40B4-BE49-F238E27FC236}">
                <a16:creationId xmlns:a16="http://schemas.microsoft.com/office/drawing/2014/main" id="{A39C7741-0F1F-BCE6-017B-CB64538CF663}"/>
              </a:ext>
            </a:extLst>
          </p:cNvPr>
          <p:cNvPicPr>
            <a:picLocks noChangeAspect="1"/>
          </p:cNvPicPr>
          <p:nvPr/>
        </p:nvPicPr>
        <p:blipFill>
          <a:blip r:embed="rId3"/>
          <a:stretch>
            <a:fillRect/>
          </a:stretch>
        </p:blipFill>
        <p:spPr>
          <a:xfrm>
            <a:off x="753853" y="1668371"/>
            <a:ext cx="3633338" cy="2101371"/>
          </a:xfrm>
          <a:prstGeom prst="rect">
            <a:avLst/>
          </a:prstGeom>
        </p:spPr>
      </p:pic>
    </p:spTree>
    <p:extLst>
      <p:ext uri="{BB962C8B-B14F-4D97-AF65-F5344CB8AC3E}">
        <p14:creationId xmlns:p14="http://schemas.microsoft.com/office/powerpoint/2010/main" val="197247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E4DC-568D-ECB8-5269-7D1D686877E0}"/>
              </a:ext>
            </a:extLst>
          </p:cNvPr>
          <p:cNvSpPr>
            <a:spLocks noGrp="1"/>
          </p:cNvSpPr>
          <p:nvPr>
            <p:ph type="ctrTitle"/>
          </p:nvPr>
        </p:nvSpPr>
        <p:spPr/>
        <p:txBody>
          <a:bodyPr/>
          <a:lstStyle/>
          <a:p>
            <a:r>
              <a:rPr lang="en-US"/>
              <a:t>Kết quả đạt được</a:t>
            </a:r>
          </a:p>
        </p:txBody>
      </p:sp>
      <p:pic>
        <p:nvPicPr>
          <p:cNvPr id="4" name="Picture 3" descr="Shape, rectangle&#10;&#10;Description automatically generated">
            <a:extLst>
              <a:ext uri="{FF2B5EF4-FFF2-40B4-BE49-F238E27FC236}">
                <a16:creationId xmlns:a16="http://schemas.microsoft.com/office/drawing/2014/main" id="{F4B8A63A-40A3-DC96-E1DB-3F7353DBAE25}"/>
              </a:ext>
            </a:extLst>
          </p:cNvPr>
          <p:cNvPicPr>
            <a:picLocks noChangeAspect="1"/>
          </p:cNvPicPr>
          <p:nvPr/>
        </p:nvPicPr>
        <p:blipFill>
          <a:blip r:embed="rId2"/>
          <a:stretch>
            <a:fillRect/>
          </a:stretch>
        </p:blipFill>
        <p:spPr>
          <a:xfrm>
            <a:off x="276045" y="309985"/>
            <a:ext cx="8255480" cy="1257511"/>
          </a:xfrm>
          <a:prstGeom prst="rect">
            <a:avLst/>
          </a:prstGeom>
        </p:spPr>
      </p:pic>
    </p:spTree>
    <p:extLst>
      <p:ext uri="{BB962C8B-B14F-4D97-AF65-F5344CB8AC3E}">
        <p14:creationId xmlns:p14="http://schemas.microsoft.com/office/powerpoint/2010/main" val="2785949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Kết quả đạt được</a:t>
            </a:r>
          </a:p>
        </p:txBody>
      </p:sp>
      <p:sp>
        <p:nvSpPr>
          <p:cNvPr id="6" name="TextBox 5">
            <a:extLst>
              <a:ext uri="{FF2B5EF4-FFF2-40B4-BE49-F238E27FC236}">
                <a16:creationId xmlns:a16="http://schemas.microsoft.com/office/drawing/2014/main" id="{069CCD27-7E2B-B13A-6526-3ED02CD085A8}"/>
              </a:ext>
            </a:extLst>
          </p:cNvPr>
          <p:cNvSpPr txBox="1"/>
          <p:nvPr/>
        </p:nvSpPr>
        <p:spPr>
          <a:xfrm>
            <a:off x="674897" y="1088680"/>
            <a:ext cx="4029653" cy="461665"/>
          </a:xfrm>
          <a:prstGeom prst="rect">
            <a:avLst/>
          </a:prstGeom>
          <a:noFill/>
        </p:spPr>
        <p:txBody>
          <a:bodyPr wrap="square" rtlCol="0">
            <a:spAutoFit/>
          </a:bodyPr>
          <a:lstStyle/>
          <a:p>
            <a:r>
              <a:rPr lang="en-US" sz="2400" b="1">
                <a:solidFill>
                  <a:srgbClr val="125AAC"/>
                </a:solidFill>
                <a:latin typeface="+mj-lt"/>
              </a:rPr>
              <a:t>Mobile Application</a:t>
            </a:r>
          </a:p>
        </p:txBody>
      </p:sp>
      <p:sp>
        <p:nvSpPr>
          <p:cNvPr id="4" name="TextBox 3">
            <a:extLst>
              <a:ext uri="{FF2B5EF4-FFF2-40B4-BE49-F238E27FC236}">
                <a16:creationId xmlns:a16="http://schemas.microsoft.com/office/drawing/2014/main" id="{2DC123FA-82D1-86CA-B6B6-ECE37F9B2DE1}"/>
              </a:ext>
            </a:extLst>
          </p:cNvPr>
          <p:cNvSpPr txBox="1"/>
          <p:nvPr/>
        </p:nvSpPr>
        <p:spPr>
          <a:xfrm>
            <a:off x="6294447" y="1118233"/>
            <a:ext cx="4029653" cy="461665"/>
          </a:xfrm>
          <a:prstGeom prst="rect">
            <a:avLst/>
          </a:prstGeom>
          <a:noFill/>
        </p:spPr>
        <p:txBody>
          <a:bodyPr wrap="square" rtlCol="0">
            <a:spAutoFit/>
          </a:bodyPr>
          <a:lstStyle/>
          <a:p>
            <a:r>
              <a:rPr lang="en-US" sz="2400" b="1">
                <a:solidFill>
                  <a:srgbClr val="125AAC"/>
                </a:solidFill>
                <a:latin typeface="+mj-lt"/>
              </a:rPr>
              <a:t>Website</a:t>
            </a:r>
          </a:p>
        </p:txBody>
      </p:sp>
      <p:pic>
        <p:nvPicPr>
          <p:cNvPr id="10" name="Picture 9" descr="Graphical user interface, text, application, chat or text message&#10;&#10;Description automatically generated">
            <a:extLst>
              <a:ext uri="{FF2B5EF4-FFF2-40B4-BE49-F238E27FC236}">
                <a16:creationId xmlns:a16="http://schemas.microsoft.com/office/drawing/2014/main" id="{95095813-6C1A-D59B-5202-B957D28802EB}"/>
              </a:ext>
            </a:extLst>
          </p:cNvPr>
          <p:cNvPicPr>
            <a:picLocks noChangeAspect="1"/>
          </p:cNvPicPr>
          <p:nvPr/>
        </p:nvPicPr>
        <p:blipFill>
          <a:blip r:embed="rId3"/>
          <a:stretch>
            <a:fillRect/>
          </a:stretch>
        </p:blipFill>
        <p:spPr>
          <a:xfrm>
            <a:off x="53665" y="1577962"/>
            <a:ext cx="3307593" cy="1983517"/>
          </a:xfrm>
          <a:prstGeom prst="rect">
            <a:avLst/>
          </a:prstGeom>
        </p:spPr>
      </p:pic>
      <p:pic>
        <p:nvPicPr>
          <p:cNvPr id="12" name="Picture 11">
            <a:extLst>
              <a:ext uri="{FF2B5EF4-FFF2-40B4-BE49-F238E27FC236}">
                <a16:creationId xmlns:a16="http://schemas.microsoft.com/office/drawing/2014/main" id="{015B9F25-27FE-93BB-53F3-5E36407BB8B1}"/>
              </a:ext>
            </a:extLst>
          </p:cNvPr>
          <p:cNvPicPr>
            <a:picLocks noChangeAspect="1"/>
          </p:cNvPicPr>
          <p:nvPr/>
        </p:nvPicPr>
        <p:blipFill>
          <a:blip r:embed="rId4"/>
          <a:stretch>
            <a:fillRect/>
          </a:stretch>
        </p:blipFill>
        <p:spPr>
          <a:xfrm>
            <a:off x="646021" y="4769407"/>
            <a:ext cx="1409700" cy="368300"/>
          </a:xfrm>
          <a:prstGeom prst="rect">
            <a:avLst/>
          </a:prstGeom>
        </p:spPr>
      </p:pic>
      <p:sp>
        <p:nvSpPr>
          <p:cNvPr id="13" name="TextBox 12">
            <a:extLst>
              <a:ext uri="{FF2B5EF4-FFF2-40B4-BE49-F238E27FC236}">
                <a16:creationId xmlns:a16="http://schemas.microsoft.com/office/drawing/2014/main" id="{6F1B5E62-3C29-ACFB-A527-0EF107372D9D}"/>
              </a:ext>
            </a:extLst>
          </p:cNvPr>
          <p:cNvSpPr txBox="1"/>
          <p:nvPr/>
        </p:nvSpPr>
        <p:spPr>
          <a:xfrm>
            <a:off x="674897" y="5048494"/>
            <a:ext cx="4029653" cy="461665"/>
          </a:xfrm>
          <a:prstGeom prst="rect">
            <a:avLst/>
          </a:prstGeom>
          <a:noFill/>
        </p:spPr>
        <p:txBody>
          <a:bodyPr wrap="square" rtlCol="0">
            <a:spAutoFit/>
          </a:bodyPr>
          <a:lstStyle/>
          <a:p>
            <a:r>
              <a:rPr lang="en-US" sz="2400" b="1">
                <a:solidFill>
                  <a:srgbClr val="125AAC"/>
                </a:solidFill>
                <a:latin typeface="+mj-lt"/>
              </a:rPr>
              <a:t>Server - Database</a:t>
            </a:r>
          </a:p>
        </p:txBody>
      </p:sp>
      <p:pic>
        <p:nvPicPr>
          <p:cNvPr id="15" name="Picture 14" descr="Qr code&#10;&#10;Description automatically generated">
            <a:extLst>
              <a:ext uri="{FF2B5EF4-FFF2-40B4-BE49-F238E27FC236}">
                <a16:creationId xmlns:a16="http://schemas.microsoft.com/office/drawing/2014/main" id="{AC57E8C0-DFFE-51A0-0187-FEC59B29C191}"/>
              </a:ext>
            </a:extLst>
          </p:cNvPr>
          <p:cNvPicPr>
            <a:picLocks noChangeAspect="1"/>
          </p:cNvPicPr>
          <p:nvPr/>
        </p:nvPicPr>
        <p:blipFill>
          <a:blip r:embed="rId5"/>
          <a:stretch>
            <a:fillRect/>
          </a:stretch>
        </p:blipFill>
        <p:spPr>
          <a:xfrm>
            <a:off x="2489799" y="1583826"/>
            <a:ext cx="1036131" cy="985894"/>
          </a:xfrm>
          <a:prstGeom prst="rect">
            <a:avLst/>
          </a:prstGeom>
        </p:spPr>
      </p:pic>
      <p:sp>
        <p:nvSpPr>
          <p:cNvPr id="16" name="TextBox 15">
            <a:extLst>
              <a:ext uri="{FF2B5EF4-FFF2-40B4-BE49-F238E27FC236}">
                <a16:creationId xmlns:a16="http://schemas.microsoft.com/office/drawing/2014/main" id="{16DD2705-B50D-4859-00DD-A1523A09F80B}"/>
              </a:ext>
            </a:extLst>
          </p:cNvPr>
          <p:cNvSpPr txBox="1"/>
          <p:nvPr/>
        </p:nvSpPr>
        <p:spPr>
          <a:xfrm>
            <a:off x="6096000" y="4132582"/>
            <a:ext cx="6304547" cy="400110"/>
          </a:xfrm>
          <a:prstGeom prst="rect">
            <a:avLst/>
          </a:prstGeom>
          <a:noFill/>
        </p:spPr>
        <p:txBody>
          <a:bodyPr wrap="square" rtlCol="0">
            <a:spAutoFit/>
          </a:bodyPr>
          <a:lstStyle/>
          <a:p>
            <a:r>
              <a:rPr lang="en-US" sz="2000" b="1">
                <a:solidFill>
                  <a:srgbClr val="125AAC"/>
                </a:solidFill>
                <a:latin typeface="+mj-lt"/>
              </a:rPr>
              <a:t>Domain:</a:t>
            </a:r>
            <a:r>
              <a:rPr lang="en-US" sz="2000" i="1">
                <a:solidFill>
                  <a:srgbClr val="125AAC"/>
                </a:solidFill>
                <a:latin typeface="+mj-lt"/>
              </a:rPr>
              <a:t> https://thiemnc-datn-web.herokuapp.com/</a:t>
            </a:r>
          </a:p>
        </p:txBody>
      </p:sp>
      <p:pic>
        <p:nvPicPr>
          <p:cNvPr id="18" name="Picture 17" descr="A picture containing text, electronics&#10;&#10;Description automatically generated">
            <a:extLst>
              <a:ext uri="{FF2B5EF4-FFF2-40B4-BE49-F238E27FC236}">
                <a16:creationId xmlns:a16="http://schemas.microsoft.com/office/drawing/2014/main" id="{79936AC9-F214-6892-1120-5324C5440EE1}"/>
              </a:ext>
            </a:extLst>
          </p:cNvPr>
          <p:cNvPicPr>
            <a:picLocks noChangeAspect="1"/>
          </p:cNvPicPr>
          <p:nvPr/>
        </p:nvPicPr>
        <p:blipFill>
          <a:blip r:embed="rId6"/>
          <a:stretch>
            <a:fillRect/>
          </a:stretch>
        </p:blipFill>
        <p:spPr>
          <a:xfrm>
            <a:off x="6448926" y="1751357"/>
            <a:ext cx="4600842" cy="2210232"/>
          </a:xfrm>
          <a:prstGeom prst="rect">
            <a:avLst/>
          </a:prstGeom>
        </p:spPr>
      </p:pic>
      <p:sp>
        <p:nvSpPr>
          <p:cNvPr id="19" name="TextBox 18">
            <a:extLst>
              <a:ext uri="{FF2B5EF4-FFF2-40B4-BE49-F238E27FC236}">
                <a16:creationId xmlns:a16="http://schemas.microsoft.com/office/drawing/2014/main" id="{36B1E632-FD42-2130-BE3B-8045A1A4B6F8}"/>
              </a:ext>
            </a:extLst>
          </p:cNvPr>
          <p:cNvSpPr txBox="1"/>
          <p:nvPr/>
        </p:nvSpPr>
        <p:spPr>
          <a:xfrm>
            <a:off x="703773" y="5539712"/>
            <a:ext cx="6304547" cy="400110"/>
          </a:xfrm>
          <a:prstGeom prst="rect">
            <a:avLst/>
          </a:prstGeom>
          <a:noFill/>
        </p:spPr>
        <p:txBody>
          <a:bodyPr wrap="square" rtlCol="0">
            <a:spAutoFit/>
          </a:bodyPr>
          <a:lstStyle/>
          <a:p>
            <a:r>
              <a:rPr lang="en-US" sz="2000" b="1">
                <a:solidFill>
                  <a:srgbClr val="125AAC"/>
                </a:solidFill>
                <a:latin typeface="+mj-lt"/>
              </a:rPr>
              <a:t>Domain:</a:t>
            </a:r>
            <a:r>
              <a:rPr lang="en-US" sz="2000" i="1">
                <a:solidFill>
                  <a:srgbClr val="125AAC"/>
                </a:solidFill>
                <a:latin typeface="+mj-lt"/>
              </a:rPr>
              <a:t> https://thiemnc-datn-server.herokuapp.com/</a:t>
            </a:r>
          </a:p>
        </p:txBody>
      </p:sp>
    </p:spTree>
    <p:extLst>
      <p:ext uri="{BB962C8B-B14F-4D97-AF65-F5344CB8AC3E}">
        <p14:creationId xmlns:p14="http://schemas.microsoft.com/office/powerpoint/2010/main" val="1639631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Kết quả đạt được</a:t>
            </a:r>
          </a:p>
        </p:txBody>
      </p:sp>
      <p:sp>
        <p:nvSpPr>
          <p:cNvPr id="6" name="TextBox 5">
            <a:extLst>
              <a:ext uri="{FF2B5EF4-FFF2-40B4-BE49-F238E27FC236}">
                <a16:creationId xmlns:a16="http://schemas.microsoft.com/office/drawing/2014/main" id="{069CCD27-7E2B-B13A-6526-3ED02CD085A8}"/>
              </a:ext>
            </a:extLst>
          </p:cNvPr>
          <p:cNvSpPr txBox="1"/>
          <p:nvPr/>
        </p:nvSpPr>
        <p:spPr>
          <a:xfrm>
            <a:off x="674897" y="1088680"/>
            <a:ext cx="4029653" cy="461665"/>
          </a:xfrm>
          <a:prstGeom prst="rect">
            <a:avLst/>
          </a:prstGeom>
          <a:noFill/>
        </p:spPr>
        <p:txBody>
          <a:bodyPr wrap="square" rtlCol="0">
            <a:spAutoFit/>
          </a:bodyPr>
          <a:lstStyle/>
          <a:p>
            <a:r>
              <a:rPr lang="en-US" sz="2400" b="1">
                <a:solidFill>
                  <a:srgbClr val="125AAC"/>
                </a:solidFill>
                <a:latin typeface="+mj-lt"/>
              </a:rPr>
              <a:t>Mobile Application</a:t>
            </a:r>
          </a:p>
        </p:txBody>
      </p:sp>
    </p:spTree>
    <p:extLst>
      <p:ext uri="{BB962C8B-B14F-4D97-AF65-F5344CB8AC3E}">
        <p14:creationId xmlns:p14="http://schemas.microsoft.com/office/powerpoint/2010/main" val="1037156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Kết quả đạt được</a:t>
            </a:r>
          </a:p>
        </p:txBody>
      </p:sp>
      <p:sp>
        <p:nvSpPr>
          <p:cNvPr id="6" name="TextBox 5">
            <a:extLst>
              <a:ext uri="{FF2B5EF4-FFF2-40B4-BE49-F238E27FC236}">
                <a16:creationId xmlns:a16="http://schemas.microsoft.com/office/drawing/2014/main" id="{069CCD27-7E2B-B13A-6526-3ED02CD085A8}"/>
              </a:ext>
            </a:extLst>
          </p:cNvPr>
          <p:cNvSpPr txBox="1"/>
          <p:nvPr/>
        </p:nvSpPr>
        <p:spPr>
          <a:xfrm>
            <a:off x="674897" y="1088680"/>
            <a:ext cx="4029653" cy="461665"/>
          </a:xfrm>
          <a:prstGeom prst="rect">
            <a:avLst/>
          </a:prstGeom>
          <a:noFill/>
        </p:spPr>
        <p:txBody>
          <a:bodyPr wrap="square" rtlCol="0">
            <a:spAutoFit/>
          </a:bodyPr>
          <a:lstStyle/>
          <a:p>
            <a:r>
              <a:rPr lang="en-US" sz="2400" b="1">
                <a:solidFill>
                  <a:srgbClr val="125AAC"/>
                </a:solidFill>
                <a:latin typeface="+mj-lt"/>
              </a:rPr>
              <a:t>Website</a:t>
            </a:r>
          </a:p>
        </p:txBody>
      </p:sp>
    </p:spTree>
    <p:extLst>
      <p:ext uri="{BB962C8B-B14F-4D97-AF65-F5344CB8AC3E}">
        <p14:creationId xmlns:p14="http://schemas.microsoft.com/office/powerpoint/2010/main" val="96113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E4DC-568D-ECB8-5269-7D1D686877E0}"/>
              </a:ext>
            </a:extLst>
          </p:cNvPr>
          <p:cNvSpPr>
            <a:spLocks noGrp="1"/>
          </p:cNvSpPr>
          <p:nvPr>
            <p:ph type="ctrTitle"/>
          </p:nvPr>
        </p:nvSpPr>
        <p:spPr/>
        <p:txBody>
          <a:bodyPr/>
          <a:lstStyle/>
          <a:p>
            <a:r>
              <a:rPr lang="en-US"/>
              <a:t>Kết luận và Định hướng phát triển</a:t>
            </a:r>
          </a:p>
        </p:txBody>
      </p:sp>
      <p:pic>
        <p:nvPicPr>
          <p:cNvPr id="4" name="Picture 3" descr="Shape, rectangle&#10;&#10;Description automatically generated">
            <a:extLst>
              <a:ext uri="{FF2B5EF4-FFF2-40B4-BE49-F238E27FC236}">
                <a16:creationId xmlns:a16="http://schemas.microsoft.com/office/drawing/2014/main" id="{C7225020-8CE3-FA2F-BDCD-E7E789234AE0}"/>
              </a:ext>
            </a:extLst>
          </p:cNvPr>
          <p:cNvPicPr>
            <a:picLocks noChangeAspect="1"/>
          </p:cNvPicPr>
          <p:nvPr/>
        </p:nvPicPr>
        <p:blipFill>
          <a:blip r:embed="rId2"/>
          <a:stretch>
            <a:fillRect/>
          </a:stretch>
        </p:blipFill>
        <p:spPr>
          <a:xfrm>
            <a:off x="276045" y="309985"/>
            <a:ext cx="8255480" cy="1257511"/>
          </a:xfrm>
          <a:prstGeom prst="rect">
            <a:avLst/>
          </a:prstGeom>
        </p:spPr>
      </p:pic>
    </p:spTree>
    <p:extLst>
      <p:ext uri="{BB962C8B-B14F-4D97-AF65-F5344CB8AC3E}">
        <p14:creationId xmlns:p14="http://schemas.microsoft.com/office/powerpoint/2010/main" val="250255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19</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Kết luận</a:t>
            </a:r>
          </a:p>
        </p:txBody>
      </p:sp>
      <p:graphicFrame>
        <p:nvGraphicFramePr>
          <p:cNvPr id="4" name="Table 6">
            <a:extLst>
              <a:ext uri="{FF2B5EF4-FFF2-40B4-BE49-F238E27FC236}">
                <a16:creationId xmlns:a16="http://schemas.microsoft.com/office/drawing/2014/main" id="{3A731862-7C1D-EBA2-CFD7-B1FEECB39A9A}"/>
              </a:ext>
            </a:extLst>
          </p:cNvPr>
          <p:cNvGraphicFramePr>
            <a:graphicFrameLocks noGrp="1"/>
          </p:cNvGraphicFramePr>
          <p:nvPr>
            <p:extLst>
              <p:ext uri="{D42A27DB-BD31-4B8C-83A1-F6EECF244321}">
                <p14:modId xmlns:p14="http://schemas.microsoft.com/office/powerpoint/2010/main" val="1665002986"/>
              </p:ext>
            </p:extLst>
          </p:nvPr>
        </p:nvGraphicFramePr>
        <p:xfrm>
          <a:off x="724929" y="1268628"/>
          <a:ext cx="10462053" cy="4507702"/>
        </p:xfrm>
        <a:graphic>
          <a:graphicData uri="http://schemas.openxmlformats.org/drawingml/2006/table">
            <a:tbl>
              <a:tblPr firstRow="1" bandRow="1">
                <a:tableStyleId>{5C22544A-7EE6-4342-B048-85BDC9FD1C3A}</a:tableStyleId>
              </a:tblPr>
              <a:tblGrid>
                <a:gridCol w="3487351">
                  <a:extLst>
                    <a:ext uri="{9D8B030D-6E8A-4147-A177-3AD203B41FA5}">
                      <a16:colId xmlns:a16="http://schemas.microsoft.com/office/drawing/2014/main" val="1709528486"/>
                    </a:ext>
                  </a:extLst>
                </a:gridCol>
                <a:gridCol w="3487351">
                  <a:extLst>
                    <a:ext uri="{9D8B030D-6E8A-4147-A177-3AD203B41FA5}">
                      <a16:colId xmlns:a16="http://schemas.microsoft.com/office/drawing/2014/main" val="734448718"/>
                    </a:ext>
                  </a:extLst>
                </a:gridCol>
                <a:gridCol w="3487351">
                  <a:extLst>
                    <a:ext uri="{9D8B030D-6E8A-4147-A177-3AD203B41FA5}">
                      <a16:colId xmlns:a16="http://schemas.microsoft.com/office/drawing/2014/main" val="3788051328"/>
                    </a:ext>
                  </a:extLst>
                </a:gridCol>
              </a:tblGrid>
              <a:tr h="535458">
                <a:tc>
                  <a:txBody>
                    <a:bodyPr/>
                    <a:lstStyle/>
                    <a:p>
                      <a:pPr algn="ctr"/>
                      <a:r>
                        <a:rPr lang="en-US"/>
                        <a:t>Kết quả đạt được</a:t>
                      </a:r>
                    </a:p>
                  </a:txBody>
                  <a:tcPr anchor="ctr"/>
                </a:tc>
                <a:tc>
                  <a:txBody>
                    <a:bodyPr/>
                    <a:lstStyle/>
                    <a:p>
                      <a:pPr algn="ctr"/>
                      <a:r>
                        <a:rPr lang="en-US"/>
                        <a:t>Kết quả chưa đạt</a:t>
                      </a:r>
                    </a:p>
                  </a:txBody>
                  <a:tcPr anchor="ctr"/>
                </a:tc>
                <a:tc>
                  <a:txBody>
                    <a:bodyPr/>
                    <a:lstStyle/>
                    <a:p>
                      <a:pPr algn="ctr"/>
                      <a:r>
                        <a:rPr lang="en-US"/>
                        <a:t>Hạn chế và khó khăn</a:t>
                      </a:r>
                    </a:p>
                  </a:txBody>
                  <a:tcPr anchor="ctr"/>
                </a:tc>
                <a:extLst>
                  <a:ext uri="{0D108BD9-81ED-4DB2-BD59-A6C34878D82A}">
                    <a16:rowId xmlns:a16="http://schemas.microsoft.com/office/drawing/2014/main" val="3146170811"/>
                  </a:ext>
                </a:extLst>
              </a:tr>
              <a:tr h="3972244">
                <a:tc>
                  <a:txBody>
                    <a:bodyPr/>
                    <a:lstStyle/>
                    <a:p>
                      <a:pPr marL="285750" indent="-285750">
                        <a:buFont typeface="Wingdings" pitchFamily="2" charset="2"/>
                        <a:buChar char="v"/>
                      </a:pPr>
                      <a:r>
                        <a:rPr lang="en-US">
                          <a:solidFill>
                            <a:srgbClr val="125AAC"/>
                          </a:solidFill>
                        </a:rPr>
                        <a:t>Xây dựng hệ thống hỗ trợ, đơn giản hóa công tác điểm danh sinh viên trong môi trường Đại học</a:t>
                      </a:r>
                    </a:p>
                    <a:p>
                      <a:pPr marL="285750" indent="-285750">
                        <a:buFont typeface="Wingdings" pitchFamily="2" charset="2"/>
                        <a:buChar char="v"/>
                      </a:pPr>
                      <a:endParaRPr lang="en-US">
                        <a:solidFill>
                          <a:srgbClr val="125AAC"/>
                        </a:solidFill>
                      </a:endParaRPr>
                    </a:p>
                    <a:p>
                      <a:pPr marL="285750" indent="-285750">
                        <a:buFont typeface="Wingdings" pitchFamily="2" charset="2"/>
                        <a:buChar char="v"/>
                      </a:pPr>
                      <a:endParaRPr lang="en-US">
                        <a:solidFill>
                          <a:srgbClr val="125AAC"/>
                        </a:solidFill>
                      </a:endParaRPr>
                    </a:p>
                    <a:p>
                      <a:pPr marL="285750" indent="-285750">
                        <a:buFont typeface="Wingdings" pitchFamily="2" charset="2"/>
                        <a:buChar char="v"/>
                      </a:pPr>
                      <a:endParaRPr lang="en-US">
                        <a:solidFill>
                          <a:srgbClr val="125AAC"/>
                        </a:solidFill>
                      </a:endParaRPr>
                    </a:p>
                  </a:txBody>
                  <a:tcPr/>
                </a:tc>
                <a:tc>
                  <a:txBody>
                    <a:bodyPr/>
                    <a:lstStyle/>
                    <a:p>
                      <a:pPr marL="285750" indent="-285750">
                        <a:buFont typeface="Wingdings" pitchFamily="2" charset="2"/>
                        <a:buChar char="v"/>
                      </a:pPr>
                      <a:r>
                        <a:rPr lang="en-US">
                          <a:solidFill>
                            <a:srgbClr val="125AAC"/>
                          </a:solidFill>
                        </a:rPr>
                        <a:t>Sinh viên, giảng viên</a:t>
                      </a:r>
                    </a:p>
                    <a:p>
                      <a:pPr marL="285750" indent="-285750">
                        <a:buFont typeface="Wingdings" pitchFamily="2" charset="2"/>
                        <a:buChar char="v"/>
                      </a:pPr>
                      <a:r>
                        <a:rPr lang="en-US">
                          <a:solidFill>
                            <a:srgbClr val="125AAC"/>
                          </a:solidFill>
                        </a:rPr>
                        <a:t>Quản trị viên hệ thống</a:t>
                      </a:r>
                    </a:p>
                  </a:txBody>
                  <a:tcPr/>
                </a:tc>
                <a:tc>
                  <a:txBody>
                    <a:bodyPr/>
                    <a:lstStyle/>
                    <a:p>
                      <a:pPr marL="285750" indent="-285750">
                        <a:buFont typeface="Wingdings" pitchFamily="2" charset="2"/>
                        <a:buChar char="v"/>
                      </a:pPr>
                      <a:r>
                        <a:rPr lang="en-US">
                          <a:solidFill>
                            <a:srgbClr val="125AAC"/>
                          </a:solidFill>
                        </a:rPr>
                        <a:t>Dựa </a:t>
                      </a:r>
                    </a:p>
                  </a:txBody>
                  <a:tcPr/>
                </a:tc>
                <a:extLst>
                  <a:ext uri="{0D108BD9-81ED-4DB2-BD59-A6C34878D82A}">
                    <a16:rowId xmlns:a16="http://schemas.microsoft.com/office/drawing/2014/main" val="2550110696"/>
                  </a:ext>
                </a:extLst>
              </a:tr>
            </a:tbl>
          </a:graphicData>
        </a:graphic>
      </p:graphicFrame>
    </p:spTree>
    <p:extLst>
      <p:ext uri="{BB962C8B-B14F-4D97-AF65-F5344CB8AC3E}">
        <p14:creationId xmlns:p14="http://schemas.microsoft.com/office/powerpoint/2010/main" val="142996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4896" y="1165686"/>
            <a:ext cx="7630857" cy="865277"/>
          </a:xfrm>
        </p:spPr>
        <p:txBody>
          <a:bodyPr/>
          <a:lstStyle/>
          <a:p>
            <a:r>
              <a:rPr lang="en-US" sz="4000" dirty="0" err="1">
                <a:latin typeface="Times New Roman" panose="02020603050405020304" pitchFamily="18" charset="0"/>
                <a:cs typeface="Times New Roman" panose="02020603050405020304" pitchFamily="18" charset="0"/>
              </a:rPr>
              <a:t>Nội</a:t>
            </a:r>
            <a:r>
              <a:rPr lang="en-US" sz="4000" dirty="0">
                <a:latin typeface="Times New Roman" panose="02020603050405020304" pitchFamily="18" charset="0"/>
                <a:cs typeface="Times New Roman" panose="02020603050405020304" pitchFamily="18" charset="0"/>
              </a:rPr>
              <a:t> dung</a:t>
            </a:r>
          </a:p>
        </p:txBody>
      </p:sp>
      <p:sp>
        <p:nvSpPr>
          <p:cNvPr id="4" name="Slide Number Placeholder 3"/>
          <p:cNvSpPr>
            <a:spLocks noGrp="1"/>
          </p:cNvSpPr>
          <p:nvPr>
            <p:ph type="sldNum" sz="quarter" idx="12"/>
          </p:nvPr>
        </p:nvSpPr>
        <p:spPr/>
        <p:txBody>
          <a:bodyPr/>
          <a:lstStyle/>
          <a:p>
            <a:fld id="{D57F1E4F-1CFF-5643-939E-217C01CDF565}"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1456598634"/>
              </p:ext>
            </p:extLst>
          </p:nvPr>
        </p:nvGraphicFramePr>
        <p:xfrm>
          <a:off x="1755328" y="2147761"/>
          <a:ext cx="7864522" cy="3737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E7281BB-A9A3-D82C-6131-BEF189A0817F}"/>
              </a:ext>
            </a:extLst>
          </p:cNvPr>
          <p:cNvSpPr txBox="1"/>
          <p:nvPr/>
        </p:nvSpPr>
        <p:spPr>
          <a:xfrm>
            <a:off x="3591697" y="5700584"/>
            <a:ext cx="184731" cy="369332"/>
          </a:xfrm>
          <a:prstGeom prst="rect">
            <a:avLst/>
          </a:prstGeom>
          <a:noFill/>
        </p:spPr>
        <p:txBody>
          <a:bodyPr wrap="none" rtlCol="0">
            <a:spAutoFit/>
          </a:bodyPr>
          <a:lstStyle/>
          <a:p>
            <a:endParaRPr lang="en-US"/>
          </a:p>
        </p:txBody>
      </p:sp>
      <p:sp>
        <p:nvSpPr>
          <p:cNvPr id="6" name="Rectangle 5">
            <a:extLst>
              <a:ext uri="{FF2B5EF4-FFF2-40B4-BE49-F238E27FC236}">
                <a16:creationId xmlns:a16="http://schemas.microsoft.com/office/drawing/2014/main" id="{83B252C6-AFC1-2F76-6AEE-0E88310D6035}"/>
              </a:ext>
            </a:extLst>
          </p:cNvPr>
          <p:cNvSpPr/>
          <p:nvPr/>
        </p:nvSpPr>
        <p:spPr>
          <a:xfrm>
            <a:off x="494270" y="268580"/>
            <a:ext cx="3665838" cy="1039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EADEA8-42C8-68AA-41E5-043EB7976E20}"/>
              </a:ext>
            </a:extLst>
          </p:cNvPr>
          <p:cNvSpPr txBox="1"/>
          <p:nvPr/>
        </p:nvSpPr>
        <p:spPr>
          <a:xfrm>
            <a:off x="10205049" y="553815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97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Định hướng phát triển hệ thống</a:t>
            </a:r>
          </a:p>
        </p:txBody>
      </p:sp>
      <p:sp>
        <p:nvSpPr>
          <p:cNvPr id="5" name="TextBox 4">
            <a:extLst>
              <a:ext uri="{FF2B5EF4-FFF2-40B4-BE49-F238E27FC236}">
                <a16:creationId xmlns:a16="http://schemas.microsoft.com/office/drawing/2014/main" id="{6E83277E-1E19-9F5C-F63E-B4374B0762AD}"/>
              </a:ext>
            </a:extLst>
          </p:cNvPr>
          <p:cNvSpPr txBox="1"/>
          <p:nvPr/>
        </p:nvSpPr>
        <p:spPr>
          <a:xfrm>
            <a:off x="674897" y="1088679"/>
            <a:ext cx="5879907" cy="5155257"/>
          </a:xfrm>
          <a:prstGeom prst="rect">
            <a:avLst/>
          </a:prstGeom>
          <a:noFill/>
        </p:spPr>
        <p:txBody>
          <a:bodyPr wrap="square" rtlCol="0">
            <a:spAutoFit/>
          </a:bodyPr>
          <a:lstStyle/>
          <a:p>
            <a:pPr marL="457200" indent="-457200">
              <a:buFont typeface="+mj-lt"/>
              <a:buAutoNum type="arabicPeriod"/>
            </a:pPr>
            <a:r>
              <a:rPr lang="en-US" sz="2400" b="1">
                <a:solidFill>
                  <a:srgbClr val="125AAC"/>
                </a:solidFill>
                <a:latin typeface="+mj-lt"/>
              </a:rPr>
              <a:t>Tích hợp sản phẩm vào hệ thống Quản lý sinh viên của trường Đại học Thủy Lợi:</a:t>
            </a:r>
          </a:p>
          <a:p>
            <a:r>
              <a:rPr lang="en-US" sz="2400">
                <a:solidFill>
                  <a:srgbClr val="125AAC"/>
                </a:solidFill>
              </a:rPr>
              <a:t>	</a:t>
            </a:r>
            <a:r>
              <a:rPr lang="en-US">
                <a:solidFill>
                  <a:srgbClr val="125AAC"/>
                </a:solidFill>
              </a:rPr>
              <a:t>- </a:t>
            </a:r>
            <a:r>
              <a:rPr lang="en-US" sz="1700">
                <a:solidFill>
                  <a:srgbClr val="125AAC"/>
                </a:solidFill>
              </a:rPr>
              <a:t>Tích hợp với cơ sở dữ liệu quản lý sinh viên của trường Đại học Thủy Lợi.</a:t>
            </a:r>
          </a:p>
          <a:p>
            <a:r>
              <a:rPr lang="en-US" sz="1700">
                <a:solidFill>
                  <a:srgbClr val="125AAC"/>
                </a:solidFill>
                <a:latin typeface="+mj-lt"/>
              </a:rPr>
              <a:t>	- Đưa vào sử dụng thực tế dành cho Sinh viên.</a:t>
            </a:r>
          </a:p>
          <a:p>
            <a:pPr marL="457200" indent="-457200">
              <a:buFont typeface="+mj-lt"/>
              <a:buAutoNum type="arabicPeriod"/>
            </a:pPr>
            <a:endParaRPr lang="en-US" sz="2400" b="1">
              <a:solidFill>
                <a:srgbClr val="125AAC"/>
              </a:solidFill>
              <a:latin typeface="+mj-lt"/>
            </a:endParaRPr>
          </a:p>
          <a:p>
            <a:endParaRPr lang="en-US" sz="2400" b="1">
              <a:solidFill>
                <a:srgbClr val="125AAC"/>
              </a:solidFill>
              <a:latin typeface="+mj-lt"/>
            </a:endParaRPr>
          </a:p>
          <a:p>
            <a:r>
              <a:rPr lang="en-US" sz="2400" b="1">
                <a:solidFill>
                  <a:srgbClr val="125AAC"/>
                </a:solidFill>
                <a:latin typeface="+mj-lt"/>
              </a:rPr>
              <a:t>2.	Phát triển ứng dụng CSE S-Link trở thành TLU S-Link:</a:t>
            </a:r>
          </a:p>
          <a:p>
            <a:r>
              <a:rPr lang="en-US">
                <a:solidFill>
                  <a:srgbClr val="125AAC"/>
                </a:solidFill>
              </a:rPr>
              <a:t>	</a:t>
            </a:r>
            <a:r>
              <a:rPr lang="en-US" sz="1700">
                <a:solidFill>
                  <a:srgbClr val="125AAC"/>
                </a:solidFill>
              </a:rPr>
              <a:t>- Một số trường Đại học tại Hà Nội có ứng dụng chính thức dành cho sinh viên, có các tính năng hỗ trợ sinh viên như: </a:t>
            </a:r>
            <a:r>
              <a:rPr lang="en-US" sz="1700" i="1">
                <a:solidFill>
                  <a:srgbClr val="125AAC"/>
                </a:solidFill>
              </a:rPr>
              <a:t>Xem thời khóa biểu, đăng ký học phần, gửi phản hồi tới nhà trường,</a:t>
            </a:r>
            <a:endParaRPr lang="en-US" sz="1700" b="1" i="1">
              <a:solidFill>
                <a:srgbClr val="125AAC"/>
              </a:solidFill>
              <a:latin typeface="+mj-lt"/>
            </a:endParaRPr>
          </a:p>
          <a:p>
            <a:r>
              <a:rPr lang="en-US" sz="1700" i="1">
                <a:solidFill>
                  <a:srgbClr val="125AAC"/>
                </a:solidFill>
                <a:latin typeface="+mj-lt"/>
              </a:rPr>
              <a:t>	- Nhận thông báo từ nhà trường</a:t>
            </a:r>
          </a:p>
          <a:p>
            <a:r>
              <a:rPr lang="en-US" sz="1700" i="1">
                <a:solidFill>
                  <a:srgbClr val="125AAC"/>
                </a:solidFill>
                <a:latin typeface="+mj-lt"/>
              </a:rPr>
              <a:t>	- Số hóa các công tác sinh viên, gửi 	</a:t>
            </a:r>
            <a:endParaRPr lang="en-US" sz="1700">
              <a:solidFill>
                <a:srgbClr val="125AAC"/>
              </a:solidFill>
              <a:latin typeface="+mj-lt"/>
            </a:endParaRPr>
          </a:p>
        </p:txBody>
      </p:sp>
      <p:pic>
        <p:nvPicPr>
          <p:cNvPr id="1026" name="Picture 2" descr="Target - Free arrows icons">
            <a:extLst>
              <a:ext uri="{FF2B5EF4-FFF2-40B4-BE49-F238E27FC236}">
                <a16:creationId xmlns:a16="http://schemas.microsoft.com/office/drawing/2014/main" id="{193ED972-DFE3-135A-0628-9C27C5FCA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560" y="1443789"/>
            <a:ext cx="3236628" cy="3236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850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17387" y="1908657"/>
            <a:ext cx="9557225" cy="1964603"/>
          </a:xfrm>
        </p:spPr>
        <p:txBody>
          <a:bodyPr/>
          <a:lstStyle/>
          <a:p>
            <a:r>
              <a:rPr lang="en-US" sz="4000" dirty="0"/>
              <a:t>Cảm ơn thầy cô và các bạn sinh viên đã lắng nghe !</a:t>
            </a:r>
          </a:p>
        </p:txBody>
      </p:sp>
      <p:sp>
        <p:nvSpPr>
          <p:cNvPr id="2" name="Rectangle 1">
            <a:extLst>
              <a:ext uri="{FF2B5EF4-FFF2-40B4-BE49-F238E27FC236}">
                <a16:creationId xmlns:a16="http://schemas.microsoft.com/office/drawing/2014/main" id="{F543FACA-5801-432D-8C98-4E9EF747A25E}"/>
              </a:ext>
            </a:extLst>
          </p:cNvPr>
          <p:cNvSpPr/>
          <p:nvPr/>
        </p:nvSpPr>
        <p:spPr>
          <a:xfrm>
            <a:off x="395416" y="162272"/>
            <a:ext cx="3665838" cy="1039008"/>
          </a:xfrm>
          <a:prstGeom prst="rect">
            <a:avLst/>
          </a:prstGeom>
          <a:solidFill>
            <a:srgbClr val="196AB9"/>
          </a:solidFill>
          <a:ln>
            <a:solidFill>
              <a:srgbClr val="196A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C543348-BE97-C955-5D82-7C37CD5B6677}"/>
              </a:ext>
            </a:extLst>
          </p:cNvPr>
          <p:cNvSpPr txBox="1">
            <a:spLocks/>
          </p:cNvSpPr>
          <p:nvPr/>
        </p:nvSpPr>
        <p:spPr>
          <a:xfrm>
            <a:off x="225310" y="86499"/>
            <a:ext cx="3835944" cy="595277"/>
          </a:xfrm>
          <a:prstGeom prst="rect">
            <a:avLst/>
          </a:prstGeom>
        </p:spPr>
        <p:txBody>
          <a:bodyPr anchor="b">
            <a:noAutofit/>
          </a:bodyPr>
          <a:lstStyle>
            <a:lvl1pPr algn="l" defTabSz="457200" rtl="0" eaLnBrk="1" latinLnBrk="0" hangingPunct="1">
              <a:spcBef>
                <a:spcPct val="0"/>
              </a:spcBef>
              <a:buNone/>
              <a:defRPr sz="5400" b="1" i="0" kern="1200" baseline="0">
                <a:solidFill>
                  <a:schemeClr val="bg1"/>
                </a:solidFill>
                <a:latin typeface="Arial" charset="0"/>
                <a:ea typeface="Arial" charset="0"/>
                <a:cs typeface="Arial"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b="0" dirty="0"/>
              <a:t>Trường Đại học Thủy Lợi</a:t>
            </a:r>
          </a:p>
        </p:txBody>
      </p:sp>
      <p:sp>
        <p:nvSpPr>
          <p:cNvPr id="5" name="Rectangle 4">
            <a:extLst>
              <a:ext uri="{FF2B5EF4-FFF2-40B4-BE49-F238E27FC236}">
                <a16:creationId xmlns:a16="http://schemas.microsoft.com/office/drawing/2014/main" id="{FF512F76-99D7-0E52-A1ED-B8D41A2D9637}"/>
              </a:ext>
            </a:extLst>
          </p:cNvPr>
          <p:cNvSpPr/>
          <p:nvPr/>
        </p:nvSpPr>
        <p:spPr>
          <a:xfrm>
            <a:off x="6467931" y="238045"/>
            <a:ext cx="3665838" cy="1039008"/>
          </a:xfrm>
          <a:prstGeom prst="rect">
            <a:avLst/>
          </a:prstGeom>
          <a:solidFill>
            <a:srgbClr val="196AB9"/>
          </a:solidFill>
          <a:ln>
            <a:solidFill>
              <a:srgbClr val="196A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5FA205D-5022-2FA6-15C6-9BD451F0D8D1}"/>
              </a:ext>
            </a:extLst>
          </p:cNvPr>
          <p:cNvSpPr/>
          <p:nvPr/>
        </p:nvSpPr>
        <p:spPr>
          <a:xfrm>
            <a:off x="8300852" y="238045"/>
            <a:ext cx="3665838" cy="1039008"/>
          </a:xfrm>
          <a:prstGeom prst="rect">
            <a:avLst/>
          </a:prstGeom>
          <a:solidFill>
            <a:srgbClr val="196AB9"/>
          </a:solidFill>
          <a:ln>
            <a:solidFill>
              <a:srgbClr val="196A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6A16B8B-99D5-4C92-4262-2F35C00F3716}"/>
              </a:ext>
            </a:extLst>
          </p:cNvPr>
          <p:cNvSpPr txBox="1">
            <a:spLocks/>
          </p:cNvSpPr>
          <p:nvPr/>
        </p:nvSpPr>
        <p:spPr>
          <a:xfrm>
            <a:off x="8130748" y="162272"/>
            <a:ext cx="3835944" cy="595277"/>
          </a:xfrm>
          <a:prstGeom prst="rect">
            <a:avLst/>
          </a:prstGeom>
        </p:spPr>
        <p:txBody>
          <a:bodyPr anchor="b">
            <a:noAutofit/>
          </a:bodyPr>
          <a:lstStyle>
            <a:lvl1pPr algn="l" defTabSz="457200" rtl="0" eaLnBrk="1" latinLnBrk="0" hangingPunct="1">
              <a:spcBef>
                <a:spcPct val="0"/>
              </a:spcBef>
              <a:buNone/>
              <a:defRPr sz="5400" b="1" i="0" kern="1200" baseline="0">
                <a:solidFill>
                  <a:schemeClr val="bg1"/>
                </a:solidFill>
                <a:latin typeface="Arial" charset="0"/>
                <a:ea typeface="Arial" charset="0"/>
                <a:cs typeface="Arial"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b="0" dirty="0"/>
              <a:t>Khoa Công nghệ Thông tin</a:t>
            </a:r>
          </a:p>
        </p:txBody>
      </p:sp>
      <p:sp>
        <p:nvSpPr>
          <p:cNvPr id="8" name="Rectangle 7">
            <a:extLst>
              <a:ext uri="{FF2B5EF4-FFF2-40B4-BE49-F238E27FC236}">
                <a16:creationId xmlns:a16="http://schemas.microsoft.com/office/drawing/2014/main" id="{974994AF-412A-1110-AF6A-7F35C27ECDC2}"/>
              </a:ext>
            </a:extLst>
          </p:cNvPr>
          <p:cNvSpPr/>
          <p:nvPr/>
        </p:nvSpPr>
        <p:spPr>
          <a:xfrm>
            <a:off x="395417" y="4580637"/>
            <a:ext cx="11571274" cy="15767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779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a:latin typeface="+mn-lt"/>
                <a:cs typeface="Times New Roman" panose="02020603050405020304" pitchFamily="18" charset="0"/>
              </a:rPr>
              <a:t>Tại sao Android Developer lại lựa chọn Kotlin?</a:t>
            </a:r>
            <a:endParaRPr lang="en-US" sz="3200" dirty="0">
              <a:latin typeface="+mn-lt"/>
              <a:cs typeface="Times New Roman" panose="02020603050405020304" pitchFamily="18" charset="0"/>
            </a:endParaRPr>
          </a:p>
        </p:txBody>
      </p:sp>
      <p:grpSp>
        <p:nvGrpSpPr>
          <p:cNvPr id="10" name="Group 9"/>
          <p:cNvGrpSpPr/>
          <p:nvPr/>
        </p:nvGrpSpPr>
        <p:grpSpPr>
          <a:xfrm>
            <a:off x="278737" y="1479504"/>
            <a:ext cx="2395145" cy="3853867"/>
            <a:chOff x="469975" y="1435961"/>
            <a:chExt cx="2395145" cy="3853867"/>
          </a:xfrm>
        </p:grpSpPr>
        <p:pic>
          <p:nvPicPr>
            <p:cNvPr id="7" name="Picture 6"/>
            <p:cNvPicPr>
              <a:picLocks noChangeAspect="1"/>
            </p:cNvPicPr>
            <p:nvPr/>
          </p:nvPicPr>
          <p:blipFill>
            <a:blip r:embed="rId3"/>
            <a:stretch>
              <a:fillRect/>
            </a:stretch>
          </p:blipFill>
          <p:spPr>
            <a:xfrm>
              <a:off x="469975" y="1435961"/>
              <a:ext cx="809625" cy="885825"/>
            </a:xfrm>
            <a:prstGeom prst="rect">
              <a:avLst/>
            </a:prstGeom>
          </p:spPr>
        </p:pic>
        <p:sp>
          <p:nvSpPr>
            <p:cNvPr id="8" name="TextBox 7"/>
            <p:cNvSpPr txBox="1"/>
            <p:nvPr/>
          </p:nvSpPr>
          <p:spPr>
            <a:xfrm>
              <a:off x="469975" y="2321786"/>
              <a:ext cx="2395145" cy="461665"/>
            </a:xfrm>
            <a:prstGeom prst="rect">
              <a:avLst/>
            </a:prstGeom>
            <a:noFill/>
          </p:spPr>
          <p:txBody>
            <a:bodyPr wrap="square" rtlCol="0">
              <a:spAutoFit/>
            </a:bodyPr>
            <a:lstStyle/>
            <a:p>
              <a:r>
                <a:rPr lang="en-US" sz="2400" b="1">
                  <a:latin typeface="+mj-lt"/>
                </a:rPr>
                <a:t>Ngắn gọn</a:t>
              </a:r>
            </a:p>
          </p:txBody>
        </p:sp>
        <p:sp>
          <p:nvSpPr>
            <p:cNvPr id="9" name="Rectangle 8"/>
            <p:cNvSpPr/>
            <p:nvPr/>
          </p:nvSpPr>
          <p:spPr>
            <a:xfrm>
              <a:off x="469975" y="2870704"/>
              <a:ext cx="2125179" cy="2419124"/>
            </a:xfrm>
            <a:prstGeom prst="rect">
              <a:avLst/>
            </a:prstGeom>
          </p:spPr>
          <p:txBody>
            <a:bodyPr wrap="square">
              <a:spAutoFit/>
            </a:bodyPr>
            <a:lstStyle/>
            <a:p>
              <a:pPr algn="just">
                <a:lnSpc>
                  <a:spcPct val="120000"/>
                </a:lnSpc>
              </a:pPr>
              <a:r>
                <a:rPr lang="en-US"/>
                <a:t>Các tính năng hiện đại của Kotlin cho phép bạn tập trung vào việc thể hiện ý tưởng và giảm số lượng boilerplate code</a:t>
              </a:r>
            </a:p>
          </p:txBody>
        </p:sp>
      </p:grpSp>
      <p:grpSp>
        <p:nvGrpSpPr>
          <p:cNvPr id="18" name="Group 17"/>
          <p:cNvGrpSpPr/>
          <p:nvPr/>
        </p:nvGrpSpPr>
        <p:grpSpPr>
          <a:xfrm>
            <a:off x="2955202" y="1636666"/>
            <a:ext cx="2914378" cy="3031907"/>
            <a:chOff x="3425462" y="1636666"/>
            <a:chExt cx="2914378" cy="3031907"/>
          </a:xfrm>
        </p:grpSpPr>
        <p:pic>
          <p:nvPicPr>
            <p:cNvPr id="11" name="Picture 10"/>
            <p:cNvPicPr>
              <a:picLocks noChangeAspect="1"/>
            </p:cNvPicPr>
            <p:nvPr/>
          </p:nvPicPr>
          <p:blipFill>
            <a:blip r:embed="rId4"/>
            <a:stretch>
              <a:fillRect/>
            </a:stretch>
          </p:blipFill>
          <p:spPr>
            <a:xfrm>
              <a:off x="3425462" y="1636666"/>
              <a:ext cx="742950" cy="571500"/>
            </a:xfrm>
            <a:prstGeom prst="rect">
              <a:avLst/>
            </a:prstGeom>
          </p:spPr>
        </p:pic>
        <p:sp>
          <p:nvSpPr>
            <p:cNvPr id="16" name="TextBox 15"/>
            <p:cNvSpPr txBox="1"/>
            <p:nvPr/>
          </p:nvSpPr>
          <p:spPr>
            <a:xfrm>
              <a:off x="3425463" y="2365328"/>
              <a:ext cx="1790972" cy="461665"/>
            </a:xfrm>
            <a:prstGeom prst="rect">
              <a:avLst/>
            </a:prstGeom>
            <a:noFill/>
          </p:spPr>
          <p:txBody>
            <a:bodyPr wrap="square" rtlCol="0">
              <a:spAutoFit/>
            </a:bodyPr>
            <a:lstStyle/>
            <a:p>
              <a:r>
                <a:rPr lang="en-US" sz="2400" b="1">
                  <a:latin typeface="+mj-lt"/>
                </a:rPr>
                <a:t>Safer code</a:t>
              </a:r>
            </a:p>
          </p:txBody>
        </p:sp>
        <p:sp>
          <p:nvSpPr>
            <p:cNvPr id="17" name="Rectangle 16"/>
            <p:cNvSpPr/>
            <p:nvPr/>
          </p:nvSpPr>
          <p:spPr>
            <a:xfrm>
              <a:off x="3425462" y="2914247"/>
              <a:ext cx="2914378" cy="1754326"/>
            </a:xfrm>
            <a:prstGeom prst="rect">
              <a:avLst/>
            </a:prstGeom>
          </p:spPr>
          <p:txBody>
            <a:bodyPr wrap="square">
              <a:spAutoFit/>
            </a:bodyPr>
            <a:lstStyle/>
            <a:p>
              <a:pPr algn="just">
                <a:lnSpc>
                  <a:spcPct val="120000"/>
                </a:lnSpc>
              </a:pPr>
              <a:r>
                <a:rPr lang="en-US"/>
                <a:t>Kotlin giúp bạn tránh được NullPointerExceptions. Android app sử dụng Kotlin có nguy cơ gặp crash thấp hơn 20%</a:t>
              </a:r>
            </a:p>
          </p:txBody>
        </p:sp>
      </p:grpSp>
      <p:grpSp>
        <p:nvGrpSpPr>
          <p:cNvPr id="22" name="Group 21"/>
          <p:cNvGrpSpPr/>
          <p:nvPr/>
        </p:nvGrpSpPr>
        <p:grpSpPr>
          <a:xfrm>
            <a:off x="6405288" y="1522366"/>
            <a:ext cx="2285865" cy="3478606"/>
            <a:chOff x="7049724" y="1522366"/>
            <a:chExt cx="2285865" cy="3478606"/>
          </a:xfrm>
        </p:grpSpPr>
        <p:pic>
          <p:nvPicPr>
            <p:cNvPr id="19" name="Picture 18"/>
            <p:cNvPicPr>
              <a:picLocks noChangeAspect="1"/>
            </p:cNvPicPr>
            <p:nvPr/>
          </p:nvPicPr>
          <p:blipFill>
            <a:blip r:embed="rId5"/>
            <a:stretch>
              <a:fillRect/>
            </a:stretch>
          </p:blipFill>
          <p:spPr>
            <a:xfrm>
              <a:off x="7049724" y="1522366"/>
              <a:ext cx="809625" cy="800100"/>
            </a:xfrm>
            <a:prstGeom prst="rect">
              <a:avLst/>
            </a:prstGeom>
          </p:spPr>
        </p:pic>
        <p:sp>
          <p:nvSpPr>
            <p:cNvPr id="20" name="TextBox 19"/>
            <p:cNvSpPr txBox="1"/>
            <p:nvPr/>
          </p:nvSpPr>
          <p:spPr>
            <a:xfrm>
              <a:off x="7049724" y="2365327"/>
              <a:ext cx="1790972" cy="461665"/>
            </a:xfrm>
            <a:prstGeom prst="rect">
              <a:avLst/>
            </a:prstGeom>
            <a:noFill/>
          </p:spPr>
          <p:txBody>
            <a:bodyPr wrap="square" rtlCol="0">
              <a:spAutoFit/>
            </a:bodyPr>
            <a:lstStyle/>
            <a:p>
              <a:r>
                <a:rPr lang="en-US" sz="2400" b="1">
                  <a:latin typeface="+mj-lt"/>
                </a:rPr>
                <a:t>Tương tác</a:t>
              </a:r>
            </a:p>
          </p:txBody>
        </p:sp>
        <p:sp>
          <p:nvSpPr>
            <p:cNvPr id="21" name="Rectangle 20"/>
            <p:cNvSpPr/>
            <p:nvPr/>
          </p:nvSpPr>
          <p:spPr>
            <a:xfrm>
              <a:off x="7049724" y="2914247"/>
              <a:ext cx="2285865" cy="2086725"/>
            </a:xfrm>
            <a:prstGeom prst="rect">
              <a:avLst/>
            </a:prstGeom>
          </p:spPr>
          <p:txBody>
            <a:bodyPr wrap="square">
              <a:spAutoFit/>
            </a:bodyPr>
            <a:lstStyle/>
            <a:p>
              <a:pPr algn="just">
                <a:lnSpc>
                  <a:spcPct val="120000"/>
                </a:lnSpc>
              </a:pPr>
              <a:r>
                <a:rPr lang="en-US"/>
                <a:t>Kotlin hoàn toàn tương tác được với Java. Trong project Java có thể gọi được Kotlin và ngược lại </a:t>
              </a:r>
            </a:p>
          </p:txBody>
        </p:sp>
      </p:grpSp>
      <p:grpSp>
        <p:nvGrpSpPr>
          <p:cNvPr id="26" name="Group 25"/>
          <p:cNvGrpSpPr/>
          <p:nvPr/>
        </p:nvGrpSpPr>
        <p:grpSpPr>
          <a:xfrm>
            <a:off x="9288368" y="1479504"/>
            <a:ext cx="2781711" cy="4244027"/>
            <a:chOff x="9980022" y="1408066"/>
            <a:chExt cx="2781711" cy="4244027"/>
          </a:xfrm>
        </p:grpSpPr>
        <p:pic>
          <p:nvPicPr>
            <p:cNvPr id="23" name="Picture 22"/>
            <p:cNvPicPr>
              <a:picLocks noChangeAspect="1"/>
            </p:cNvPicPr>
            <p:nvPr/>
          </p:nvPicPr>
          <p:blipFill>
            <a:blip r:embed="rId6"/>
            <a:stretch>
              <a:fillRect/>
            </a:stretch>
          </p:blipFill>
          <p:spPr>
            <a:xfrm>
              <a:off x="10078130" y="1408066"/>
              <a:ext cx="657225" cy="514350"/>
            </a:xfrm>
            <a:prstGeom prst="rect">
              <a:avLst/>
            </a:prstGeom>
          </p:spPr>
        </p:pic>
        <p:sp>
          <p:nvSpPr>
            <p:cNvPr id="24" name="TextBox 23"/>
            <p:cNvSpPr txBox="1"/>
            <p:nvPr/>
          </p:nvSpPr>
          <p:spPr>
            <a:xfrm>
              <a:off x="9980023" y="1995995"/>
              <a:ext cx="2319198" cy="830997"/>
            </a:xfrm>
            <a:prstGeom prst="rect">
              <a:avLst/>
            </a:prstGeom>
            <a:noFill/>
          </p:spPr>
          <p:txBody>
            <a:bodyPr wrap="square" rtlCol="0">
              <a:spAutoFit/>
            </a:bodyPr>
            <a:lstStyle/>
            <a:p>
              <a:r>
                <a:rPr lang="en-US" sz="2400" b="1">
                  <a:latin typeface="+mj-lt"/>
                </a:rPr>
                <a:t>Structured Concurrency</a:t>
              </a:r>
            </a:p>
          </p:txBody>
        </p:sp>
        <p:sp>
          <p:nvSpPr>
            <p:cNvPr id="25" name="Rectangle 24"/>
            <p:cNvSpPr/>
            <p:nvPr/>
          </p:nvSpPr>
          <p:spPr>
            <a:xfrm>
              <a:off x="9980022" y="2900571"/>
              <a:ext cx="2781711" cy="2751522"/>
            </a:xfrm>
            <a:prstGeom prst="rect">
              <a:avLst/>
            </a:prstGeom>
          </p:spPr>
          <p:txBody>
            <a:bodyPr wrap="square">
              <a:spAutoFit/>
            </a:bodyPr>
            <a:lstStyle/>
            <a:p>
              <a:pPr algn="just">
                <a:lnSpc>
                  <a:spcPct val="120000"/>
                </a:lnSpc>
              </a:pPr>
              <a:r>
                <a:rPr lang="en-US"/>
                <a:t>Lập trình bất đồng bộ (asynchronous) dễ dàng hơn với Kotlin coroutines. Coroutines đơn giản hóa đáng kể việc quản lý các background tasks, từ network calls đến accessing local data</a:t>
              </a:r>
            </a:p>
          </p:txBody>
        </p:sp>
      </p:grpSp>
    </p:spTree>
    <p:extLst>
      <p:ext uri="{BB962C8B-B14F-4D97-AF65-F5344CB8AC3E}">
        <p14:creationId xmlns:p14="http://schemas.microsoft.com/office/powerpoint/2010/main" val="395453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E4DC-568D-ECB8-5269-7D1D686877E0}"/>
              </a:ext>
            </a:extLst>
          </p:cNvPr>
          <p:cNvSpPr>
            <a:spLocks noGrp="1"/>
          </p:cNvSpPr>
          <p:nvPr>
            <p:ph type="ctrTitle"/>
          </p:nvPr>
        </p:nvSpPr>
        <p:spPr/>
        <p:txBody>
          <a:bodyPr/>
          <a:lstStyle/>
          <a:p>
            <a:r>
              <a:rPr lang="en-US"/>
              <a:t>Lý do chọn đề tài</a:t>
            </a:r>
          </a:p>
        </p:txBody>
      </p:sp>
      <p:pic>
        <p:nvPicPr>
          <p:cNvPr id="5" name="Picture 4" descr="Shape, rectangle&#10;&#10;Description automatically generated">
            <a:extLst>
              <a:ext uri="{FF2B5EF4-FFF2-40B4-BE49-F238E27FC236}">
                <a16:creationId xmlns:a16="http://schemas.microsoft.com/office/drawing/2014/main" id="{0CE39681-F0CC-9DF8-577C-791654744ACE}"/>
              </a:ext>
            </a:extLst>
          </p:cNvPr>
          <p:cNvPicPr>
            <a:picLocks noChangeAspect="1"/>
          </p:cNvPicPr>
          <p:nvPr/>
        </p:nvPicPr>
        <p:blipFill>
          <a:blip r:embed="rId2"/>
          <a:stretch>
            <a:fillRect/>
          </a:stretch>
        </p:blipFill>
        <p:spPr>
          <a:xfrm>
            <a:off x="276045" y="309985"/>
            <a:ext cx="8255480" cy="1257511"/>
          </a:xfrm>
          <a:prstGeom prst="rect">
            <a:avLst/>
          </a:prstGeom>
        </p:spPr>
      </p:pic>
    </p:spTree>
    <p:extLst>
      <p:ext uri="{BB962C8B-B14F-4D97-AF65-F5344CB8AC3E}">
        <p14:creationId xmlns:p14="http://schemas.microsoft.com/office/powerpoint/2010/main" val="3988919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Title 2"/>
          <p:cNvSpPr>
            <a:spLocks noGrp="1"/>
          </p:cNvSpPr>
          <p:nvPr>
            <p:ph type="title"/>
          </p:nvPr>
        </p:nvSpPr>
        <p:spPr>
          <a:xfrm>
            <a:off x="374536" y="139436"/>
            <a:ext cx="6483463" cy="433442"/>
          </a:xfrm>
        </p:spPr>
        <p:txBody>
          <a:bodyPr>
            <a:noAutofit/>
          </a:bodyPr>
          <a:lstStyle/>
          <a:p>
            <a:r>
              <a:rPr lang="en-US" sz="3200">
                <a:latin typeface="+mn-lt"/>
                <a:cs typeface="Times New Roman" panose="02020603050405020304" pitchFamily="18" charset="0"/>
              </a:rPr>
              <a:t>Tổng quan</a:t>
            </a:r>
            <a:endParaRPr lang="en-US" sz="3200" dirty="0">
              <a:latin typeface="+mn-lt"/>
              <a:cs typeface="Times New Roman" panose="02020603050405020304" pitchFamily="18" charset="0"/>
            </a:endParaRPr>
          </a:p>
        </p:txBody>
      </p:sp>
      <p:graphicFrame>
        <p:nvGraphicFramePr>
          <p:cNvPr id="6" name="Table 6">
            <a:extLst>
              <a:ext uri="{FF2B5EF4-FFF2-40B4-BE49-F238E27FC236}">
                <a16:creationId xmlns:a16="http://schemas.microsoft.com/office/drawing/2014/main" id="{27854076-FBE9-7C53-29F1-59E25E9B45A4}"/>
              </a:ext>
            </a:extLst>
          </p:cNvPr>
          <p:cNvGraphicFramePr>
            <a:graphicFrameLocks noGrp="1"/>
          </p:cNvGraphicFramePr>
          <p:nvPr>
            <p:extLst>
              <p:ext uri="{D42A27DB-BD31-4B8C-83A1-F6EECF244321}">
                <p14:modId xmlns:p14="http://schemas.microsoft.com/office/powerpoint/2010/main" val="2835969947"/>
              </p:ext>
            </p:extLst>
          </p:nvPr>
        </p:nvGraphicFramePr>
        <p:xfrm>
          <a:off x="724929" y="1268628"/>
          <a:ext cx="10462053" cy="4507702"/>
        </p:xfrm>
        <a:graphic>
          <a:graphicData uri="http://schemas.openxmlformats.org/drawingml/2006/table">
            <a:tbl>
              <a:tblPr firstRow="1" bandRow="1">
                <a:tableStyleId>{5C22544A-7EE6-4342-B048-85BDC9FD1C3A}</a:tableStyleId>
              </a:tblPr>
              <a:tblGrid>
                <a:gridCol w="3487351">
                  <a:extLst>
                    <a:ext uri="{9D8B030D-6E8A-4147-A177-3AD203B41FA5}">
                      <a16:colId xmlns:a16="http://schemas.microsoft.com/office/drawing/2014/main" val="1709528486"/>
                    </a:ext>
                  </a:extLst>
                </a:gridCol>
                <a:gridCol w="3487351">
                  <a:extLst>
                    <a:ext uri="{9D8B030D-6E8A-4147-A177-3AD203B41FA5}">
                      <a16:colId xmlns:a16="http://schemas.microsoft.com/office/drawing/2014/main" val="734448718"/>
                    </a:ext>
                  </a:extLst>
                </a:gridCol>
                <a:gridCol w="3487351">
                  <a:extLst>
                    <a:ext uri="{9D8B030D-6E8A-4147-A177-3AD203B41FA5}">
                      <a16:colId xmlns:a16="http://schemas.microsoft.com/office/drawing/2014/main" val="3788051328"/>
                    </a:ext>
                  </a:extLst>
                </a:gridCol>
              </a:tblGrid>
              <a:tr h="535458">
                <a:tc>
                  <a:txBody>
                    <a:bodyPr/>
                    <a:lstStyle/>
                    <a:p>
                      <a:pPr algn="ctr"/>
                      <a:r>
                        <a:rPr lang="en-US"/>
                        <a:t>Mục tiêu của hệ thống</a:t>
                      </a:r>
                    </a:p>
                  </a:txBody>
                  <a:tcPr anchor="ctr"/>
                </a:tc>
                <a:tc>
                  <a:txBody>
                    <a:bodyPr/>
                    <a:lstStyle/>
                    <a:p>
                      <a:pPr algn="ctr"/>
                      <a:r>
                        <a:rPr lang="en-US"/>
                        <a:t>Đối tượng sử dụng</a:t>
                      </a:r>
                    </a:p>
                  </a:txBody>
                  <a:tcPr anchor="ctr"/>
                </a:tc>
                <a:tc>
                  <a:txBody>
                    <a:bodyPr/>
                    <a:lstStyle/>
                    <a:p>
                      <a:pPr algn="ctr"/>
                      <a:r>
                        <a:rPr lang="en-US"/>
                        <a:t>Lý do chọn đề tài</a:t>
                      </a:r>
                    </a:p>
                  </a:txBody>
                  <a:tcPr anchor="ctr"/>
                </a:tc>
                <a:extLst>
                  <a:ext uri="{0D108BD9-81ED-4DB2-BD59-A6C34878D82A}">
                    <a16:rowId xmlns:a16="http://schemas.microsoft.com/office/drawing/2014/main" val="3146170811"/>
                  </a:ext>
                </a:extLst>
              </a:tr>
              <a:tr h="3972244">
                <a:tc>
                  <a:txBody>
                    <a:bodyPr/>
                    <a:lstStyle/>
                    <a:p>
                      <a:pPr marL="285750" indent="-285750">
                        <a:buFont typeface="Wingdings" pitchFamily="2" charset="2"/>
                        <a:buChar char="v"/>
                      </a:pPr>
                      <a:r>
                        <a:rPr lang="en-US">
                          <a:solidFill>
                            <a:srgbClr val="125AAC"/>
                          </a:solidFill>
                        </a:rPr>
                        <a:t>Xây dựng hệ thống hỗ trợ, đơn giản hóa công tác điểm danh sinh viên trong môi trường Đại học</a:t>
                      </a:r>
                    </a:p>
                    <a:p>
                      <a:pPr marL="285750" indent="-285750">
                        <a:buFont typeface="Wingdings" pitchFamily="2" charset="2"/>
                        <a:buChar char="v"/>
                      </a:pPr>
                      <a:endParaRPr lang="en-US">
                        <a:solidFill>
                          <a:srgbClr val="125AAC"/>
                        </a:solidFill>
                      </a:endParaRPr>
                    </a:p>
                    <a:p>
                      <a:pPr marL="285750" indent="-285750">
                        <a:buFont typeface="Wingdings" pitchFamily="2" charset="2"/>
                        <a:buChar char="v"/>
                      </a:pPr>
                      <a:endParaRPr lang="en-US">
                        <a:solidFill>
                          <a:srgbClr val="125AAC"/>
                        </a:solidFill>
                      </a:endParaRPr>
                    </a:p>
                    <a:p>
                      <a:pPr marL="285750" indent="-285750">
                        <a:buFont typeface="Wingdings" pitchFamily="2" charset="2"/>
                        <a:buChar char="v"/>
                      </a:pPr>
                      <a:endParaRPr lang="en-US">
                        <a:solidFill>
                          <a:srgbClr val="125AAC"/>
                        </a:solidFill>
                      </a:endParaRPr>
                    </a:p>
                  </a:txBody>
                  <a:tcPr/>
                </a:tc>
                <a:tc>
                  <a:txBody>
                    <a:bodyPr/>
                    <a:lstStyle/>
                    <a:p>
                      <a:pPr marL="285750" indent="-285750">
                        <a:buFont typeface="Wingdings" pitchFamily="2" charset="2"/>
                        <a:buChar char="v"/>
                      </a:pPr>
                      <a:r>
                        <a:rPr lang="en-US">
                          <a:solidFill>
                            <a:srgbClr val="125AAC"/>
                          </a:solidFill>
                        </a:rPr>
                        <a:t>Sinh viên, giảng viên</a:t>
                      </a:r>
                    </a:p>
                    <a:p>
                      <a:pPr marL="285750" indent="-285750">
                        <a:buFont typeface="Wingdings" pitchFamily="2" charset="2"/>
                        <a:buChar char="v"/>
                      </a:pPr>
                      <a:r>
                        <a:rPr lang="en-US">
                          <a:solidFill>
                            <a:srgbClr val="125AAC"/>
                          </a:solidFill>
                        </a:rPr>
                        <a:t>Quản trị viên hệ thống</a:t>
                      </a:r>
                    </a:p>
                  </a:txBody>
                  <a:tcPr/>
                </a:tc>
                <a:tc>
                  <a:txBody>
                    <a:bodyPr/>
                    <a:lstStyle/>
                    <a:p>
                      <a:pPr marL="285750" indent="-285750">
                        <a:buFont typeface="Wingdings" pitchFamily="2" charset="2"/>
                        <a:buChar char="v"/>
                      </a:pPr>
                      <a:r>
                        <a:rPr lang="en-US">
                          <a:solidFill>
                            <a:srgbClr val="125AAC"/>
                          </a:solidFill>
                        </a:rPr>
                        <a:t>Dựa </a:t>
                      </a:r>
                    </a:p>
                  </a:txBody>
                  <a:tcPr/>
                </a:tc>
                <a:extLst>
                  <a:ext uri="{0D108BD9-81ED-4DB2-BD59-A6C34878D82A}">
                    <a16:rowId xmlns:a16="http://schemas.microsoft.com/office/drawing/2014/main" val="2550110696"/>
                  </a:ext>
                </a:extLst>
              </a:tr>
            </a:tbl>
          </a:graphicData>
        </a:graphic>
      </p:graphicFrame>
    </p:spTree>
    <p:extLst>
      <p:ext uri="{BB962C8B-B14F-4D97-AF65-F5344CB8AC3E}">
        <p14:creationId xmlns:p14="http://schemas.microsoft.com/office/powerpoint/2010/main" val="157367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5</a:t>
            </a:fld>
            <a:endParaRPr lang="en-US" dirty="0"/>
          </a:p>
        </p:txBody>
      </p:sp>
      <p:sp>
        <p:nvSpPr>
          <p:cNvPr id="3" name="Title 2"/>
          <p:cNvSpPr>
            <a:spLocks noGrp="1"/>
          </p:cNvSpPr>
          <p:nvPr>
            <p:ph type="title"/>
          </p:nvPr>
        </p:nvSpPr>
        <p:spPr>
          <a:xfrm>
            <a:off x="374536" y="139436"/>
            <a:ext cx="11735086" cy="433442"/>
          </a:xfrm>
        </p:spPr>
        <p:txBody>
          <a:bodyPr>
            <a:noAutofit/>
          </a:bodyPr>
          <a:lstStyle/>
          <a:p>
            <a:r>
              <a:rPr lang="en-US" sz="3200" dirty="0">
                <a:latin typeface="+mn-lt"/>
                <a:cs typeface="Times New Roman" panose="02020603050405020304" pitchFamily="18" charset="0"/>
              </a:rPr>
              <a:t>Các giải pháp trong các bài toán điểm danh thực tế</a:t>
            </a:r>
          </a:p>
        </p:txBody>
      </p:sp>
      <p:graphicFrame>
        <p:nvGraphicFramePr>
          <p:cNvPr id="6" name="Table 6">
            <a:extLst>
              <a:ext uri="{FF2B5EF4-FFF2-40B4-BE49-F238E27FC236}">
                <a16:creationId xmlns:a16="http://schemas.microsoft.com/office/drawing/2014/main" id="{27854076-FBE9-7C53-29F1-59E25E9B45A4}"/>
              </a:ext>
            </a:extLst>
          </p:cNvPr>
          <p:cNvGraphicFramePr>
            <a:graphicFrameLocks noGrp="1"/>
          </p:cNvGraphicFramePr>
          <p:nvPr>
            <p:extLst>
              <p:ext uri="{D42A27DB-BD31-4B8C-83A1-F6EECF244321}">
                <p14:modId xmlns:p14="http://schemas.microsoft.com/office/powerpoint/2010/main" val="1924218567"/>
              </p:ext>
            </p:extLst>
          </p:nvPr>
        </p:nvGraphicFramePr>
        <p:xfrm>
          <a:off x="724929" y="1268628"/>
          <a:ext cx="10462053" cy="4507702"/>
        </p:xfrm>
        <a:graphic>
          <a:graphicData uri="http://schemas.openxmlformats.org/drawingml/2006/table">
            <a:tbl>
              <a:tblPr firstRow="1" bandRow="1">
                <a:tableStyleId>{5C22544A-7EE6-4342-B048-85BDC9FD1C3A}</a:tableStyleId>
              </a:tblPr>
              <a:tblGrid>
                <a:gridCol w="3487351">
                  <a:extLst>
                    <a:ext uri="{9D8B030D-6E8A-4147-A177-3AD203B41FA5}">
                      <a16:colId xmlns:a16="http://schemas.microsoft.com/office/drawing/2014/main" val="1709528486"/>
                    </a:ext>
                  </a:extLst>
                </a:gridCol>
                <a:gridCol w="3487351">
                  <a:extLst>
                    <a:ext uri="{9D8B030D-6E8A-4147-A177-3AD203B41FA5}">
                      <a16:colId xmlns:a16="http://schemas.microsoft.com/office/drawing/2014/main" val="734448718"/>
                    </a:ext>
                  </a:extLst>
                </a:gridCol>
                <a:gridCol w="3487351">
                  <a:extLst>
                    <a:ext uri="{9D8B030D-6E8A-4147-A177-3AD203B41FA5}">
                      <a16:colId xmlns:a16="http://schemas.microsoft.com/office/drawing/2014/main" val="3788051328"/>
                    </a:ext>
                  </a:extLst>
                </a:gridCol>
              </a:tblGrid>
              <a:tr h="535458">
                <a:tc>
                  <a:txBody>
                    <a:bodyPr/>
                    <a:lstStyle/>
                    <a:p>
                      <a:pPr algn="ctr"/>
                      <a:r>
                        <a:rPr lang="en-US"/>
                        <a:t>Mục tiêu của hệ thống</a:t>
                      </a:r>
                    </a:p>
                  </a:txBody>
                  <a:tcPr anchor="ctr"/>
                </a:tc>
                <a:tc>
                  <a:txBody>
                    <a:bodyPr/>
                    <a:lstStyle/>
                    <a:p>
                      <a:pPr algn="ctr"/>
                      <a:r>
                        <a:rPr lang="en-US"/>
                        <a:t>Đối tượng sử dụng</a:t>
                      </a:r>
                    </a:p>
                  </a:txBody>
                  <a:tcPr anchor="ctr"/>
                </a:tc>
                <a:tc>
                  <a:txBody>
                    <a:bodyPr/>
                    <a:lstStyle/>
                    <a:p>
                      <a:pPr algn="ctr"/>
                      <a:r>
                        <a:rPr lang="en-US"/>
                        <a:t>Lý do chọn đề tài</a:t>
                      </a:r>
                    </a:p>
                  </a:txBody>
                  <a:tcPr anchor="ctr"/>
                </a:tc>
                <a:extLst>
                  <a:ext uri="{0D108BD9-81ED-4DB2-BD59-A6C34878D82A}">
                    <a16:rowId xmlns:a16="http://schemas.microsoft.com/office/drawing/2014/main" val="3146170811"/>
                  </a:ext>
                </a:extLst>
              </a:tr>
              <a:tr h="3972244">
                <a:tc>
                  <a:txBody>
                    <a:bodyPr/>
                    <a:lstStyle/>
                    <a:p>
                      <a:pPr marL="285750" indent="-285750">
                        <a:buFont typeface="Wingdings" pitchFamily="2" charset="2"/>
                        <a:buChar char="v"/>
                      </a:pPr>
                      <a:r>
                        <a:rPr lang="en-US">
                          <a:solidFill>
                            <a:srgbClr val="125AAC"/>
                          </a:solidFill>
                        </a:rPr>
                        <a:t>Xây dựng hệ thống hỗ trợ, đơn giản hóa công tác điểm danh sinh viên trong môi trường Đại học</a:t>
                      </a:r>
                    </a:p>
                    <a:p>
                      <a:pPr marL="285750" indent="-285750">
                        <a:buFont typeface="Wingdings" pitchFamily="2" charset="2"/>
                        <a:buChar char="v"/>
                      </a:pPr>
                      <a:endParaRPr lang="en-US">
                        <a:solidFill>
                          <a:srgbClr val="125AAC"/>
                        </a:solidFill>
                      </a:endParaRPr>
                    </a:p>
                    <a:p>
                      <a:pPr marL="285750" indent="-285750">
                        <a:buFont typeface="Wingdings" pitchFamily="2" charset="2"/>
                        <a:buChar char="v"/>
                      </a:pPr>
                      <a:endParaRPr lang="en-US">
                        <a:solidFill>
                          <a:srgbClr val="125AAC"/>
                        </a:solidFill>
                      </a:endParaRPr>
                    </a:p>
                    <a:p>
                      <a:pPr marL="285750" indent="-285750">
                        <a:buFont typeface="Wingdings" pitchFamily="2" charset="2"/>
                        <a:buChar char="v"/>
                      </a:pPr>
                      <a:endParaRPr lang="en-US">
                        <a:solidFill>
                          <a:srgbClr val="125AAC"/>
                        </a:solidFill>
                      </a:endParaRPr>
                    </a:p>
                  </a:txBody>
                  <a:tcPr/>
                </a:tc>
                <a:tc>
                  <a:txBody>
                    <a:bodyPr/>
                    <a:lstStyle/>
                    <a:p>
                      <a:pPr marL="285750" indent="-285750">
                        <a:buFont typeface="Wingdings" pitchFamily="2" charset="2"/>
                        <a:buChar char="v"/>
                      </a:pPr>
                      <a:r>
                        <a:rPr lang="en-US">
                          <a:solidFill>
                            <a:srgbClr val="125AAC"/>
                          </a:solidFill>
                        </a:rPr>
                        <a:t>Sinh viên, giảng viên</a:t>
                      </a:r>
                    </a:p>
                    <a:p>
                      <a:pPr marL="285750" indent="-285750">
                        <a:buFont typeface="Wingdings" pitchFamily="2" charset="2"/>
                        <a:buChar char="v"/>
                      </a:pPr>
                      <a:r>
                        <a:rPr lang="en-US">
                          <a:solidFill>
                            <a:srgbClr val="125AAC"/>
                          </a:solidFill>
                        </a:rPr>
                        <a:t>Quản trị viên hệ thống</a:t>
                      </a:r>
                    </a:p>
                  </a:txBody>
                  <a:tcPr/>
                </a:tc>
                <a:tc>
                  <a:txBody>
                    <a:bodyPr/>
                    <a:lstStyle/>
                    <a:p>
                      <a:pPr marL="285750" indent="-285750">
                        <a:buFont typeface="Wingdings" pitchFamily="2" charset="2"/>
                        <a:buChar char="v"/>
                      </a:pPr>
                      <a:r>
                        <a:rPr lang="en-US">
                          <a:solidFill>
                            <a:srgbClr val="125AAC"/>
                          </a:solidFill>
                        </a:rPr>
                        <a:t>Dựa </a:t>
                      </a:r>
                    </a:p>
                  </a:txBody>
                  <a:tcPr/>
                </a:tc>
                <a:extLst>
                  <a:ext uri="{0D108BD9-81ED-4DB2-BD59-A6C34878D82A}">
                    <a16:rowId xmlns:a16="http://schemas.microsoft.com/office/drawing/2014/main" val="2550110696"/>
                  </a:ext>
                </a:extLst>
              </a:tr>
            </a:tbl>
          </a:graphicData>
        </a:graphic>
      </p:graphicFrame>
    </p:spTree>
    <p:extLst>
      <p:ext uri="{BB962C8B-B14F-4D97-AF65-F5344CB8AC3E}">
        <p14:creationId xmlns:p14="http://schemas.microsoft.com/office/powerpoint/2010/main" val="2546837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E4DC-568D-ECB8-5269-7D1D686877E0}"/>
              </a:ext>
            </a:extLst>
          </p:cNvPr>
          <p:cNvSpPr>
            <a:spLocks noGrp="1"/>
          </p:cNvSpPr>
          <p:nvPr>
            <p:ph type="ctrTitle"/>
          </p:nvPr>
        </p:nvSpPr>
        <p:spPr/>
        <p:txBody>
          <a:bodyPr/>
          <a:lstStyle/>
          <a:p>
            <a:r>
              <a:rPr lang="en-US"/>
              <a:t>Công nghệ phát triển</a:t>
            </a:r>
          </a:p>
        </p:txBody>
      </p:sp>
      <p:pic>
        <p:nvPicPr>
          <p:cNvPr id="4" name="Picture 3" descr="Shape, rectangle&#10;&#10;Description automatically generated">
            <a:extLst>
              <a:ext uri="{FF2B5EF4-FFF2-40B4-BE49-F238E27FC236}">
                <a16:creationId xmlns:a16="http://schemas.microsoft.com/office/drawing/2014/main" id="{9293AB2D-6973-00F2-D642-76491AA7CE43}"/>
              </a:ext>
            </a:extLst>
          </p:cNvPr>
          <p:cNvPicPr>
            <a:picLocks noChangeAspect="1"/>
          </p:cNvPicPr>
          <p:nvPr/>
        </p:nvPicPr>
        <p:blipFill>
          <a:blip r:embed="rId2"/>
          <a:stretch>
            <a:fillRect/>
          </a:stretch>
        </p:blipFill>
        <p:spPr>
          <a:xfrm>
            <a:off x="276045" y="309985"/>
            <a:ext cx="8566030" cy="1257511"/>
          </a:xfrm>
          <a:prstGeom prst="rect">
            <a:avLst/>
          </a:prstGeom>
        </p:spPr>
      </p:pic>
    </p:spTree>
    <p:extLst>
      <p:ext uri="{BB962C8B-B14F-4D97-AF65-F5344CB8AC3E}">
        <p14:creationId xmlns:p14="http://schemas.microsoft.com/office/powerpoint/2010/main" val="180308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dirty="0">
                <a:latin typeface="+mn-lt"/>
                <a:cs typeface="Times New Roman" panose="02020603050405020304" pitchFamily="18" charset="0"/>
              </a:rPr>
              <a:t>Công nghệ phát triển</a:t>
            </a:r>
          </a:p>
        </p:txBody>
      </p:sp>
      <p:sp>
        <p:nvSpPr>
          <p:cNvPr id="4" name="TextBox 3">
            <a:extLst>
              <a:ext uri="{FF2B5EF4-FFF2-40B4-BE49-F238E27FC236}">
                <a16:creationId xmlns:a16="http://schemas.microsoft.com/office/drawing/2014/main" id="{E95FBF22-3406-9D33-2D92-8BDDEAF04C15}"/>
              </a:ext>
            </a:extLst>
          </p:cNvPr>
          <p:cNvSpPr txBox="1"/>
          <p:nvPr/>
        </p:nvSpPr>
        <p:spPr>
          <a:xfrm>
            <a:off x="591774" y="1157692"/>
            <a:ext cx="4029653" cy="461665"/>
          </a:xfrm>
          <a:prstGeom prst="rect">
            <a:avLst/>
          </a:prstGeom>
          <a:noFill/>
        </p:spPr>
        <p:txBody>
          <a:bodyPr wrap="square" rtlCol="0">
            <a:spAutoFit/>
          </a:bodyPr>
          <a:lstStyle/>
          <a:p>
            <a:r>
              <a:rPr lang="en-US" sz="2400" b="1">
                <a:solidFill>
                  <a:srgbClr val="125AAC"/>
                </a:solidFill>
                <a:latin typeface="+mj-lt"/>
              </a:rPr>
              <a:t>Yêu cầu đặt ra:</a:t>
            </a:r>
          </a:p>
        </p:txBody>
      </p:sp>
      <p:sp>
        <p:nvSpPr>
          <p:cNvPr id="5" name="Rectangle 4">
            <a:extLst>
              <a:ext uri="{FF2B5EF4-FFF2-40B4-BE49-F238E27FC236}">
                <a16:creationId xmlns:a16="http://schemas.microsoft.com/office/drawing/2014/main" id="{FCFE40A5-E625-3299-46B7-F3FE7531D1E4}"/>
              </a:ext>
            </a:extLst>
          </p:cNvPr>
          <p:cNvSpPr/>
          <p:nvPr/>
        </p:nvSpPr>
        <p:spPr>
          <a:xfrm>
            <a:off x="591774" y="1718211"/>
            <a:ext cx="5298280" cy="4050532"/>
          </a:xfrm>
          <a:prstGeom prst="rect">
            <a:avLst/>
          </a:prstGeom>
        </p:spPr>
        <p:txBody>
          <a:bodyPr wrap="square">
            <a:spAutoFit/>
          </a:bodyPr>
          <a:lstStyle/>
          <a:p>
            <a:pPr marL="285750" indent="-285750" algn="just">
              <a:lnSpc>
                <a:spcPct val="120000"/>
              </a:lnSpc>
              <a:buFont typeface="Wingdings" pitchFamily="2" charset="2"/>
              <a:buChar char="v"/>
            </a:pPr>
            <a:r>
              <a:rPr lang="en-US">
                <a:solidFill>
                  <a:srgbClr val="125AAC"/>
                </a:solidFill>
              </a:rPr>
              <a:t>Hệ thống cung cấp </a:t>
            </a:r>
            <a:r>
              <a:rPr lang="en-US" b="1">
                <a:solidFill>
                  <a:srgbClr val="125AAC"/>
                </a:solidFill>
              </a:rPr>
              <a:t>Ứng dụng di động</a:t>
            </a:r>
            <a:r>
              <a:rPr lang="en-US">
                <a:solidFill>
                  <a:srgbClr val="125AAC"/>
                </a:solidFill>
              </a:rPr>
              <a:t> để đối tượng Sinh viên, Giảng viên sử dụng để điểm danh/quản lý điểm danh.</a:t>
            </a:r>
          </a:p>
          <a:p>
            <a:pPr algn="just">
              <a:lnSpc>
                <a:spcPct val="120000"/>
              </a:lnSpc>
            </a:pPr>
            <a:endParaRPr lang="en-US">
              <a:solidFill>
                <a:srgbClr val="125AAC"/>
              </a:solidFill>
            </a:endParaRPr>
          </a:p>
          <a:p>
            <a:pPr marL="285750" indent="-285750" algn="just">
              <a:lnSpc>
                <a:spcPct val="120000"/>
              </a:lnSpc>
              <a:buFont typeface="Wingdings" pitchFamily="2" charset="2"/>
              <a:buChar char="v"/>
            </a:pPr>
            <a:r>
              <a:rPr lang="en-US">
                <a:solidFill>
                  <a:srgbClr val="125AAC"/>
                </a:solidFill>
              </a:rPr>
              <a:t>Hệ thống cung cấp </a:t>
            </a:r>
            <a:r>
              <a:rPr lang="en-US" b="1">
                <a:solidFill>
                  <a:srgbClr val="125AAC"/>
                </a:solidFill>
              </a:rPr>
              <a:t>Website</a:t>
            </a:r>
            <a:r>
              <a:rPr lang="en-US">
                <a:solidFill>
                  <a:srgbClr val="125AAC"/>
                </a:solidFill>
              </a:rPr>
              <a:t> quản trị viên để sử dụng trong công việc quản lý.</a:t>
            </a:r>
          </a:p>
          <a:p>
            <a:pPr marL="285750" indent="-285750" algn="just">
              <a:lnSpc>
                <a:spcPct val="120000"/>
              </a:lnSpc>
              <a:buFont typeface="Wingdings" pitchFamily="2" charset="2"/>
              <a:buChar char="v"/>
            </a:pPr>
            <a:endParaRPr lang="en-US">
              <a:solidFill>
                <a:srgbClr val="125AAC"/>
              </a:solidFill>
            </a:endParaRPr>
          </a:p>
          <a:p>
            <a:pPr marL="285750" indent="-285750" algn="just">
              <a:lnSpc>
                <a:spcPct val="120000"/>
              </a:lnSpc>
              <a:buFont typeface="Wingdings" pitchFamily="2" charset="2"/>
              <a:buChar char="v"/>
            </a:pPr>
            <a:r>
              <a:rPr lang="en-US">
                <a:solidFill>
                  <a:srgbClr val="125AAC"/>
                </a:solidFill>
              </a:rPr>
              <a:t>Bảo mật, chống hành vi gian lận của sinh viên.</a:t>
            </a:r>
          </a:p>
          <a:p>
            <a:pPr algn="just">
              <a:lnSpc>
                <a:spcPct val="120000"/>
              </a:lnSpc>
            </a:pPr>
            <a:endParaRPr lang="en-US">
              <a:solidFill>
                <a:srgbClr val="125AAC"/>
              </a:solidFill>
            </a:endParaRPr>
          </a:p>
          <a:p>
            <a:pPr marL="285750" indent="-285750" algn="just">
              <a:lnSpc>
                <a:spcPct val="120000"/>
              </a:lnSpc>
              <a:buFont typeface="Wingdings" pitchFamily="2" charset="2"/>
              <a:buChar char="v"/>
            </a:pPr>
            <a:r>
              <a:rPr lang="en-US">
                <a:solidFill>
                  <a:srgbClr val="125AAC"/>
                </a:solidFill>
              </a:rPr>
              <a:t>Hệ thống được triển khai trên môi trường production, có thể đưa vào sử dụng thực tế.</a:t>
            </a:r>
          </a:p>
          <a:p>
            <a:pPr marL="285750" indent="-285750" algn="just">
              <a:lnSpc>
                <a:spcPct val="120000"/>
              </a:lnSpc>
              <a:buFont typeface="Wingdings" pitchFamily="2" charset="2"/>
              <a:buChar char="v"/>
            </a:pPr>
            <a:endParaRPr lang="en-US"/>
          </a:p>
        </p:txBody>
      </p:sp>
      <p:sp>
        <p:nvSpPr>
          <p:cNvPr id="6" name="TextBox 5">
            <a:extLst>
              <a:ext uri="{FF2B5EF4-FFF2-40B4-BE49-F238E27FC236}">
                <a16:creationId xmlns:a16="http://schemas.microsoft.com/office/drawing/2014/main" id="{E9BBCFE9-05F2-BC90-EEB1-86ECE667CC42}"/>
              </a:ext>
            </a:extLst>
          </p:cNvPr>
          <p:cNvSpPr txBox="1"/>
          <p:nvPr/>
        </p:nvSpPr>
        <p:spPr>
          <a:xfrm>
            <a:off x="8361405" y="3127501"/>
            <a:ext cx="3517556" cy="461665"/>
          </a:xfrm>
          <a:prstGeom prst="rect">
            <a:avLst/>
          </a:prstGeom>
          <a:noFill/>
        </p:spPr>
        <p:txBody>
          <a:bodyPr wrap="square" rtlCol="0">
            <a:spAutoFit/>
          </a:bodyPr>
          <a:lstStyle/>
          <a:p>
            <a:r>
              <a:rPr lang="en-US" sz="2400" b="1">
                <a:solidFill>
                  <a:srgbClr val="125AAC"/>
                </a:solidFill>
                <a:latin typeface="+mj-lt"/>
              </a:rPr>
              <a:t>Giải pháp công nghệ ?</a:t>
            </a:r>
          </a:p>
        </p:txBody>
      </p:sp>
      <p:sp>
        <p:nvSpPr>
          <p:cNvPr id="12" name="Right Arrow 11">
            <a:extLst>
              <a:ext uri="{FF2B5EF4-FFF2-40B4-BE49-F238E27FC236}">
                <a16:creationId xmlns:a16="http://schemas.microsoft.com/office/drawing/2014/main" id="{AFCACA0D-5F9F-3021-DDFE-A6E66FC430DB}"/>
              </a:ext>
            </a:extLst>
          </p:cNvPr>
          <p:cNvSpPr/>
          <p:nvPr/>
        </p:nvSpPr>
        <p:spPr>
          <a:xfrm>
            <a:off x="6096000" y="3127502"/>
            <a:ext cx="2059459" cy="461665"/>
          </a:xfrm>
          <a:prstGeom prst="rightArrow">
            <a:avLst/>
          </a:prstGeom>
          <a:solidFill>
            <a:srgbClr val="125AAC"/>
          </a:solidFill>
          <a:ln>
            <a:solidFill>
              <a:srgbClr val="125A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73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Title 2"/>
          <p:cNvSpPr>
            <a:spLocks noGrp="1"/>
          </p:cNvSpPr>
          <p:nvPr>
            <p:ph type="title"/>
          </p:nvPr>
        </p:nvSpPr>
        <p:spPr>
          <a:xfrm>
            <a:off x="374536" y="139436"/>
            <a:ext cx="10032207" cy="433442"/>
          </a:xfrm>
        </p:spPr>
        <p:txBody>
          <a:bodyPr>
            <a:noAutofit/>
          </a:bodyPr>
          <a:lstStyle/>
          <a:p>
            <a:r>
              <a:rPr lang="en-US" sz="3200" b="1">
                <a:solidFill>
                  <a:srgbClr val="125AAC"/>
                </a:solidFill>
                <a:latin typeface="+mj-lt"/>
              </a:rPr>
              <a:t>Giải pháp công nghệ và chi phí triển khai</a:t>
            </a:r>
          </a:p>
        </p:txBody>
      </p:sp>
      <p:graphicFrame>
        <p:nvGraphicFramePr>
          <p:cNvPr id="7" name="Table 6">
            <a:extLst>
              <a:ext uri="{FF2B5EF4-FFF2-40B4-BE49-F238E27FC236}">
                <a16:creationId xmlns:a16="http://schemas.microsoft.com/office/drawing/2014/main" id="{AC1C433C-7C97-5109-8F4B-F7FD97244543}"/>
              </a:ext>
            </a:extLst>
          </p:cNvPr>
          <p:cNvGraphicFramePr>
            <a:graphicFrameLocks noGrp="1"/>
          </p:cNvGraphicFramePr>
          <p:nvPr>
            <p:extLst>
              <p:ext uri="{D42A27DB-BD31-4B8C-83A1-F6EECF244321}">
                <p14:modId xmlns:p14="http://schemas.microsoft.com/office/powerpoint/2010/main" val="2884266342"/>
              </p:ext>
            </p:extLst>
          </p:nvPr>
        </p:nvGraphicFramePr>
        <p:xfrm>
          <a:off x="724928" y="1182467"/>
          <a:ext cx="10652936" cy="4144648"/>
        </p:xfrm>
        <a:graphic>
          <a:graphicData uri="http://schemas.openxmlformats.org/drawingml/2006/table">
            <a:tbl>
              <a:tblPr firstRow="1" bandRow="1">
                <a:tableStyleId>{5C22544A-7EE6-4342-B048-85BDC9FD1C3A}</a:tableStyleId>
              </a:tblPr>
              <a:tblGrid>
                <a:gridCol w="2663234">
                  <a:extLst>
                    <a:ext uri="{9D8B030D-6E8A-4147-A177-3AD203B41FA5}">
                      <a16:colId xmlns:a16="http://schemas.microsoft.com/office/drawing/2014/main" val="1709528486"/>
                    </a:ext>
                  </a:extLst>
                </a:gridCol>
                <a:gridCol w="2663234">
                  <a:extLst>
                    <a:ext uri="{9D8B030D-6E8A-4147-A177-3AD203B41FA5}">
                      <a16:colId xmlns:a16="http://schemas.microsoft.com/office/drawing/2014/main" val="734448718"/>
                    </a:ext>
                  </a:extLst>
                </a:gridCol>
                <a:gridCol w="2663234">
                  <a:extLst>
                    <a:ext uri="{9D8B030D-6E8A-4147-A177-3AD203B41FA5}">
                      <a16:colId xmlns:a16="http://schemas.microsoft.com/office/drawing/2014/main" val="3788051328"/>
                    </a:ext>
                  </a:extLst>
                </a:gridCol>
                <a:gridCol w="2663234">
                  <a:extLst>
                    <a:ext uri="{9D8B030D-6E8A-4147-A177-3AD203B41FA5}">
                      <a16:colId xmlns:a16="http://schemas.microsoft.com/office/drawing/2014/main" val="1114491192"/>
                    </a:ext>
                  </a:extLst>
                </a:gridCol>
              </a:tblGrid>
              <a:tr h="329633">
                <a:tc>
                  <a:txBody>
                    <a:bodyPr/>
                    <a:lstStyle/>
                    <a:p>
                      <a:pPr algn="ctr"/>
                      <a:r>
                        <a:rPr lang="en-US"/>
                        <a:t>Mobile Application</a:t>
                      </a:r>
                    </a:p>
                  </a:txBody>
                  <a:tcPr anchor="ctr"/>
                </a:tc>
                <a:tc>
                  <a:txBody>
                    <a:bodyPr/>
                    <a:lstStyle/>
                    <a:p>
                      <a:pPr algn="ctr"/>
                      <a:r>
                        <a:rPr lang="en-US"/>
                        <a:t>Website</a:t>
                      </a:r>
                    </a:p>
                  </a:txBody>
                  <a:tcPr anchor="ctr"/>
                </a:tc>
                <a:tc>
                  <a:txBody>
                    <a:bodyPr/>
                    <a:lstStyle/>
                    <a:p>
                      <a:pPr algn="ctr"/>
                      <a:r>
                        <a:rPr lang="en-US"/>
                        <a:t>Server – Database</a:t>
                      </a:r>
                    </a:p>
                  </a:txBody>
                  <a:tcPr anchor="ctr"/>
                </a:tc>
                <a:tc>
                  <a:txBody>
                    <a:bodyPr/>
                    <a:lstStyle/>
                    <a:p>
                      <a:pPr algn="ctr"/>
                      <a:r>
                        <a:rPr lang="en-US"/>
                        <a:t>Cloud service</a:t>
                      </a:r>
                    </a:p>
                  </a:txBody>
                  <a:tcPr anchor="ctr"/>
                </a:tc>
                <a:extLst>
                  <a:ext uri="{0D108BD9-81ED-4DB2-BD59-A6C34878D82A}">
                    <a16:rowId xmlns:a16="http://schemas.microsoft.com/office/drawing/2014/main" val="3146170811"/>
                  </a:ext>
                </a:extLst>
              </a:tr>
              <a:tr h="2774409">
                <a:tc>
                  <a:txBody>
                    <a:bodyPr/>
                    <a:lstStyle/>
                    <a:p>
                      <a:pPr marL="285750" indent="-285750">
                        <a:buFont typeface="Wingdings" pitchFamily="2" charset="2"/>
                        <a:buChar char="v"/>
                      </a:pPr>
                      <a:r>
                        <a:rPr lang="en-US" sz="1600">
                          <a:solidFill>
                            <a:srgbClr val="125AAC"/>
                          </a:solidFill>
                        </a:rPr>
                        <a:t>Ứng dụng sử dụng Hệ điều hành iOS</a:t>
                      </a:r>
                    </a:p>
                    <a:p>
                      <a:pPr marL="285750" indent="-285750">
                        <a:buFont typeface="Wingdings" pitchFamily="2" charset="2"/>
                        <a:buChar char="v"/>
                      </a:pPr>
                      <a:endParaRPr lang="en-US" sz="1600">
                        <a:solidFill>
                          <a:srgbClr val="125AAC"/>
                        </a:solidFill>
                      </a:endParaRPr>
                    </a:p>
                    <a:p>
                      <a:pPr marL="285750" indent="-285750">
                        <a:buFont typeface="Wingdings" pitchFamily="2" charset="2"/>
                        <a:buChar char="v"/>
                      </a:pPr>
                      <a:r>
                        <a:rPr lang="en-US" sz="1600">
                          <a:solidFill>
                            <a:srgbClr val="125AAC"/>
                          </a:solidFill>
                        </a:rPr>
                        <a:t>Ứng dụng sử dụng QR Code để Điểm danh nhanh</a:t>
                      </a:r>
                    </a:p>
                    <a:p>
                      <a:pPr marL="285750" indent="-285750">
                        <a:buFont typeface="Wingdings" pitchFamily="2" charset="2"/>
                        <a:buChar char="v"/>
                      </a:pPr>
                      <a:endParaRPr lang="en-US" sz="1600">
                        <a:solidFill>
                          <a:srgbClr val="125AAC"/>
                        </a:solidFill>
                      </a:endParaRPr>
                    </a:p>
                    <a:p>
                      <a:pPr marL="285750" indent="-285750">
                        <a:buFont typeface="Wingdings" pitchFamily="2" charset="2"/>
                        <a:buChar char="v"/>
                      </a:pPr>
                      <a:r>
                        <a:rPr lang="en-US" sz="1600">
                          <a:solidFill>
                            <a:srgbClr val="125AAC"/>
                          </a:solidFill>
                        </a:rPr>
                        <a:t>Ứng dụng sử dụng GPS để xác minh vị trí người sử dụng</a:t>
                      </a:r>
                    </a:p>
                    <a:p>
                      <a:pPr marL="285750" indent="-285750">
                        <a:buFont typeface="Wingdings" pitchFamily="2" charset="2"/>
                        <a:buChar char="v"/>
                      </a:pPr>
                      <a:endParaRPr lang="en-US" sz="1600"/>
                    </a:p>
                    <a:p>
                      <a:pPr marL="285750" indent="-285750">
                        <a:buFont typeface="Wingdings" pitchFamily="2" charset="2"/>
                        <a:buChar char="v"/>
                      </a:pPr>
                      <a:r>
                        <a:rPr lang="en-US" sz="1600">
                          <a:solidFill>
                            <a:srgbClr val="125AAC"/>
                          </a:solidFill>
                        </a:rPr>
                        <a:t>Triển khai trên App store</a:t>
                      </a:r>
                    </a:p>
                  </a:txBody>
                  <a:tcPr/>
                </a:tc>
                <a:tc>
                  <a:txBody>
                    <a:bodyPr/>
                    <a:lstStyle/>
                    <a:p>
                      <a:pPr marL="285750" indent="-285750">
                        <a:buFont typeface="Wingdings" pitchFamily="2" charset="2"/>
                        <a:buChar char="v"/>
                      </a:pPr>
                      <a:r>
                        <a:rPr lang="en-US" sz="1600">
                          <a:solidFill>
                            <a:srgbClr val="125AAC"/>
                          </a:solidFill>
                        </a:rPr>
                        <a:t>Website sử dụng ReactJS</a:t>
                      </a:r>
                    </a:p>
                    <a:p>
                      <a:pPr marL="285750" indent="-285750">
                        <a:buFont typeface="Wingdings" pitchFamily="2" charset="2"/>
                        <a:buChar char="v"/>
                      </a:pPr>
                      <a:endParaRPr lang="en-US" sz="1600">
                        <a:solidFill>
                          <a:srgbClr val="125AAC"/>
                        </a:solidFill>
                      </a:endParaRPr>
                    </a:p>
                    <a:p>
                      <a:pPr marL="285750" indent="-285750">
                        <a:buFont typeface="Wingdings" pitchFamily="2" charset="2"/>
                        <a:buChar char="v"/>
                      </a:pPr>
                      <a:r>
                        <a:rPr lang="en-US" sz="1600">
                          <a:solidFill>
                            <a:srgbClr val="125AAC"/>
                          </a:solidFill>
                        </a:rPr>
                        <a:t>Triển khai trên Heroku Platform</a:t>
                      </a:r>
                    </a:p>
                  </a:txBody>
                  <a:tcPr/>
                </a:tc>
                <a:tc>
                  <a:txBody>
                    <a:bodyPr/>
                    <a:lstStyle/>
                    <a:p>
                      <a:pPr marL="285750" indent="-285750">
                        <a:buFont typeface="Wingdings" pitchFamily="2" charset="2"/>
                        <a:buChar char="v"/>
                      </a:pPr>
                      <a:r>
                        <a:rPr lang="en-US" sz="1600">
                          <a:solidFill>
                            <a:srgbClr val="125AAC"/>
                          </a:solidFill>
                        </a:rPr>
                        <a:t>Server sử dụng NodeJS / ExpressJS</a:t>
                      </a:r>
                    </a:p>
                    <a:p>
                      <a:pPr marL="285750" indent="-285750">
                        <a:buFont typeface="Wingdings" pitchFamily="2" charset="2"/>
                        <a:buChar char="v"/>
                      </a:pPr>
                      <a:endParaRPr lang="en-US" sz="1600">
                        <a:solidFill>
                          <a:srgbClr val="125AAC"/>
                        </a:solidFill>
                      </a:endParaRPr>
                    </a:p>
                    <a:p>
                      <a:pPr marL="285750" indent="-285750">
                        <a:buFont typeface="Wingdings" pitchFamily="2" charset="2"/>
                        <a:buChar char="v"/>
                      </a:pPr>
                      <a:r>
                        <a:rPr lang="en-US" sz="1600">
                          <a:solidFill>
                            <a:srgbClr val="125AAC"/>
                          </a:solidFill>
                        </a:rPr>
                        <a:t>Database sử dụng MySQL</a:t>
                      </a:r>
                    </a:p>
                    <a:p>
                      <a:pPr marL="285750" indent="-285750">
                        <a:buFont typeface="Wingdings" pitchFamily="2" charset="2"/>
                        <a:buChar char="v"/>
                      </a:pPr>
                      <a:endParaRPr lang="en-US" sz="1600">
                        <a:solidFill>
                          <a:srgbClr val="125AAC"/>
                        </a:solidFill>
                      </a:endParaRP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v"/>
                        <a:tabLst/>
                        <a:defRPr/>
                      </a:pPr>
                      <a:r>
                        <a:rPr lang="en-US" sz="1600">
                          <a:solidFill>
                            <a:srgbClr val="125AAC"/>
                          </a:solidFill>
                        </a:rPr>
                        <a:t>Triển khai trên Heroku Platform</a:t>
                      </a:r>
                    </a:p>
                  </a:txBody>
                  <a:tcPr/>
                </a:tc>
                <a:tc>
                  <a:txBody>
                    <a:bodyPr/>
                    <a:lstStyle/>
                    <a:p>
                      <a:pPr marL="285750" indent="-285750">
                        <a:buFont typeface="Wingdings" pitchFamily="2" charset="2"/>
                        <a:buChar char="v"/>
                      </a:pPr>
                      <a:r>
                        <a:rPr lang="en-US" sz="1600">
                          <a:solidFill>
                            <a:srgbClr val="125AAC"/>
                          </a:solidFill>
                        </a:rPr>
                        <a:t>Gửi thông báo đến các tài khoản người dùng ứng dụng di động bằng Firebase Cloud Message</a:t>
                      </a:r>
                    </a:p>
                    <a:p>
                      <a:pPr marL="285750" indent="-285750">
                        <a:buFont typeface="Wingdings" pitchFamily="2" charset="2"/>
                        <a:buChar char="v"/>
                      </a:pPr>
                      <a:endParaRPr lang="en-US" sz="1600">
                        <a:solidFill>
                          <a:srgbClr val="125AAC"/>
                        </a:solidFill>
                      </a:endParaRPr>
                    </a:p>
                    <a:p>
                      <a:pPr marL="285750" indent="-285750">
                        <a:buFont typeface="Wingdings" pitchFamily="2" charset="2"/>
                        <a:buChar char="v"/>
                      </a:pPr>
                      <a:r>
                        <a:rPr lang="en-US" sz="1600">
                          <a:solidFill>
                            <a:srgbClr val="125AAC"/>
                          </a:solidFill>
                        </a:rPr>
                        <a:t>Crash Analytics ( phân tích sự cố)</a:t>
                      </a:r>
                    </a:p>
                  </a:txBody>
                  <a:tcPr/>
                </a:tc>
                <a:extLst>
                  <a:ext uri="{0D108BD9-81ED-4DB2-BD59-A6C34878D82A}">
                    <a16:rowId xmlns:a16="http://schemas.microsoft.com/office/drawing/2014/main" val="2550110696"/>
                  </a:ext>
                </a:extLst>
              </a:tr>
              <a:tr h="517528">
                <a:tc>
                  <a:txBody>
                    <a:bodyPr/>
                    <a:lstStyle/>
                    <a:p>
                      <a:pPr marL="0" indent="0" algn="ctr">
                        <a:buFont typeface="Wingdings" pitchFamily="2" charset="2"/>
                        <a:buNone/>
                      </a:pPr>
                      <a:r>
                        <a:rPr lang="en-US" b="1">
                          <a:solidFill>
                            <a:srgbClr val="FF0000"/>
                          </a:solidFill>
                        </a:rPr>
                        <a:t>8.25$ / tháng</a:t>
                      </a:r>
                    </a:p>
                  </a:txBody>
                  <a:tcPr anchor="ctr"/>
                </a:tc>
                <a:tc>
                  <a:txBody>
                    <a:bodyPr/>
                    <a:lstStyle/>
                    <a:p>
                      <a:pPr marL="0" indent="0" algn="ctr">
                        <a:buFontTx/>
                        <a:buNone/>
                      </a:pPr>
                      <a:r>
                        <a:rPr lang="en-US" sz="1600" b="1">
                          <a:solidFill>
                            <a:srgbClr val="FF0000"/>
                          </a:solidFill>
                        </a:rPr>
                        <a:t>7$ / tháng</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a:solidFill>
                            <a:srgbClr val="FF0000"/>
                          </a:solidFill>
                        </a:rPr>
                        <a:t>14$ / tháng</a:t>
                      </a:r>
                    </a:p>
                  </a:txBody>
                  <a:tcPr anchor="ctr"/>
                </a:tc>
                <a:tc>
                  <a:txBody>
                    <a:bodyPr/>
                    <a:lstStyle/>
                    <a:p>
                      <a:pPr marL="0" indent="0" algn="ctr">
                        <a:buFont typeface="Wingdings" pitchFamily="2" charset="2"/>
                        <a:buNone/>
                      </a:pPr>
                      <a:r>
                        <a:rPr lang="en-US" sz="1600" b="1">
                          <a:solidFill>
                            <a:srgbClr val="00B050"/>
                          </a:solidFill>
                        </a:rPr>
                        <a:t>Miễn phí</a:t>
                      </a:r>
                    </a:p>
                  </a:txBody>
                  <a:tcPr anchor="ctr"/>
                </a:tc>
                <a:extLst>
                  <a:ext uri="{0D108BD9-81ED-4DB2-BD59-A6C34878D82A}">
                    <a16:rowId xmlns:a16="http://schemas.microsoft.com/office/drawing/2014/main" val="3919192935"/>
                  </a:ext>
                </a:extLst>
              </a:tr>
            </a:tbl>
          </a:graphicData>
        </a:graphic>
      </p:graphicFrame>
      <p:sp>
        <p:nvSpPr>
          <p:cNvPr id="8" name="TextBox 7">
            <a:extLst>
              <a:ext uri="{FF2B5EF4-FFF2-40B4-BE49-F238E27FC236}">
                <a16:creationId xmlns:a16="http://schemas.microsoft.com/office/drawing/2014/main" id="{EE120546-EBD9-C057-8E71-073BE0861D8B}"/>
              </a:ext>
            </a:extLst>
          </p:cNvPr>
          <p:cNvSpPr txBox="1"/>
          <p:nvPr/>
        </p:nvSpPr>
        <p:spPr>
          <a:xfrm>
            <a:off x="597792" y="5524721"/>
            <a:ext cx="5561468" cy="861774"/>
          </a:xfrm>
          <a:prstGeom prst="rect">
            <a:avLst/>
          </a:prstGeom>
          <a:noFill/>
        </p:spPr>
        <p:txBody>
          <a:bodyPr wrap="square" rtlCol="0">
            <a:spAutoFit/>
          </a:bodyPr>
          <a:lstStyle/>
          <a:p>
            <a:pPr marL="285750" indent="-285750">
              <a:buFont typeface="Wingdings" pitchFamily="2" charset="2"/>
              <a:buChar char="v"/>
            </a:pPr>
            <a:r>
              <a:rPr lang="en-US" sz="1600">
                <a:solidFill>
                  <a:srgbClr val="125AAC"/>
                </a:solidFill>
              </a:rPr>
              <a:t>Sử dụng các công nghệ sẵn có, thông dụng hiện tại.</a:t>
            </a:r>
          </a:p>
          <a:p>
            <a:pPr marL="285750" indent="-285750">
              <a:buFont typeface="Wingdings" pitchFamily="2" charset="2"/>
              <a:buChar char="v"/>
            </a:pPr>
            <a:r>
              <a:rPr lang="en-US" sz="1600">
                <a:solidFill>
                  <a:srgbClr val="125AAC"/>
                </a:solidFill>
              </a:rPr>
              <a:t>Chi phí rẻ, không mất nhiều nguồn lực để triển khai hệ thống</a:t>
            </a:r>
            <a:r>
              <a:rPr lang="en-US">
                <a:solidFill>
                  <a:srgbClr val="125AAC"/>
                </a:solidFill>
              </a:rPr>
              <a:t>.</a:t>
            </a:r>
          </a:p>
        </p:txBody>
      </p:sp>
      <p:sp>
        <p:nvSpPr>
          <p:cNvPr id="9" name="TextBox 8">
            <a:extLst>
              <a:ext uri="{FF2B5EF4-FFF2-40B4-BE49-F238E27FC236}">
                <a16:creationId xmlns:a16="http://schemas.microsoft.com/office/drawing/2014/main" id="{F5A2DCAD-23D1-508D-0DE4-652BAFB9F0D8}"/>
              </a:ext>
            </a:extLst>
          </p:cNvPr>
          <p:cNvSpPr txBox="1"/>
          <p:nvPr/>
        </p:nvSpPr>
        <p:spPr>
          <a:xfrm>
            <a:off x="6728908" y="5524721"/>
            <a:ext cx="4865300" cy="738664"/>
          </a:xfrm>
          <a:prstGeom prst="rect">
            <a:avLst/>
          </a:prstGeom>
          <a:noFill/>
        </p:spPr>
        <p:txBody>
          <a:bodyPr wrap="square" rtlCol="0">
            <a:spAutoFit/>
          </a:bodyPr>
          <a:lstStyle/>
          <a:p>
            <a:pPr marL="285750" indent="-285750">
              <a:buFont typeface="Wingdings" pitchFamily="2" charset="2"/>
              <a:buChar char="Ø"/>
            </a:pPr>
            <a:r>
              <a:rPr lang="en-US" sz="1400" i="1">
                <a:solidFill>
                  <a:srgbClr val="125AAC"/>
                </a:solidFill>
              </a:rPr>
              <a:t>Chi phí dựa trên chi phí tác giả triển khai hệ thống trên Heroku plafform với gói Standart Subscription</a:t>
            </a:r>
          </a:p>
          <a:p>
            <a:pPr marL="285750" indent="-285750">
              <a:buFont typeface="Wingdings" pitchFamily="2" charset="2"/>
              <a:buChar char="Ø"/>
            </a:pPr>
            <a:r>
              <a:rPr lang="en-US" sz="1400" i="1">
                <a:solidFill>
                  <a:srgbClr val="125AAC"/>
                </a:solidFill>
              </a:rPr>
              <a:t>10000 request / tháng / 1 nền tảng</a:t>
            </a:r>
          </a:p>
        </p:txBody>
      </p:sp>
    </p:spTree>
    <p:extLst>
      <p:ext uri="{BB962C8B-B14F-4D97-AF65-F5344CB8AC3E}">
        <p14:creationId xmlns:p14="http://schemas.microsoft.com/office/powerpoint/2010/main" val="109232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E4DC-568D-ECB8-5269-7D1D686877E0}"/>
              </a:ext>
            </a:extLst>
          </p:cNvPr>
          <p:cNvSpPr>
            <a:spLocks noGrp="1"/>
          </p:cNvSpPr>
          <p:nvPr>
            <p:ph type="ctrTitle"/>
          </p:nvPr>
        </p:nvSpPr>
        <p:spPr/>
        <p:txBody>
          <a:bodyPr/>
          <a:lstStyle/>
          <a:p>
            <a:r>
              <a:rPr lang="en-US"/>
              <a:t>Kiến trúc hệ thống</a:t>
            </a:r>
          </a:p>
        </p:txBody>
      </p:sp>
      <p:pic>
        <p:nvPicPr>
          <p:cNvPr id="4" name="Picture 3" descr="Shape, rectangle&#10;&#10;Description automatically generated">
            <a:extLst>
              <a:ext uri="{FF2B5EF4-FFF2-40B4-BE49-F238E27FC236}">
                <a16:creationId xmlns:a16="http://schemas.microsoft.com/office/drawing/2014/main" id="{43615DB6-098A-EA10-233A-D24C90364688}"/>
              </a:ext>
            </a:extLst>
          </p:cNvPr>
          <p:cNvPicPr>
            <a:picLocks noChangeAspect="1"/>
          </p:cNvPicPr>
          <p:nvPr/>
        </p:nvPicPr>
        <p:blipFill>
          <a:blip r:embed="rId2"/>
          <a:stretch>
            <a:fillRect/>
          </a:stretch>
        </p:blipFill>
        <p:spPr>
          <a:xfrm>
            <a:off x="276045" y="309985"/>
            <a:ext cx="8255480" cy="1257511"/>
          </a:xfrm>
          <a:prstGeom prst="rect">
            <a:avLst/>
          </a:prstGeom>
        </p:spPr>
      </p:pic>
    </p:spTree>
    <p:extLst>
      <p:ext uri="{BB962C8B-B14F-4D97-AF65-F5344CB8AC3E}">
        <p14:creationId xmlns:p14="http://schemas.microsoft.com/office/powerpoint/2010/main" val="2497523829"/>
      </p:ext>
    </p:extLst>
  </p:cSld>
  <p:clrMapOvr>
    <a:masterClrMapping/>
  </p:clrMapOvr>
</p:sld>
</file>

<file path=ppt/theme/theme1.xml><?xml version="1.0" encoding="utf-8"?>
<a:theme xmlns:a="http://schemas.openxmlformats.org/drawingml/2006/main" name="Slide master 9.15.40 A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1" id="{B7E6890E-8017-4C10-BC27-418EFA2C26C7}" vid="{42C4AD3C-52D6-45C1-87C8-7AE4A70CCA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SlideMaster_VNPT Technology</Template>
  <TotalTime>51255</TotalTime>
  <Words>1424</Words>
  <Application>Microsoft Macintosh PowerPoint</Application>
  <PresentationFormat>Widescreen</PresentationFormat>
  <Paragraphs>164</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Times New Roman</vt:lpstr>
      <vt:lpstr>Wingdings</vt:lpstr>
      <vt:lpstr>Wingdings 3</vt:lpstr>
      <vt:lpstr>Slide master 9.15.40 AM</vt:lpstr>
      <vt:lpstr>Xây dựng Ứng dụng điểm danh sinh viên qua QRCode và công nghệ GPS trên nền tảng iOS</vt:lpstr>
      <vt:lpstr>Nội dung</vt:lpstr>
      <vt:lpstr>Lý do chọn đề tài</vt:lpstr>
      <vt:lpstr>Tổng quan</vt:lpstr>
      <vt:lpstr>Các giải pháp trong các bài toán điểm danh thực tế</vt:lpstr>
      <vt:lpstr>Công nghệ phát triển</vt:lpstr>
      <vt:lpstr>Công nghệ phát triển</vt:lpstr>
      <vt:lpstr>Giải pháp công nghệ và chi phí triển khai</vt:lpstr>
      <vt:lpstr>Kiến trúc hệ thống</vt:lpstr>
      <vt:lpstr>Kiến trúc tổng quát</vt:lpstr>
      <vt:lpstr>Thiết kế chi tiết</vt:lpstr>
      <vt:lpstr>Thiết kế chi tiết</vt:lpstr>
      <vt:lpstr>Thiết kế chi tiết</vt:lpstr>
      <vt:lpstr>Kết quả đạt được</vt:lpstr>
      <vt:lpstr>Kết quả đạt được</vt:lpstr>
      <vt:lpstr>Kết quả đạt được</vt:lpstr>
      <vt:lpstr>Kết quả đạt được</vt:lpstr>
      <vt:lpstr>Kết luận và Định hướng phát triển</vt:lpstr>
      <vt:lpstr>Kết luận</vt:lpstr>
      <vt:lpstr>Định hướng phát triển hệ thống</vt:lpstr>
      <vt:lpstr>Cảm ơn thầy cô và các bạn sinh viên đã lắng nghe !</vt:lpstr>
      <vt:lpstr>Tại sao Android Developer lại lựa chọn Kotlin?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ProjectName_PhaseReview</dc:title>
  <dc:creator>Microsoft Office User</dc:creator>
  <cp:lastModifiedBy>Microsoft Office User</cp:lastModifiedBy>
  <cp:revision>924</cp:revision>
  <cp:lastPrinted>2019-12-30T08:19:11Z</cp:lastPrinted>
  <dcterms:created xsi:type="dcterms:W3CDTF">2017-04-17T07:09:14Z</dcterms:created>
  <dcterms:modified xsi:type="dcterms:W3CDTF">2023-01-05T10:20:43Z</dcterms:modified>
</cp:coreProperties>
</file>