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4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519A-C2AF-420A-9E5A-B52A0582F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1F41D-463D-4557-8DFE-F6296E9A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B7FD-EAE1-45D5-8BD3-57010F16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38D7-0503-42A9-A26C-EAD33987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0075-06E0-418B-9AD5-DB02D7AA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2E56-B468-40E9-832B-94930B91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D6DE0-65E5-4FF3-8DDB-6B9541F85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EDF0-39C5-4D2A-8C41-B511F9BD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BA2E7-1F97-4779-86DE-6B696FDF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D013-472A-4F0B-B0A5-562BA472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4DE2A-35B5-42E8-877F-2894C8E1E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03F8C-0B7A-487B-AF2E-C8F8D51D9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8C747-38CC-48A1-9433-776197A8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65F0-F460-42B2-A089-5984C507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1D686-402C-49CE-839A-739B167D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2C66-805A-4588-AA6E-1E5481B6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991F-6C4A-4485-B365-4B38495C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0E85-901A-4915-9FE1-EACFA93F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CC9D-8C4B-4D60-82E1-B5C659B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895B-AB58-4BCB-BE05-A020B5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8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B484-4EF9-4B5A-B347-8B3D0F61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94C7-D3C0-499D-A9AC-7D28F666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6380-C5CA-4690-A4ED-8F948A88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EDA9-948B-460A-8C3F-4B20818E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B1E9-F33C-4AD0-BAE2-EFB41965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DCE-81BD-4435-B48A-0412E42B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369F-3F58-4EF7-A5A0-B23C3452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3B49-F2D0-4C0F-A7DE-0EA9A74E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A6D4E-0F56-4FBF-8F53-7CFD5E8A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4432F-6DAC-4379-94C6-00A20AE4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33172-E73D-43F2-8DE7-BA9B0FCB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859C-C1A6-4C9D-A061-6190EE6C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6EBC5-DFB1-44E3-B80D-BC6484F1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E4C41-63B6-4AB2-8972-34278D9BF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C85F1-B3AD-49AC-B89B-6498B0534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85EB3-72FC-4367-85D9-1048CA3D7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B138D-C510-4614-A070-E312AD3A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DB62B-95F2-40E7-BE4E-8BA726C3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09E5B-804C-4ADA-9D74-2F6252AC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16DA-93A9-4083-9C24-10F8DFE5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2C6C4-452B-4B34-8495-AA911EB1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884AC-3751-4F30-901A-70CE9E6D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1E502-76E0-413B-87B8-D03F216C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5C80D-1271-4905-BC72-554FA2D6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24C85-AD4F-4174-B944-090F2D24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90AD6-B159-4269-A0A1-CDD528F2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FBEC-704D-45FE-8AD2-257C8897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CA94-1B4A-4BCA-8920-AC29C819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8F66-BE29-4E4A-96A5-C06BE5AA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D3A9-B804-4EF5-9178-B2067FDB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860BB-724E-4EB1-B253-2E464968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25A44-7ACF-49BF-9993-3FAA8141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970A-6632-4234-AF04-9E64BF41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1D719-8813-43A0-879D-70A85EF92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C66B7-012E-477B-BFA0-B8E23B09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4FBBB-4814-43DD-9B48-36E4F746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8085D-AC5B-43DB-8707-60DB793B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3D5DB-6FFE-4FFF-AE70-3935AB0A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CA36-F595-4A2E-ADD7-0831F396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140A8-2688-48E4-B0E4-9EF5E514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571D-4EBE-4245-BB0F-2B8A96A5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0E42-F21E-40F0-98A9-5397251A2A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17E0-4171-4CA7-BADF-3666B8595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557E-A711-4BF2-BFB9-A651FF0D7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4681-E005-4C3D-992F-3003C0CD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6ECCAA-5FB0-4B66-AA67-75F593D0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14" y="0"/>
            <a:ext cx="10072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6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8DDB28-3C78-484F-AD2D-EEC57648BF0A}"/>
              </a:ext>
            </a:extLst>
          </p:cNvPr>
          <p:cNvGrpSpPr/>
          <p:nvPr/>
        </p:nvGrpSpPr>
        <p:grpSpPr>
          <a:xfrm>
            <a:off x="1941230" y="0"/>
            <a:ext cx="8309540" cy="6858000"/>
            <a:chOff x="1941230" y="0"/>
            <a:chExt cx="830954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7DF1BED-54E6-46AC-A5A0-A97DB54C6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230" y="0"/>
              <a:ext cx="8309540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4376B0-4038-4AF2-BFC0-A264263FEC0C}"/>
                </a:ext>
              </a:extLst>
            </p:cNvPr>
            <p:cNvSpPr/>
            <p:nvPr/>
          </p:nvSpPr>
          <p:spPr>
            <a:xfrm>
              <a:off x="3975100" y="3469481"/>
              <a:ext cx="3392488" cy="49768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47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9B9A1D-8EDF-4D6E-BD77-B562F650E973}"/>
              </a:ext>
            </a:extLst>
          </p:cNvPr>
          <p:cNvGrpSpPr/>
          <p:nvPr/>
        </p:nvGrpSpPr>
        <p:grpSpPr>
          <a:xfrm>
            <a:off x="1941230" y="0"/>
            <a:ext cx="8309540" cy="6858000"/>
            <a:chOff x="1941230" y="0"/>
            <a:chExt cx="830954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C34599-E6AE-4D1A-83F8-E23719A7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230" y="0"/>
              <a:ext cx="8309540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F1796C7-0DC3-4DF6-BEFF-216ABCCB92A4}"/>
                </a:ext>
              </a:extLst>
            </p:cNvPr>
            <p:cNvSpPr/>
            <p:nvPr/>
          </p:nvSpPr>
          <p:spPr>
            <a:xfrm>
              <a:off x="7623279" y="2355908"/>
              <a:ext cx="758825" cy="1699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30A9E9-7E44-49CF-A1FF-DA4D9227CD29}"/>
                </a:ext>
              </a:extLst>
            </p:cNvPr>
            <p:cNvSpPr/>
            <p:nvPr/>
          </p:nvSpPr>
          <p:spPr>
            <a:xfrm>
              <a:off x="7623279" y="3951214"/>
              <a:ext cx="758825" cy="16990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68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A01E3B-35FD-4451-B3A1-1DDB0C48B5FA}"/>
              </a:ext>
            </a:extLst>
          </p:cNvPr>
          <p:cNvSpPr/>
          <p:nvPr/>
        </p:nvSpPr>
        <p:spPr>
          <a:xfrm>
            <a:off x="2343150" y="1047750"/>
            <a:ext cx="2365293" cy="409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AF8632-50F0-4AC7-9C9C-35C040CD7301}"/>
              </a:ext>
            </a:extLst>
          </p:cNvPr>
          <p:cNvSpPr/>
          <p:nvPr/>
        </p:nvSpPr>
        <p:spPr>
          <a:xfrm>
            <a:off x="2570991" y="1710479"/>
            <a:ext cx="1082646" cy="3171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F3AD3A-E5CB-4641-99D4-E30FA3CB15B1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3112314" y="1710479"/>
            <a:ext cx="0" cy="31710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A66DB2D-2CB7-486A-A478-DF1AE1F14051}"/>
              </a:ext>
            </a:extLst>
          </p:cNvPr>
          <p:cNvSpPr/>
          <p:nvPr/>
        </p:nvSpPr>
        <p:spPr>
          <a:xfrm>
            <a:off x="3049397" y="4018327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39014B-FA6F-4116-AAD3-ED8C5214AD2D}"/>
              </a:ext>
            </a:extLst>
          </p:cNvPr>
          <p:cNvSpPr/>
          <p:nvPr/>
        </p:nvSpPr>
        <p:spPr>
          <a:xfrm>
            <a:off x="3049397" y="3621947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AD745E-7377-41C2-9D72-E3AC1D2BDE24}"/>
              </a:ext>
            </a:extLst>
          </p:cNvPr>
          <p:cNvSpPr/>
          <p:nvPr/>
        </p:nvSpPr>
        <p:spPr>
          <a:xfrm>
            <a:off x="3049397" y="4414707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001D5-1ECE-4F73-B8B8-C326BF70E3E0}"/>
              </a:ext>
            </a:extLst>
          </p:cNvPr>
          <p:cNvSpPr/>
          <p:nvPr/>
        </p:nvSpPr>
        <p:spPr>
          <a:xfrm>
            <a:off x="3049397" y="3225567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76FB34-FB78-4787-8B19-ED17C4889AC1}"/>
              </a:ext>
            </a:extLst>
          </p:cNvPr>
          <p:cNvSpPr/>
          <p:nvPr/>
        </p:nvSpPr>
        <p:spPr>
          <a:xfrm>
            <a:off x="3049397" y="2829187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282999-85CE-49D8-B255-7DF760D2874D}"/>
              </a:ext>
            </a:extLst>
          </p:cNvPr>
          <p:cNvSpPr/>
          <p:nvPr/>
        </p:nvSpPr>
        <p:spPr>
          <a:xfrm>
            <a:off x="3049397" y="2432807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8A6FC-1F45-4E10-B192-72FE92E6D03D}"/>
              </a:ext>
            </a:extLst>
          </p:cNvPr>
          <p:cNvSpPr/>
          <p:nvPr/>
        </p:nvSpPr>
        <p:spPr>
          <a:xfrm>
            <a:off x="3049397" y="2036427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8CAE86-259F-4D18-9DF5-3277FB8E0981}"/>
              </a:ext>
            </a:extLst>
          </p:cNvPr>
          <p:cNvCxnSpPr>
            <a:cxnSpLocks/>
          </p:cNvCxnSpPr>
          <p:nvPr/>
        </p:nvCxnSpPr>
        <p:spPr>
          <a:xfrm flipV="1">
            <a:off x="3112314" y="1377989"/>
            <a:ext cx="707221" cy="324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F672218-5E36-496E-8D6B-546969D573E5}"/>
              </a:ext>
            </a:extLst>
          </p:cNvPr>
          <p:cNvSpPr/>
          <p:nvPr/>
        </p:nvSpPr>
        <p:spPr>
          <a:xfrm>
            <a:off x="3049397" y="1640047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E1273-FF69-46FC-B908-BD49B72F0E42}"/>
              </a:ext>
            </a:extLst>
          </p:cNvPr>
          <p:cNvSpPr txBox="1"/>
          <p:nvPr/>
        </p:nvSpPr>
        <p:spPr>
          <a:xfrm>
            <a:off x="3819535" y="119332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7AA12-B1AB-4A3B-948B-39422A8BB767}"/>
              </a:ext>
            </a:extLst>
          </p:cNvPr>
          <p:cNvSpPr txBox="1"/>
          <p:nvPr/>
        </p:nvSpPr>
        <p:spPr>
          <a:xfrm>
            <a:off x="4041273" y="429295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bar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ADB08-4119-4E0B-9377-223DAC00185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130742" y="4477624"/>
            <a:ext cx="910531" cy="4038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6AF1CAA-167B-4F6A-9C94-2A27EA54CDEF}"/>
              </a:ext>
            </a:extLst>
          </p:cNvPr>
          <p:cNvSpPr/>
          <p:nvPr/>
        </p:nvSpPr>
        <p:spPr>
          <a:xfrm>
            <a:off x="3049397" y="4811086"/>
            <a:ext cx="125835" cy="1258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87B7B5-8399-4D54-8E63-CAC5DA1D2D94}"/>
              </a:ext>
            </a:extLst>
          </p:cNvPr>
          <p:cNvGrpSpPr/>
          <p:nvPr/>
        </p:nvGrpSpPr>
        <p:grpSpPr>
          <a:xfrm>
            <a:off x="1941230" y="0"/>
            <a:ext cx="8309540" cy="6858000"/>
            <a:chOff x="1941230" y="0"/>
            <a:chExt cx="830954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20D53-E362-4FBA-B5B7-24BD3C66C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230" y="0"/>
              <a:ext cx="8309540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AE10DA-CE3D-46D2-85F6-521232220386}"/>
                </a:ext>
              </a:extLst>
            </p:cNvPr>
            <p:cNvSpPr/>
            <p:nvPr/>
          </p:nvSpPr>
          <p:spPr>
            <a:xfrm>
              <a:off x="8193730" y="1785457"/>
              <a:ext cx="758825" cy="1699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7A19B7-E421-402A-9C3B-3A75E3D4412C}"/>
                </a:ext>
              </a:extLst>
            </p:cNvPr>
            <p:cNvSpPr/>
            <p:nvPr/>
          </p:nvSpPr>
          <p:spPr>
            <a:xfrm>
              <a:off x="8260842" y="3548543"/>
              <a:ext cx="758825" cy="16990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8B508F-6EF8-489B-901E-DF91F51F88A1}"/>
                </a:ext>
              </a:extLst>
            </p:cNvPr>
            <p:cNvSpPr/>
            <p:nvPr/>
          </p:nvSpPr>
          <p:spPr>
            <a:xfrm>
              <a:off x="3388238" y="1333849"/>
              <a:ext cx="613312" cy="1677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2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9F4AE9-087B-4872-8E07-EC6BF467394F}"/>
              </a:ext>
            </a:extLst>
          </p:cNvPr>
          <p:cNvGrpSpPr/>
          <p:nvPr/>
        </p:nvGrpSpPr>
        <p:grpSpPr>
          <a:xfrm>
            <a:off x="1059514" y="0"/>
            <a:ext cx="10072972" cy="6858000"/>
            <a:chOff x="1059514" y="0"/>
            <a:chExt cx="1007297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4393EA-0336-464B-AF37-4D285A65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514" y="0"/>
              <a:ext cx="10072972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317245-548D-4FD8-8BC3-2D694ECBE279}"/>
                </a:ext>
              </a:extLst>
            </p:cNvPr>
            <p:cNvSpPr/>
            <p:nvPr/>
          </p:nvSpPr>
          <p:spPr>
            <a:xfrm>
              <a:off x="8772570" y="4109207"/>
              <a:ext cx="758825" cy="1699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26A441-34BC-488B-902D-2E3BD534BED8}"/>
                </a:ext>
              </a:extLst>
            </p:cNvPr>
            <p:cNvSpPr/>
            <p:nvPr/>
          </p:nvSpPr>
          <p:spPr>
            <a:xfrm>
              <a:off x="8772570" y="5754847"/>
              <a:ext cx="758825" cy="16990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165055-1402-4268-8B3B-64FE2DED14DF}"/>
                </a:ext>
              </a:extLst>
            </p:cNvPr>
            <p:cNvSpPr/>
            <p:nvPr/>
          </p:nvSpPr>
          <p:spPr>
            <a:xfrm>
              <a:off x="2691949" y="1828799"/>
              <a:ext cx="898539" cy="1929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13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B1859C5-2EB4-4454-BB75-A9F7DF9C2F90}"/>
              </a:ext>
            </a:extLst>
          </p:cNvPr>
          <p:cNvGrpSpPr/>
          <p:nvPr/>
        </p:nvGrpSpPr>
        <p:grpSpPr>
          <a:xfrm>
            <a:off x="1059514" y="0"/>
            <a:ext cx="10072972" cy="6858000"/>
            <a:chOff x="1059514" y="0"/>
            <a:chExt cx="10072972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D823AC2-0161-4C6B-B1C4-AB545680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514" y="0"/>
              <a:ext cx="10072972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9ACF1F-BDF9-431B-A5EB-1BED84FB615B}"/>
                </a:ext>
              </a:extLst>
            </p:cNvPr>
            <p:cNvSpPr/>
            <p:nvPr/>
          </p:nvSpPr>
          <p:spPr>
            <a:xfrm>
              <a:off x="8772570" y="4109207"/>
              <a:ext cx="758825" cy="1699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0B2F9B-001C-4BA7-A7FD-66517A000B32}"/>
                </a:ext>
              </a:extLst>
            </p:cNvPr>
            <p:cNvSpPr/>
            <p:nvPr/>
          </p:nvSpPr>
          <p:spPr>
            <a:xfrm>
              <a:off x="8772570" y="5754847"/>
              <a:ext cx="758825" cy="16990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CF8F9E-9963-4682-AC96-D7B3D4342296}"/>
                </a:ext>
              </a:extLst>
            </p:cNvPr>
            <p:cNvSpPr/>
            <p:nvPr/>
          </p:nvSpPr>
          <p:spPr>
            <a:xfrm>
              <a:off x="2717117" y="2885812"/>
              <a:ext cx="789482" cy="18455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90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D97EBA-B4F4-4F40-909D-1EF24F6F8342}"/>
              </a:ext>
            </a:extLst>
          </p:cNvPr>
          <p:cNvGrpSpPr/>
          <p:nvPr/>
        </p:nvGrpSpPr>
        <p:grpSpPr>
          <a:xfrm>
            <a:off x="1059514" y="0"/>
            <a:ext cx="10072972" cy="6858000"/>
            <a:chOff x="1059514" y="0"/>
            <a:chExt cx="10072972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2CBFD3D-FF61-41B1-8DCD-600097F74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514" y="0"/>
              <a:ext cx="10072972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F6ECD4-E241-4043-81E3-8264927278AB}"/>
                </a:ext>
              </a:extLst>
            </p:cNvPr>
            <p:cNvSpPr/>
            <p:nvPr/>
          </p:nvSpPr>
          <p:spPr>
            <a:xfrm>
              <a:off x="6308521" y="5108894"/>
              <a:ext cx="2214695" cy="3858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54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0C26C4-A6D7-4143-87FC-7E1C3FEE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14" y="0"/>
            <a:ext cx="1007297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BA0261-E714-4F39-BB27-8C87B6A3C787}"/>
              </a:ext>
            </a:extLst>
          </p:cNvPr>
          <p:cNvSpPr/>
          <p:nvPr/>
        </p:nvSpPr>
        <p:spPr>
          <a:xfrm>
            <a:off x="6308521" y="5108894"/>
            <a:ext cx="2214695" cy="3858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5A4C1-DEEE-4B1B-91AF-FEFBE8E3C068}"/>
              </a:ext>
            </a:extLst>
          </p:cNvPr>
          <p:cNvSpPr/>
          <p:nvPr/>
        </p:nvSpPr>
        <p:spPr>
          <a:xfrm>
            <a:off x="1442906" y="1888919"/>
            <a:ext cx="2407641" cy="10723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799D32-A5B1-4F8C-B6F3-F8BBF0EE5B83}"/>
              </a:ext>
            </a:extLst>
          </p:cNvPr>
          <p:cNvGrpSpPr/>
          <p:nvPr/>
        </p:nvGrpSpPr>
        <p:grpSpPr>
          <a:xfrm>
            <a:off x="1059514" y="0"/>
            <a:ext cx="10072972" cy="6858000"/>
            <a:chOff x="1059514" y="0"/>
            <a:chExt cx="10072972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44BAF26-366D-45BD-9FA7-18F45C046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514" y="0"/>
              <a:ext cx="10072972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A5A183-DBD3-4C6E-869A-C10211C27FA3}"/>
                </a:ext>
              </a:extLst>
            </p:cNvPr>
            <p:cNvSpPr/>
            <p:nvPr/>
          </p:nvSpPr>
          <p:spPr>
            <a:xfrm>
              <a:off x="1484851" y="1317072"/>
              <a:ext cx="1132514" cy="25166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054790-048D-42F3-BB26-CB966C0EE2AE}"/>
                </a:ext>
              </a:extLst>
            </p:cNvPr>
            <p:cNvSpPr/>
            <p:nvPr/>
          </p:nvSpPr>
          <p:spPr>
            <a:xfrm>
              <a:off x="1158379" y="4024619"/>
              <a:ext cx="652943" cy="68160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51A584-876F-48AE-9FB4-5DBECD827E4D}"/>
                </a:ext>
              </a:extLst>
            </p:cNvPr>
            <p:cNvSpPr/>
            <p:nvPr/>
          </p:nvSpPr>
          <p:spPr>
            <a:xfrm>
              <a:off x="6096000" y="2374085"/>
              <a:ext cx="1537982" cy="55367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672245-9C90-4FD9-90E3-F525E9CBF1B3}"/>
                </a:ext>
              </a:extLst>
            </p:cNvPr>
            <p:cNvSpPr/>
            <p:nvPr/>
          </p:nvSpPr>
          <p:spPr>
            <a:xfrm>
              <a:off x="4558018" y="2484540"/>
              <a:ext cx="248874" cy="55367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53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435EF50-4263-43B8-8452-7F004D94DE69}"/>
              </a:ext>
            </a:extLst>
          </p:cNvPr>
          <p:cNvGrpSpPr/>
          <p:nvPr/>
        </p:nvGrpSpPr>
        <p:grpSpPr>
          <a:xfrm>
            <a:off x="1059514" y="0"/>
            <a:ext cx="10072972" cy="6858000"/>
            <a:chOff x="1059514" y="0"/>
            <a:chExt cx="10072972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1347E9-5F10-4EFA-90D5-F829D3242618}"/>
                </a:ext>
              </a:extLst>
            </p:cNvPr>
            <p:cNvGrpSpPr/>
            <p:nvPr/>
          </p:nvGrpSpPr>
          <p:grpSpPr>
            <a:xfrm>
              <a:off x="1059514" y="0"/>
              <a:ext cx="10072972" cy="6858000"/>
              <a:chOff x="1059514" y="0"/>
              <a:chExt cx="10072972" cy="685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E6A8EE5-EF94-492D-9E2D-DFC265015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9514" y="0"/>
                <a:ext cx="10072972" cy="68580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1E955BC-B9DC-459A-A3CC-BC980FA1D868}"/>
                  </a:ext>
                </a:extLst>
              </p:cNvPr>
              <p:cNvSpPr/>
              <p:nvPr/>
            </p:nvSpPr>
            <p:spPr>
              <a:xfrm>
                <a:off x="5953387" y="2692866"/>
                <a:ext cx="237688" cy="2852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F086D1-B930-4651-9884-12E6A5566A3C}"/>
                </a:ext>
              </a:extLst>
            </p:cNvPr>
            <p:cNvSpPr/>
            <p:nvPr/>
          </p:nvSpPr>
          <p:spPr>
            <a:xfrm>
              <a:off x="4839050" y="4908958"/>
              <a:ext cx="764796" cy="28522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0A4A34-0AEB-46ED-9D8D-8B4381A7F516}"/>
              </a:ext>
            </a:extLst>
          </p:cNvPr>
          <p:cNvGrpSpPr/>
          <p:nvPr/>
        </p:nvGrpSpPr>
        <p:grpSpPr>
          <a:xfrm>
            <a:off x="1325592" y="0"/>
            <a:ext cx="9540815" cy="6858000"/>
            <a:chOff x="1325592" y="0"/>
            <a:chExt cx="9540815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84DBE08-EE71-43E4-8D42-B757E3667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592" y="0"/>
              <a:ext cx="9540815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33E370-32A8-48E9-9B1D-EE7D1AC330F9}"/>
                </a:ext>
              </a:extLst>
            </p:cNvPr>
            <p:cNvSpPr/>
            <p:nvPr/>
          </p:nvSpPr>
          <p:spPr>
            <a:xfrm>
              <a:off x="1709956" y="5957581"/>
              <a:ext cx="764796" cy="73683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96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4FE745B-2C3B-43CB-9FAD-935F2ADC45FF}"/>
              </a:ext>
            </a:extLst>
          </p:cNvPr>
          <p:cNvGrpSpPr/>
          <p:nvPr/>
        </p:nvGrpSpPr>
        <p:grpSpPr>
          <a:xfrm>
            <a:off x="1941230" y="0"/>
            <a:ext cx="8309540" cy="6858000"/>
            <a:chOff x="1941230" y="0"/>
            <a:chExt cx="830954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598531-60A0-4D88-B5C7-ADCA4D0D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230" y="0"/>
              <a:ext cx="830954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9FAB69-74E2-4B93-BC4B-73175A934319}"/>
                </a:ext>
              </a:extLst>
            </p:cNvPr>
            <p:cNvSpPr/>
            <p:nvPr/>
          </p:nvSpPr>
          <p:spPr>
            <a:xfrm>
              <a:off x="4064536" y="6179820"/>
              <a:ext cx="476984" cy="499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801053-F797-43B7-A677-D2861E85F14A}"/>
                </a:ext>
              </a:extLst>
            </p:cNvPr>
            <p:cNvSpPr/>
            <p:nvPr/>
          </p:nvSpPr>
          <p:spPr>
            <a:xfrm>
              <a:off x="6495316" y="6130534"/>
              <a:ext cx="476984" cy="499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E0E0A5-1079-41A0-BB3A-94DB191ED2D8}"/>
                </a:ext>
              </a:extLst>
            </p:cNvPr>
            <p:cNvSpPr/>
            <p:nvPr/>
          </p:nvSpPr>
          <p:spPr>
            <a:xfrm>
              <a:off x="8413616" y="6172688"/>
              <a:ext cx="476984" cy="499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3C6010-8EBA-4232-861F-060A12879DC9}"/>
                </a:ext>
              </a:extLst>
            </p:cNvPr>
            <p:cNvSpPr/>
            <p:nvPr/>
          </p:nvSpPr>
          <p:spPr>
            <a:xfrm>
              <a:off x="8373043" y="5821680"/>
              <a:ext cx="321377" cy="3510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8B91BC-E323-4A4C-BA6C-02772C377183}"/>
                </a:ext>
              </a:extLst>
            </p:cNvPr>
            <p:cNvSpPr/>
            <p:nvPr/>
          </p:nvSpPr>
          <p:spPr>
            <a:xfrm>
              <a:off x="8016174" y="5470672"/>
              <a:ext cx="321377" cy="3510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D0160E-71EE-485E-8742-37CD3352F153}"/>
                </a:ext>
              </a:extLst>
            </p:cNvPr>
            <p:cNvSpPr txBox="1"/>
            <p:nvPr/>
          </p:nvSpPr>
          <p:spPr>
            <a:xfrm>
              <a:off x="4733925" y="4429125"/>
              <a:ext cx="1014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Gas feed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4F788C-7BF3-4796-90E9-FF5FAFDF91A5}"/>
                </a:ext>
              </a:extLst>
            </p:cNvPr>
            <p:cNvSpPr txBox="1"/>
            <p:nvPr/>
          </p:nvSpPr>
          <p:spPr>
            <a:xfrm>
              <a:off x="5407261" y="3629025"/>
              <a:ext cx="1088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Gas valve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460A0B-03E0-419E-9BB5-22BCD32367B7}"/>
                </a:ext>
              </a:extLst>
            </p:cNvPr>
            <p:cNvSpPr txBox="1"/>
            <p:nvPr/>
          </p:nvSpPr>
          <p:spPr>
            <a:xfrm>
              <a:off x="6768801" y="3998357"/>
              <a:ext cx="1015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Gas tank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00DF7E-CEDF-4156-AF4A-BAC9CC53BC61}"/>
                </a:ext>
              </a:extLst>
            </p:cNvPr>
            <p:cNvSpPr txBox="1"/>
            <p:nvPr/>
          </p:nvSpPr>
          <p:spPr>
            <a:xfrm>
              <a:off x="5717824" y="2184916"/>
              <a:ext cx="1015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Gas tank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92B84D-E80E-40C4-AEC0-18890F3DA379}"/>
                </a:ext>
              </a:extLst>
            </p:cNvPr>
            <p:cNvSpPr txBox="1"/>
            <p:nvPr/>
          </p:nvSpPr>
          <p:spPr>
            <a:xfrm>
              <a:off x="8373043" y="2042753"/>
              <a:ext cx="1339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Gas product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13C5A8-1D60-4DA8-B966-70BCCA783DEE}"/>
                </a:ext>
              </a:extLst>
            </p:cNvPr>
            <p:cNvSpPr txBox="1"/>
            <p:nvPr/>
          </p:nvSpPr>
          <p:spPr>
            <a:xfrm>
              <a:off x="6972300" y="3059668"/>
              <a:ext cx="1088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Gas valve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38908F-6235-4083-8CBE-1DAC2D2074F5}"/>
                </a:ext>
              </a:extLst>
            </p:cNvPr>
            <p:cNvSpPr txBox="1"/>
            <p:nvPr/>
          </p:nvSpPr>
          <p:spPr>
            <a:xfrm>
              <a:off x="6928119" y="1993580"/>
              <a:ext cx="1088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Gas valve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86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09E454E-BA8C-4CE7-8624-0DAC7E5111A1}"/>
              </a:ext>
            </a:extLst>
          </p:cNvPr>
          <p:cNvGrpSpPr/>
          <p:nvPr/>
        </p:nvGrpSpPr>
        <p:grpSpPr>
          <a:xfrm>
            <a:off x="1941230" y="0"/>
            <a:ext cx="8309540" cy="6858000"/>
            <a:chOff x="1941230" y="0"/>
            <a:chExt cx="830954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321343-46C7-4136-BA6B-E3984823CA6C}"/>
                </a:ext>
              </a:extLst>
            </p:cNvPr>
            <p:cNvGrpSpPr/>
            <p:nvPr/>
          </p:nvGrpSpPr>
          <p:grpSpPr>
            <a:xfrm>
              <a:off x="1941230" y="0"/>
              <a:ext cx="8309540" cy="6858000"/>
              <a:chOff x="1941230" y="0"/>
              <a:chExt cx="8309540" cy="685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12715E-89D0-49D6-AD1E-F445483DC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41230" y="0"/>
                <a:ext cx="8309540" cy="68580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E9E8276-FD99-42D6-ADE2-B5EF4A0BE54B}"/>
                  </a:ext>
                </a:extLst>
              </p:cNvPr>
              <p:cNvSpPr/>
              <p:nvPr/>
            </p:nvSpPr>
            <p:spPr>
              <a:xfrm>
                <a:off x="3824288" y="2347912"/>
                <a:ext cx="754856" cy="24337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7CE9EA-4195-4B6C-87F3-446F11695F0B}"/>
                  </a:ext>
                </a:extLst>
              </p:cNvPr>
              <p:cNvSpPr/>
              <p:nvPr/>
            </p:nvSpPr>
            <p:spPr>
              <a:xfrm>
                <a:off x="3824288" y="4310855"/>
                <a:ext cx="754856" cy="24337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CA5635-2E61-45C1-89DA-5FAB364197FE}"/>
                </a:ext>
              </a:extLst>
            </p:cNvPr>
            <p:cNvSpPr/>
            <p:nvPr/>
          </p:nvSpPr>
          <p:spPr>
            <a:xfrm>
              <a:off x="4974908" y="374332"/>
              <a:ext cx="168592" cy="2433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67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81CB5D-E935-4D36-89A6-B482C4D5C411}"/>
              </a:ext>
            </a:extLst>
          </p:cNvPr>
          <p:cNvGrpSpPr/>
          <p:nvPr/>
        </p:nvGrpSpPr>
        <p:grpSpPr>
          <a:xfrm>
            <a:off x="1941230" y="0"/>
            <a:ext cx="8309540" cy="6858000"/>
            <a:chOff x="1941230" y="0"/>
            <a:chExt cx="830954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5EA13A-77F5-4D5B-A55C-06A4A3A7D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230" y="0"/>
              <a:ext cx="8309540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82F724-228A-4474-A13E-DBFB7F18CD84}"/>
                </a:ext>
              </a:extLst>
            </p:cNvPr>
            <p:cNvSpPr/>
            <p:nvPr/>
          </p:nvSpPr>
          <p:spPr>
            <a:xfrm>
              <a:off x="3130550" y="6159182"/>
              <a:ext cx="450850" cy="52736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A9205B-59FA-4323-8488-8CFFF140D7F2}"/>
                </a:ext>
              </a:extLst>
            </p:cNvPr>
            <p:cNvSpPr/>
            <p:nvPr/>
          </p:nvSpPr>
          <p:spPr>
            <a:xfrm>
              <a:off x="7493000" y="4267200"/>
              <a:ext cx="450850" cy="2000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E89A9B-8A75-4AD7-A7C0-AE09F108D3EC}"/>
              </a:ext>
            </a:extLst>
          </p:cNvPr>
          <p:cNvGrpSpPr/>
          <p:nvPr/>
        </p:nvGrpSpPr>
        <p:grpSpPr>
          <a:xfrm>
            <a:off x="1941230" y="0"/>
            <a:ext cx="8309540" cy="6858000"/>
            <a:chOff x="1941230" y="0"/>
            <a:chExt cx="830954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D0F827-5694-44B4-A933-62D62A328902}"/>
                </a:ext>
              </a:extLst>
            </p:cNvPr>
            <p:cNvGrpSpPr/>
            <p:nvPr/>
          </p:nvGrpSpPr>
          <p:grpSpPr>
            <a:xfrm>
              <a:off x="1941230" y="0"/>
              <a:ext cx="8309540" cy="6858000"/>
              <a:chOff x="1941230" y="0"/>
              <a:chExt cx="8309540" cy="685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0BF493A9-3D30-444F-869E-D9081F0FA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41230" y="0"/>
                <a:ext cx="8309540" cy="68580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A3B0D8-29AC-4BDD-AA14-057684851959}"/>
                  </a:ext>
                </a:extLst>
              </p:cNvPr>
              <p:cNvSpPr/>
              <p:nvPr/>
            </p:nvSpPr>
            <p:spPr>
              <a:xfrm>
                <a:off x="3898900" y="2552700"/>
                <a:ext cx="3689350" cy="76835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298ECD-B7FD-41F0-8389-45C2E19248A5}"/>
                </a:ext>
              </a:extLst>
            </p:cNvPr>
            <p:cNvSpPr/>
            <p:nvPr/>
          </p:nvSpPr>
          <p:spPr>
            <a:xfrm>
              <a:off x="7775575" y="2247900"/>
              <a:ext cx="758825" cy="2619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4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363357-A3E5-4AF8-A0FD-0F8024C8B97B}"/>
              </a:ext>
            </a:extLst>
          </p:cNvPr>
          <p:cNvGrpSpPr/>
          <p:nvPr/>
        </p:nvGrpSpPr>
        <p:grpSpPr>
          <a:xfrm>
            <a:off x="1941230" y="0"/>
            <a:ext cx="8309540" cy="6858000"/>
            <a:chOff x="1941230" y="0"/>
            <a:chExt cx="830954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73EBC9-6E95-42BF-9501-A2351B5B9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230" y="0"/>
              <a:ext cx="8309540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E89A9B-8A75-4AD7-A7C0-AE09F108D3EC}"/>
                </a:ext>
              </a:extLst>
            </p:cNvPr>
            <p:cNvGrpSpPr/>
            <p:nvPr/>
          </p:nvGrpSpPr>
          <p:grpSpPr>
            <a:xfrm>
              <a:off x="4959805" y="346396"/>
              <a:ext cx="2892395" cy="2322031"/>
              <a:chOff x="5647702" y="614844"/>
              <a:chExt cx="2892395" cy="232203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A3B0D8-29AC-4BDD-AA14-057684851959}"/>
                  </a:ext>
                </a:extLst>
              </p:cNvPr>
              <p:cNvSpPr/>
              <p:nvPr/>
            </p:nvSpPr>
            <p:spPr>
              <a:xfrm>
                <a:off x="5647702" y="614844"/>
                <a:ext cx="191036" cy="24083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298ECD-B7FD-41F0-8389-45C2E19248A5}"/>
                  </a:ext>
                </a:extLst>
              </p:cNvPr>
              <p:cNvSpPr/>
              <p:nvPr/>
            </p:nvSpPr>
            <p:spPr>
              <a:xfrm>
                <a:off x="7781272" y="2674937"/>
                <a:ext cx="758825" cy="26193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643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511459BA3D0D4EB8ADBB036E00657F" ma:contentTypeVersion="13" ma:contentTypeDescription="Een nieuw document maken." ma:contentTypeScope="" ma:versionID="a5fcffe9df192c34bdd590d35436038d">
  <xsd:schema xmlns:xsd="http://www.w3.org/2001/XMLSchema" xmlns:xs="http://www.w3.org/2001/XMLSchema" xmlns:p="http://schemas.microsoft.com/office/2006/metadata/properties" xmlns:ns3="9b8a3669-c850-4c96-8c52-7b8561f9384f" xmlns:ns4="e6a21f9f-40ec-44f6-a2db-f9b016c1fabb" targetNamespace="http://schemas.microsoft.com/office/2006/metadata/properties" ma:root="true" ma:fieldsID="e137e81ebf81a0e37da7b349e87e40f1" ns3:_="" ns4:_="">
    <xsd:import namespace="9b8a3669-c850-4c96-8c52-7b8561f9384f"/>
    <xsd:import namespace="e6a21f9f-40ec-44f6-a2db-f9b016c1fa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a3669-c850-4c96-8c52-7b8561f938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a21f9f-40ec-44f6-a2db-f9b016c1fa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0E8293-112A-43E5-A930-1EA98B776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8a3669-c850-4c96-8c52-7b8561f9384f"/>
    <ds:schemaRef ds:uri="e6a21f9f-40ec-44f6-a2db-f9b016c1f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B6AFC7-1BA5-4C7B-B7AE-BEA0D7D859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7CB3B-6E9C-4B76-A527-5ED86968473F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e6a21f9f-40ec-44f6-a2db-f9b016c1fab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b8a3669-c850-4c96-8c52-7b8561f9384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7174</TotalTime>
  <Words>18</Words>
  <Application>Microsoft Office PowerPoint</Application>
  <PresentationFormat>Widescreen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 Luu Minh</dc:creator>
  <cp:lastModifiedBy>Thien Nguyen Luu Minh</cp:lastModifiedBy>
  <cp:revision>15</cp:revision>
  <dcterms:created xsi:type="dcterms:W3CDTF">2022-12-09T08:51:16Z</dcterms:created>
  <dcterms:modified xsi:type="dcterms:W3CDTF">2022-12-14T08:25:34Z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0x0101001D511459BA3D0D4EB8ADBB036E00657F</vt:lpwstr>
  </property>
</Properties>
</file>