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647FE-F26B-4698-AE36-D7BF3D5C6D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1E4B4-E3D8-4E55-B91A-E614D0143AAE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vi-VN" sz="1800" b="0" i="0" dirty="0" smtClean="0"/>
            <a:t>Zotero là một ứng dụng thu thập, lưu trữ, trích dẫn và chia sẻ tài liệu tham khảo miễn phí</a:t>
          </a:r>
          <a:endParaRPr lang="en-US" sz="1800" dirty="0"/>
        </a:p>
      </dgm:t>
    </dgm:pt>
    <dgm:pt modelId="{C80BDA7C-DDFD-4226-84A5-2B557D1C00C6}" type="parTrans" cxnId="{71C2B731-3C77-439A-9159-E8F95F393223}">
      <dgm:prSet/>
      <dgm:spPr/>
      <dgm:t>
        <a:bodyPr/>
        <a:lstStyle/>
        <a:p>
          <a:endParaRPr lang="en-US" sz="1800"/>
        </a:p>
      </dgm:t>
    </dgm:pt>
    <dgm:pt modelId="{3F1AFA98-8F06-4E0A-A77F-E39D33920160}" type="sibTrans" cxnId="{71C2B731-3C77-439A-9159-E8F95F393223}">
      <dgm:prSet/>
      <dgm:spPr/>
      <dgm:t>
        <a:bodyPr/>
        <a:lstStyle/>
        <a:p>
          <a:endParaRPr lang="en-US" sz="1800"/>
        </a:p>
      </dgm:t>
    </dgm:pt>
    <dgm:pt modelId="{727638A6-9409-4A23-90D2-56AA5FE08F3A}" type="pres">
      <dgm:prSet presAssocID="{2C8647FE-F26B-4698-AE36-D7BF3D5C6DBC}" presName="linear" presStyleCnt="0">
        <dgm:presLayoutVars>
          <dgm:dir/>
          <dgm:animLvl val="lvl"/>
          <dgm:resizeHandles val="exact"/>
        </dgm:presLayoutVars>
      </dgm:prSet>
      <dgm:spPr/>
    </dgm:pt>
    <dgm:pt modelId="{0DE6E30A-78C5-4A5D-A459-3EC2BB7C78AA}" type="pres">
      <dgm:prSet presAssocID="{AE61E4B4-E3D8-4E55-B91A-E614D0143AAE}" presName="parentLin" presStyleCnt="0"/>
      <dgm:spPr/>
    </dgm:pt>
    <dgm:pt modelId="{C347A914-E0BB-4D53-ABFA-E7A267B2ADB5}" type="pres">
      <dgm:prSet presAssocID="{AE61E4B4-E3D8-4E55-B91A-E614D0143AAE}" presName="parentLeftMargin" presStyleLbl="node1" presStyleIdx="0" presStyleCnt="1"/>
      <dgm:spPr/>
    </dgm:pt>
    <dgm:pt modelId="{DFA5B1EC-921E-4737-B7A7-FA73BEB9B9F4}" type="pres">
      <dgm:prSet presAssocID="{AE61E4B4-E3D8-4E55-B91A-E614D0143AAE}" presName="parentText" presStyleLbl="node1" presStyleIdx="0" presStyleCnt="1" custScaleX="142857" custScaleY="226422" custLinFactNeighborX="-68057" custLinFactNeighborY="915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0C009-7D3F-4828-93B6-E6DFAE11E67A}" type="pres">
      <dgm:prSet presAssocID="{AE61E4B4-E3D8-4E55-B91A-E614D0143AAE}" presName="negativeSpace" presStyleCnt="0"/>
      <dgm:spPr/>
    </dgm:pt>
    <dgm:pt modelId="{B97F0064-6B0E-4DA9-BA68-22721B2303C5}" type="pres">
      <dgm:prSet presAssocID="{AE61E4B4-E3D8-4E55-B91A-E614D0143AAE}" presName="childText" presStyleLbl="conFgAcc1" presStyleIdx="0" presStyleCnt="1" custAng="10800000" custFlipHor="0" custScaleX="100000" custScaleY="194067" custLinFactY="12548" custLinFactNeighborX="-13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4769F-0B6F-4B2B-89A6-06613B81A4D5}" type="presOf" srcId="{2C8647FE-F26B-4698-AE36-D7BF3D5C6DBC}" destId="{727638A6-9409-4A23-90D2-56AA5FE08F3A}" srcOrd="0" destOrd="0" presId="urn:microsoft.com/office/officeart/2005/8/layout/list1"/>
    <dgm:cxn modelId="{E57B3CF9-1F41-4FEC-8EFE-E339E82908CC}" type="presOf" srcId="{AE61E4B4-E3D8-4E55-B91A-E614D0143AAE}" destId="{C347A914-E0BB-4D53-ABFA-E7A267B2ADB5}" srcOrd="0" destOrd="0" presId="urn:microsoft.com/office/officeart/2005/8/layout/list1"/>
    <dgm:cxn modelId="{2053E4C9-B9E2-490F-8B82-C6DF438778B4}" type="presOf" srcId="{AE61E4B4-E3D8-4E55-B91A-E614D0143AAE}" destId="{DFA5B1EC-921E-4737-B7A7-FA73BEB9B9F4}" srcOrd="1" destOrd="0" presId="urn:microsoft.com/office/officeart/2005/8/layout/list1"/>
    <dgm:cxn modelId="{71C2B731-3C77-439A-9159-E8F95F393223}" srcId="{2C8647FE-F26B-4698-AE36-D7BF3D5C6DBC}" destId="{AE61E4B4-E3D8-4E55-B91A-E614D0143AAE}" srcOrd="0" destOrd="0" parTransId="{C80BDA7C-DDFD-4226-84A5-2B557D1C00C6}" sibTransId="{3F1AFA98-8F06-4E0A-A77F-E39D33920160}"/>
    <dgm:cxn modelId="{E5DA91DC-B82A-4229-B1E4-8016E3C01FD3}" type="presParOf" srcId="{727638A6-9409-4A23-90D2-56AA5FE08F3A}" destId="{0DE6E30A-78C5-4A5D-A459-3EC2BB7C78AA}" srcOrd="0" destOrd="0" presId="urn:microsoft.com/office/officeart/2005/8/layout/list1"/>
    <dgm:cxn modelId="{B3743305-C76E-4159-9D2D-AEB7371D6E3C}" type="presParOf" srcId="{0DE6E30A-78C5-4A5D-A459-3EC2BB7C78AA}" destId="{C347A914-E0BB-4D53-ABFA-E7A267B2ADB5}" srcOrd="0" destOrd="0" presId="urn:microsoft.com/office/officeart/2005/8/layout/list1"/>
    <dgm:cxn modelId="{E852FADD-1061-4984-84A4-4270E9176B3D}" type="presParOf" srcId="{0DE6E30A-78C5-4A5D-A459-3EC2BB7C78AA}" destId="{DFA5B1EC-921E-4737-B7A7-FA73BEB9B9F4}" srcOrd="1" destOrd="0" presId="urn:microsoft.com/office/officeart/2005/8/layout/list1"/>
    <dgm:cxn modelId="{7CE105CF-26FC-4182-84D4-6D205FB459D1}" type="presParOf" srcId="{727638A6-9409-4A23-90D2-56AA5FE08F3A}" destId="{AA10C009-7D3F-4828-93B6-E6DFAE11E67A}" srcOrd="1" destOrd="0" presId="urn:microsoft.com/office/officeart/2005/8/layout/list1"/>
    <dgm:cxn modelId="{6D2232B4-24E0-4D9F-962A-9FAB39B271FF}" type="presParOf" srcId="{727638A6-9409-4A23-90D2-56AA5FE08F3A}" destId="{B97F0064-6B0E-4DA9-BA68-22721B2303C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F0064-6B0E-4DA9-BA68-22721B2303C5}">
      <dsp:nvSpPr>
        <dsp:cNvPr id="0" name=""/>
        <dsp:cNvSpPr/>
      </dsp:nvSpPr>
      <dsp:spPr>
        <a:xfrm rot="10800000">
          <a:off x="0" y="1649981"/>
          <a:ext cx="10680700" cy="1467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5B1EC-921E-4737-B7A7-FA73BEB9B9F4}">
      <dsp:nvSpPr>
        <dsp:cNvPr id="0" name=""/>
        <dsp:cNvSpPr/>
      </dsp:nvSpPr>
      <dsp:spPr>
        <a:xfrm>
          <a:off x="162423" y="854622"/>
          <a:ext cx="10169601" cy="2005193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82594" tIns="0" rIns="28259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b="0" i="0" kern="1200" dirty="0" smtClean="0"/>
            <a:t>Zotero là một ứng dụng thu thập, lưu trữ, trích dẫn và chia sẻ tài liệu tham khảo miễn phí</a:t>
          </a:r>
          <a:endParaRPr lang="en-US" sz="1800" kern="1200" dirty="0"/>
        </a:p>
      </dsp:txBody>
      <dsp:txXfrm>
        <a:off x="260308" y="952507"/>
        <a:ext cx="9973831" cy="1809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2847"/>
            <a:ext cx="9448800" cy="955521"/>
          </a:xfrm>
        </p:spPr>
        <p:txBody>
          <a:bodyPr/>
          <a:lstStyle/>
          <a:p>
            <a:r>
              <a:rPr lang="vi-VN" dirty="0" smtClean="0"/>
              <a:t>            zotero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0731" y="1685109"/>
            <a:ext cx="3879669" cy="685800"/>
          </a:xfrm>
        </p:spPr>
        <p:txBody>
          <a:bodyPr/>
          <a:lstStyle/>
          <a:p>
            <a:r>
              <a:rPr lang="vi-VN" dirty="0" smtClean="0"/>
              <a:t>Phần mềm ứng dụng</a:t>
            </a:r>
            <a:endParaRPr lang="en-US" dirty="0"/>
          </a:p>
        </p:txBody>
      </p:sp>
      <p:pic>
        <p:nvPicPr>
          <p:cNvPr id="1026" name="Picture 2" descr="zotero&quot; Icon - Download for free – Icond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70909"/>
            <a:ext cx="3600825" cy="28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ownload Zotero Logo in SVG Vector or PNG File Format - Logo.w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47" y="1685109"/>
            <a:ext cx="7275083" cy="45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flipH="1">
            <a:off x="4655416" y="485054"/>
            <a:ext cx="3241675" cy="1524000"/>
          </a:xfrm>
        </p:spPr>
        <p:txBody>
          <a:bodyPr>
            <a:normAutofit/>
          </a:bodyPr>
          <a:lstStyle/>
          <a:p>
            <a:pPr algn="l"/>
            <a:r>
              <a:rPr lang="vi-VN" dirty="0" smtClean="0"/>
              <a:t>Khái niệm    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10543450"/>
              </p:ext>
            </p:extLst>
          </p:nvPr>
        </p:nvGraphicFramePr>
        <p:xfrm>
          <a:off x="583046" y="2009054"/>
          <a:ext cx="10680700" cy="311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4696692" y="182481"/>
            <a:ext cx="3449781" cy="1293028"/>
          </a:xfrm>
        </p:spPr>
        <p:txBody>
          <a:bodyPr/>
          <a:lstStyle/>
          <a:p>
            <a:pPr algn="l"/>
            <a:r>
              <a:rPr lang="vi-VN" smtClean="0"/>
              <a:t>Công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            zotero</vt:lpstr>
      <vt:lpstr>Khái niệm    </vt:lpstr>
      <vt:lpstr>Công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</dc:title>
  <dc:creator>PC</dc:creator>
  <cp:lastModifiedBy>PC</cp:lastModifiedBy>
  <cp:revision>6</cp:revision>
  <dcterms:created xsi:type="dcterms:W3CDTF">2023-10-27T03:50:55Z</dcterms:created>
  <dcterms:modified xsi:type="dcterms:W3CDTF">2023-10-27T04:48:47Z</dcterms:modified>
</cp:coreProperties>
</file>