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32"/>
  </p:notesMasterIdLst>
  <p:sldIdLst>
    <p:sldId id="256" r:id="rId2"/>
    <p:sldId id="257" r:id="rId3"/>
    <p:sldId id="259" r:id="rId4"/>
    <p:sldId id="299" r:id="rId5"/>
    <p:sldId id="261" r:id="rId6"/>
    <p:sldId id="692" r:id="rId7"/>
    <p:sldId id="300" r:id="rId8"/>
    <p:sldId id="690" r:id="rId9"/>
    <p:sldId id="301" r:id="rId10"/>
    <p:sldId id="693" r:id="rId11"/>
    <p:sldId id="302" r:id="rId12"/>
    <p:sldId id="303" r:id="rId13"/>
    <p:sldId id="304" r:id="rId14"/>
    <p:sldId id="305" r:id="rId15"/>
    <p:sldId id="691" r:id="rId16"/>
    <p:sldId id="310" r:id="rId17"/>
    <p:sldId id="308" r:id="rId18"/>
    <p:sldId id="678" r:id="rId19"/>
    <p:sldId id="679" r:id="rId20"/>
    <p:sldId id="686" r:id="rId21"/>
    <p:sldId id="681" r:id="rId22"/>
    <p:sldId id="682" r:id="rId23"/>
    <p:sldId id="683" r:id="rId24"/>
    <p:sldId id="684" r:id="rId25"/>
    <p:sldId id="680" r:id="rId26"/>
    <p:sldId id="687" r:id="rId27"/>
    <p:sldId id="685" r:id="rId28"/>
    <p:sldId id="688" r:id="rId29"/>
    <p:sldId id="689" r:id="rId30"/>
    <p:sldId id="298"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Quattrocento Sans" panose="020B0802050000020003"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Tahoma" panose="020B0604030504040204" pitchFamily="3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dWhDBqbsYqDdn8m7e0HvBZGk2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94512"/>
  </p:normalViewPr>
  <p:slideViewPr>
    <p:cSldViewPr snapToGrid="0">
      <p:cViewPr varScale="1">
        <p:scale>
          <a:sx n="74" d="100"/>
          <a:sy n="74" d="100"/>
        </p:scale>
        <p:origin x="400" y="16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60" Type="http://customschemas.google.com/relationships/presentationmetadata" Target="metadata"/><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64"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Nguyen" userId="75ea2f2f01fb72ed" providerId="LiveId" clId="{81F94F31-BEA4-104A-A5A7-8E573C6DCE7E}"/>
    <pc:docChg chg="undo custSel addSld delSld modSld sldOrd">
      <pc:chgData name="Dinh Nguyen" userId="75ea2f2f01fb72ed" providerId="LiveId" clId="{81F94F31-BEA4-104A-A5A7-8E573C6DCE7E}" dt="2023-05-23T23:53:43.935" v="685" actId="1076"/>
      <pc:docMkLst>
        <pc:docMk/>
      </pc:docMkLst>
      <pc:sldChg chg="modSp mod">
        <pc:chgData name="Dinh Nguyen" userId="75ea2f2f01fb72ed" providerId="LiveId" clId="{81F94F31-BEA4-104A-A5A7-8E573C6DCE7E}" dt="2023-05-23T21:48:41.886" v="1"/>
        <pc:sldMkLst>
          <pc:docMk/>
          <pc:sldMk cId="0" sldId="256"/>
        </pc:sldMkLst>
        <pc:spChg chg="mod">
          <ac:chgData name="Dinh Nguyen" userId="75ea2f2f01fb72ed" providerId="LiveId" clId="{81F94F31-BEA4-104A-A5A7-8E573C6DCE7E}" dt="2023-05-23T21:48:41.886" v="1"/>
          <ac:spMkLst>
            <pc:docMk/>
            <pc:sldMk cId="0" sldId="256"/>
            <ac:spMk id="104" creationId="{00000000-0000-0000-0000-000000000000}"/>
          </ac:spMkLst>
        </pc:spChg>
      </pc:sldChg>
      <pc:sldChg chg="modSp mod">
        <pc:chgData name="Dinh Nguyen" userId="75ea2f2f01fb72ed" providerId="LiveId" clId="{81F94F31-BEA4-104A-A5A7-8E573C6DCE7E}" dt="2023-05-23T21:49:26.753" v="15" actId="20577"/>
        <pc:sldMkLst>
          <pc:docMk/>
          <pc:sldMk cId="0" sldId="257"/>
        </pc:sldMkLst>
        <pc:spChg chg="mod">
          <ac:chgData name="Dinh Nguyen" userId="75ea2f2f01fb72ed" providerId="LiveId" clId="{81F94F31-BEA4-104A-A5A7-8E573C6DCE7E}" dt="2023-05-23T21:49:26.753" v="15" actId="20577"/>
          <ac:spMkLst>
            <pc:docMk/>
            <pc:sldMk cId="0" sldId="257"/>
            <ac:spMk id="111" creationId="{00000000-0000-0000-0000-000000000000}"/>
          </ac:spMkLst>
        </pc:spChg>
      </pc:sldChg>
      <pc:sldChg chg="modSp mod">
        <pc:chgData name="Dinh Nguyen" userId="75ea2f2f01fb72ed" providerId="LiveId" clId="{81F94F31-BEA4-104A-A5A7-8E573C6DCE7E}" dt="2023-05-23T21:49:38.427" v="26" actId="20577"/>
        <pc:sldMkLst>
          <pc:docMk/>
          <pc:sldMk cId="0" sldId="259"/>
        </pc:sldMkLst>
        <pc:spChg chg="mod">
          <ac:chgData name="Dinh Nguyen" userId="75ea2f2f01fb72ed" providerId="LiveId" clId="{81F94F31-BEA4-104A-A5A7-8E573C6DCE7E}" dt="2023-05-23T21:49:38.427" v="26" actId="20577"/>
          <ac:spMkLst>
            <pc:docMk/>
            <pc:sldMk cId="0" sldId="259"/>
            <ac:spMk id="125" creationId="{00000000-0000-0000-0000-000000000000}"/>
          </ac:spMkLst>
        </pc:spChg>
      </pc:sldChg>
      <pc:sldChg chg="modSp mod">
        <pc:chgData name="Dinh Nguyen" userId="75ea2f2f01fb72ed" providerId="LiveId" clId="{81F94F31-BEA4-104A-A5A7-8E573C6DCE7E}" dt="2023-05-23T21:48:53.559" v="3" actId="20577"/>
        <pc:sldMkLst>
          <pc:docMk/>
          <pc:sldMk cId="0" sldId="260"/>
        </pc:sldMkLst>
        <pc:spChg chg="mod">
          <ac:chgData name="Dinh Nguyen" userId="75ea2f2f01fb72ed" providerId="LiveId" clId="{81F94F31-BEA4-104A-A5A7-8E573C6DCE7E}" dt="2023-05-23T21:48:53.559" v="3" actId="20577"/>
          <ac:spMkLst>
            <pc:docMk/>
            <pc:sldMk cId="0" sldId="260"/>
            <ac:spMk id="131" creationId="{00000000-0000-0000-0000-000000000000}"/>
          </ac:spMkLst>
        </pc:spChg>
      </pc:sldChg>
      <pc:sldChg chg="addSp delSp modSp mod">
        <pc:chgData name="Dinh Nguyen" userId="75ea2f2f01fb72ed" providerId="LiveId" clId="{81F94F31-BEA4-104A-A5A7-8E573C6DCE7E}" dt="2023-05-23T22:01:40.681" v="102" actId="1076"/>
        <pc:sldMkLst>
          <pc:docMk/>
          <pc:sldMk cId="0" sldId="261"/>
        </pc:sldMkLst>
        <pc:spChg chg="mod">
          <ac:chgData name="Dinh Nguyen" userId="75ea2f2f01fb72ed" providerId="LiveId" clId="{81F94F31-BEA4-104A-A5A7-8E573C6DCE7E}" dt="2023-05-23T21:55:16.997" v="50"/>
          <ac:spMkLst>
            <pc:docMk/>
            <pc:sldMk cId="0" sldId="261"/>
            <ac:spMk id="139" creationId="{00000000-0000-0000-0000-000000000000}"/>
          </ac:spMkLst>
        </pc:spChg>
        <pc:spChg chg="mod">
          <ac:chgData name="Dinh Nguyen" userId="75ea2f2f01fb72ed" providerId="LiveId" clId="{81F94F31-BEA4-104A-A5A7-8E573C6DCE7E}" dt="2023-05-23T21:59:57.780" v="90" actId="14100"/>
          <ac:spMkLst>
            <pc:docMk/>
            <pc:sldMk cId="0" sldId="261"/>
            <ac:spMk id="140" creationId="{00000000-0000-0000-0000-000000000000}"/>
          </ac:spMkLst>
        </pc:spChg>
        <pc:picChg chg="del">
          <ac:chgData name="Dinh Nguyen" userId="75ea2f2f01fb72ed" providerId="LiveId" clId="{81F94F31-BEA4-104A-A5A7-8E573C6DCE7E}" dt="2023-05-23T21:55:07.683" v="49" actId="478"/>
          <ac:picMkLst>
            <pc:docMk/>
            <pc:sldMk cId="0" sldId="261"/>
            <ac:picMk id="2" creationId="{8B18E224-77BF-5490-8717-A7646EC00AA1}"/>
          </ac:picMkLst>
        </pc:picChg>
        <pc:picChg chg="del">
          <ac:chgData name="Dinh Nguyen" userId="75ea2f2f01fb72ed" providerId="LiveId" clId="{81F94F31-BEA4-104A-A5A7-8E573C6DCE7E}" dt="2023-05-23T21:55:07.683" v="49" actId="478"/>
          <ac:picMkLst>
            <pc:docMk/>
            <pc:sldMk cId="0" sldId="261"/>
            <ac:picMk id="3" creationId="{D10776C6-8A9D-5C6A-F53A-C90BD3637552}"/>
          </ac:picMkLst>
        </pc:picChg>
        <pc:picChg chg="add mod">
          <ac:chgData name="Dinh Nguyen" userId="75ea2f2f01fb72ed" providerId="LiveId" clId="{81F94F31-BEA4-104A-A5A7-8E573C6DCE7E}" dt="2023-05-23T22:01:40.681" v="102" actId="1076"/>
          <ac:picMkLst>
            <pc:docMk/>
            <pc:sldMk cId="0" sldId="261"/>
            <ac:picMk id="1026" creationId="{F5E76BE2-1783-AA67-CB04-8493476394AE}"/>
          </ac:picMkLst>
        </pc:picChg>
        <pc:picChg chg="add mod">
          <ac:chgData name="Dinh Nguyen" userId="75ea2f2f01fb72ed" providerId="LiveId" clId="{81F94F31-BEA4-104A-A5A7-8E573C6DCE7E}" dt="2023-05-23T22:01:34.298" v="101" actId="14100"/>
          <ac:picMkLst>
            <pc:docMk/>
            <pc:sldMk cId="0" sldId="261"/>
            <ac:picMk id="1028" creationId="{7F203AE7-80BC-E46B-967E-355B589528BA}"/>
          </ac:picMkLst>
        </pc:picChg>
      </pc:sldChg>
      <pc:sldChg chg="addSp delSp modSp add mod">
        <pc:chgData name="Dinh Nguyen" userId="75ea2f2f01fb72ed" providerId="LiveId" clId="{81F94F31-BEA4-104A-A5A7-8E573C6DCE7E}" dt="2023-05-23T23:48:35.898" v="519" actId="20577"/>
        <pc:sldMkLst>
          <pc:docMk/>
          <pc:sldMk cId="2886845239" sldId="299"/>
        </pc:sldMkLst>
        <pc:spChg chg="mod">
          <ac:chgData name="Dinh Nguyen" userId="75ea2f2f01fb72ed" providerId="LiveId" clId="{81F94F31-BEA4-104A-A5A7-8E573C6DCE7E}" dt="2023-05-23T23:48:35.898" v="519" actId="20577"/>
          <ac:spMkLst>
            <pc:docMk/>
            <pc:sldMk cId="2886845239" sldId="299"/>
            <ac:spMk id="139" creationId="{00000000-0000-0000-0000-000000000000}"/>
          </ac:spMkLst>
        </pc:spChg>
        <pc:spChg chg="mod">
          <ac:chgData name="Dinh Nguyen" userId="75ea2f2f01fb72ed" providerId="LiveId" clId="{81F94F31-BEA4-104A-A5A7-8E573C6DCE7E}" dt="2023-05-23T22:21:47.042" v="192" actId="255"/>
          <ac:spMkLst>
            <pc:docMk/>
            <pc:sldMk cId="2886845239" sldId="299"/>
            <ac:spMk id="140" creationId="{00000000-0000-0000-0000-000000000000}"/>
          </ac:spMkLst>
        </pc:spChg>
        <pc:picChg chg="add mod">
          <ac:chgData name="Dinh Nguyen" userId="75ea2f2f01fb72ed" providerId="LiveId" clId="{81F94F31-BEA4-104A-A5A7-8E573C6DCE7E}" dt="2023-05-23T22:16:51.196" v="173" actId="208"/>
          <ac:picMkLst>
            <pc:docMk/>
            <pc:sldMk cId="2886845239" sldId="299"/>
            <ac:picMk id="3" creationId="{34420B57-19B7-FD40-5DE8-85E4CFD8E881}"/>
          </ac:picMkLst>
        </pc:picChg>
        <pc:picChg chg="add mod">
          <ac:chgData name="Dinh Nguyen" userId="75ea2f2f01fb72ed" providerId="LiveId" clId="{81F94F31-BEA4-104A-A5A7-8E573C6DCE7E}" dt="2023-05-23T22:21:41.927" v="191" actId="1076"/>
          <ac:picMkLst>
            <pc:docMk/>
            <pc:sldMk cId="2886845239" sldId="299"/>
            <ac:picMk id="5" creationId="{321677EE-98D4-7CE0-B606-DB29116F2D9E}"/>
          </ac:picMkLst>
        </pc:picChg>
        <pc:picChg chg="del">
          <ac:chgData name="Dinh Nguyen" userId="75ea2f2f01fb72ed" providerId="LiveId" clId="{81F94F31-BEA4-104A-A5A7-8E573C6DCE7E}" dt="2023-05-23T22:11:34.265" v="122" actId="478"/>
          <ac:picMkLst>
            <pc:docMk/>
            <pc:sldMk cId="2886845239" sldId="299"/>
            <ac:picMk id="1026" creationId="{F5E76BE2-1783-AA67-CB04-8493476394AE}"/>
          </ac:picMkLst>
        </pc:picChg>
        <pc:picChg chg="del">
          <ac:chgData name="Dinh Nguyen" userId="75ea2f2f01fb72ed" providerId="LiveId" clId="{81F94F31-BEA4-104A-A5A7-8E573C6DCE7E}" dt="2023-05-23T22:11:34.265" v="122" actId="478"/>
          <ac:picMkLst>
            <pc:docMk/>
            <pc:sldMk cId="2886845239" sldId="299"/>
            <ac:picMk id="1028" creationId="{7F203AE7-80BC-E46B-967E-355B589528BA}"/>
          </ac:picMkLst>
        </pc:picChg>
      </pc:sldChg>
      <pc:sldChg chg="del">
        <pc:chgData name="Dinh Nguyen" userId="75ea2f2f01fb72ed" providerId="LiveId" clId="{81F94F31-BEA4-104A-A5A7-8E573C6DCE7E}" dt="2023-05-23T21:49:46.339" v="27" actId="2696"/>
        <pc:sldMkLst>
          <pc:docMk/>
          <pc:sldMk cId="3029195662" sldId="299"/>
        </pc:sldMkLst>
      </pc:sldChg>
      <pc:sldChg chg="del">
        <pc:chgData name="Dinh Nguyen" userId="75ea2f2f01fb72ed" providerId="LiveId" clId="{81F94F31-BEA4-104A-A5A7-8E573C6DCE7E}" dt="2023-05-23T21:49:46.347" v="35" actId="2696"/>
        <pc:sldMkLst>
          <pc:docMk/>
          <pc:sldMk cId="578100838" sldId="300"/>
        </pc:sldMkLst>
      </pc:sldChg>
      <pc:sldChg chg="addSp delSp modSp add mod">
        <pc:chgData name="Dinh Nguyen" userId="75ea2f2f01fb72ed" providerId="LiveId" clId="{81F94F31-BEA4-104A-A5A7-8E573C6DCE7E}" dt="2023-05-23T23:48:39.310" v="520"/>
        <pc:sldMkLst>
          <pc:docMk/>
          <pc:sldMk cId="2206830605" sldId="300"/>
        </pc:sldMkLst>
        <pc:spChg chg="mod">
          <ac:chgData name="Dinh Nguyen" userId="75ea2f2f01fb72ed" providerId="LiveId" clId="{81F94F31-BEA4-104A-A5A7-8E573C6DCE7E}" dt="2023-05-23T23:48:39.310" v="520"/>
          <ac:spMkLst>
            <pc:docMk/>
            <pc:sldMk cId="2206830605" sldId="300"/>
            <ac:spMk id="139" creationId="{00000000-0000-0000-0000-000000000000}"/>
          </ac:spMkLst>
        </pc:spChg>
        <pc:spChg chg="mod">
          <ac:chgData name="Dinh Nguyen" userId="75ea2f2f01fb72ed" providerId="LiveId" clId="{81F94F31-BEA4-104A-A5A7-8E573C6DCE7E}" dt="2023-05-23T22:39:26.564" v="376" actId="20577"/>
          <ac:spMkLst>
            <pc:docMk/>
            <pc:sldMk cId="2206830605" sldId="300"/>
            <ac:spMk id="140" creationId="{00000000-0000-0000-0000-000000000000}"/>
          </ac:spMkLst>
        </pc:spChg>
        <pc:picChg chg="del">
          <ac:chgData name="Dinh Nguyen" userId="75ea2f2f01fb72ed" providerId="LiveId" clId="{81F94F31-BEA4-104A-A5A7-8E573C6DCE7E}" dt="2023-05-23T22:29:16.185" v="194" actId="478"/>
          <ac:picMkLst>
            <pc:docMk/>
            <pc:sldMk cId="2206830605" sldId="300"/>
            <ac:picMk id="3" creationId="{34420B57-19B7-FD40-5DE8-85E4CFD8E881}"/>
          </ac:picMkLst>
        </pc:picChg>
        <pc:picChg chg="add del mod">
          <ac:chgData name="Dinh Nguyen" userId="75ea2f2f01fb72ed" providerId="LiveId" clId="{81F94F31-BEA4-104A-A5A7-8E573C6DCE7E}" dt="2023-05-23T22:29:50.541" v="203" actId="478"/>
          <ac:picMkLst>
            <pc:docMk/>
            <pc:sldMk cId="2206830605" sldId="300"/>
            <ac:picMk id="4" creationId="{F76DC99E-A846-3CA3-C2E3-8DEC8377D939}"/>
          </ac:picMkLst>
        </pc:picChg>
        <pc:picChg chg="del">
          <ac:chgData name="Dinh Nguyen" userId="75ea2f2f01fb72ed" providerId="LiveId" clId="{81F94F31-BEA4-104A-A5A7-8E573C6DCE7E}" dt="2023-05-23T22:29:16.185" v="194" actId="478"/>
          <ac:picMkLst>
            <pc:docMk/>
            <pc:sldMk cId="2206830605" sldId="300"/>
            <ac:picMk id="5" creationId="{321677EE-98D4-7CE0-B606-DB29116F2D9E}"/>
          </ac:picMkLst>
        </pc:picChg>
        <pc:picChg chg="add del mod modCrop">
          <ac:chgData name="Dinh Nguyen" userId="75ea2f2f01fb72ed" providerId="LiveId" clId="{81F94F31-BEA4-104A-A5A7-8E573C6DCE7E}" dt="2023-05-23T22:34:22.231" v="252" actId="478"/>
          <ac:picMkLst>
            <pc:docMk/>
            <pc:sldMk cId="2206830605" sldId="300"/>
            <ac:picMk id="6" creationId="{A34C57E6-468A-FEC3-8113-6CAAFD432752}"/>
          </ac:picMkLst>
        </pc:picChg>
        <pc:picChg chg="add del mod">
          <ac:chgData name="Dinh Nguyen" userId="75ea2f2f01fb72ed" providerId="LiveId" clId="{81F94F31-BEA4-104A-A5A7-8E573C6DCE7E}" dt="2023-05-23T22:29:50.541" v="203" actId="478"/>
          <ac:picMkLst>
            <pc:docMk/>
            <pc:sldMk cId="2206830605" sldId="300"/>
            <ac:picMk id="7" creationId="{CB62BCB0-9F08-B37B-7FF5-6728BFD1C250}"/>
          </ac:picMkLst>
        </pc:picChg>
        <pc:picChg chg="add del mod">
          <ac:chgData name="Dinh Nguyen" userId="75ea2f2f01fb72ed" providerId="LiveId" clId="{81F94F31-BEA4-104A-A5A7-8E573C6DCE7E}" dt="2023-05-23T22:34:22.231" v="252" actId="478"/>
          <ac:picMkLst>
            <pc:docMk/>
            <pc:sldMk cId="2206830605" sldId="300"/>
            <ac:picMk id="9" creationId="{496FB390-2F8B-FEBC-B432-CA2CB60015ED}"/>
          </ac:picMkLst>
        </pc:picChg>
        <pc:picChg chg="add mod">
          <ac:chgData name="Dinh Nguyen" userId="75ea2f2f01fb72ed" providerId="LiveId" clId="{81F94F31-BEA4-104A-A5A7-8E573C6DCE7E}" dt="2023-05-23T22:36:55.381" v="369" actId="1076"/>
          <ac:picMkLst>
            <pc:docMk/>
            <pc:sldMk cId="2206830605" sldId="300"/>
            <ac:picMk id="11" creationId="{529E9F61-0EF5-E918-B5DE-8B4BB9C2A357}"/>
          </ac:picMkLst>
        </pc:picChg>
      </pc:sldChg>
      <pc:sldChg chg="del">
        <pc:chgData name="Dinh Nguyen" userId="75ea2f2f01fb72ed" providerId="LiveId" clId="{81F94F31-BEA4-104A-A5A7-8E573C6DCE7E}" dt="2023-05-23T21:49:46.373" v="48" actId="2696"/>
        <pc:sldMkLst>
          <pc:docMk/>
          <pc:sldMk cId="1743731897" sldId="301"/>
        </pc:sldMkLst>
      </pc:sldChg>
      <pc:sldChg chg="addSp delSp modSp add mod">
        <pc:chgData name="Dinh Nguyen" userId="75ea2f2f01fb72ed" providerId="LiveId" clId="{81F94F31-BEA4-104A-A5A7-8E573C6DCE7E}" dt="2023-05-23T23:48:42.467" v="521"/>
        <pc:sldMkLst>
          <pc:docMk/>
          <pc:sldMk cId="3207268092" sldId="301"/>
        </pc:sldMkLst>
        <pc:spChg chg="add del mod">
          <ac:chgData name="Dinh Nguyen" userId="75ea2f2f01fb72ed" providerId="LiveId" clId="{81F94F31-BEA4-104A-A5A7-8E573C6DCE7E}" dt="2023-05-23T22:32:32.749" v="230" actId="478"/>
          <ac:spMkLst>
            <pc:docMk/>
            <pc:sldMk cId="3207268092" sldId="301"/>
            <ac:spMk id="3" creationId="{B6F76FB7-B4BE-2035-D40F-98C6F49C34F6}"/>
          </ac:spMkLst>
        </pc:spChg>
        <pc:spChg chg="mod">
          <ac:chgData name="Dinh Nguyen" userId="75ea2f2f01fb72ed" providerId="LiveId" clId="{81F94F31-BEA4-104A-A5A7-8E573C6DCE7E}" dt="2023-05-23T23:48:42.467" v="521"/>
          <ac:spMkLst>
            <pc:docMk/>
            <pc:sldMk cId="3207268092" sldId="301"/>
            <ac:spMk id="139" creationId="{00000000-0000-0000-0000-000000000000}"/>
          </ac:spMkLst>
        </pc:spChg>
        <pc:spChg chg="del">
          <ac:chgData name="Dinh Nguyen" userId="75ea2f2f01fb72ed" providerId="LiveId" clId="{81F94F31-BEA4-104A-A5A7-8E573C6DCE7E}" dt="2023-05-23T22:32:31.006" v="229" actId="478"/>
          <ac:spMkLst>
            <pc:docMk/>
            <pc:sldMk cId="3207268092" sldId="301"/>
            <ac:spMk id="140" creationId="{00000000-0000-0000-0000-000000000000}"/>
          </ac:spMkLst>
        </pc:spChg>
        <pc:picChg chg="add del mod">
          <ac:chgData name="Dinh Nguyen" userId="75ea2f2f01fb72ed" providerId="LiveId" clId="{81F94F31-BEA4-104A-A5A7-8E573C6DCE7E}" dt="2023-05-23T23:38:09.444" v="381" actId="478"/>
          <ac:picMkLst>
            <pc:docMk/>
            <pc:sldMk cId="3207268092" sldId="301"/>
            <ac:picMk id="6" creationId="{A34C57E6-468A-FEC3-8113-6CAAFD432752}"/>
          </ac:picMkLst>
        </pc:picChg>
        <pc:picChg chg="add del mod">
          <ac:chgData name="Dinh Nguyen" userId="75ea2f2f01fb72ed" providerId="LiveId" clId="{81F94F31-BEA4-104A-A5A7-8E573C6DCE7E}" dt="2023-05-23T23:38:09.444" v="381" actId="478"/>
          <ac:picMkLst>
            <pc:docMk/>
            <pc:sldMk cId="3207268092" sldId="301"/>
            <ac:picMk id="9" creationId="{496FB390-2F8B-FEBC-B432-CA2CB60015ED}"/>
          </ac:picMkLst>
        </pc:picChg>
        <pc:cxnChg chg="add del mod">
          <ac:chgData name="Dinh Nguyen" userId="75ea2f2f01fb72ed" providerId="LiveId" clId="{81F94F31-BEA4-104A-A5A7-8E573C6DCE7E}" dt="2023-05-23T23:38:09.444" v="381" actId="478"/>
          <ac:cxnSpMkLst>
            <pc:docMk/>
            <pc:sldMk cId="3207268092" sldId="301"/>
            <ac:cxnSpMk id="5" creationId="{EEC8B1F3-A057-6AAA-1907-BAB7C972CF64}"/>
          </ac:cxnSpMkLst>
        </pc:cxnChg>
      </pc:sldChg>
      <pc:sldChg chg="addSp delSp modSp add mod ord">
        <pc:chgData name="Dinh Nguyen" userId="75ea2f2f01fb72ed" providerId="LiveId" clId="{81F94F31-BEA4-104A-A5A7-8E573C6DCE7E}" dt="2023-05-23T23:48:45.995" v="522"/>
        <pc:sldMkLst>
          <pc:docMk/>
          <pc:sldMk cId="793974552" sldId="302"/>
        </pc:sldMkLst>
        <pc:spChg chg="mod">
          <ac:chgData name="Dinh Nguyen" userId="75ea2f2f01fb72ed" providerId="LiveId" clId="{81F94F31-BEA4-104A-A5A7-8E573C6DCE7E}" dt="2023-05-23T23:48:45.995" v="522"/>
          <ac:spMkLst>
            <pc:docMk/>
            <pc:sldMk cId="793974552" sldId="302"/>
            <ac:spMk id="139" creationId="{00000000-0000-0000-0000-000000000000}"/>
          </ac:spMkLst>
        </pc:spChg>
        <pc:spChg chg="mod">
          <ac:chgData name="Dinh Nguyen" userId="75ea2f2f01fb72ed" providerId="LiveId" clId="{81F94F31-BEA4-104A-A5A7-8E573C6DCE7E}" dt="2023-05-23T23:39:41.029" v="442" actId="113"/>
          <ac:spMkLst>
            <pc:docMk/>
            <pc:sldMk cId="793974552" sldId="302"/>
            <ac:spMk id="140" creationId="{00000000-0000-0000-0000-000000000000}"/>
          </ac:spMkLst>
        </pc:spChg>
        <pc:picChg chg="add mod">
          <ac:chgData name="Dinh Nguyen" userId="75ea2f2f01fb72ed" providerId="LiveId" clId="{81F94F31-BEA4-104A-A5A7-8E573C6DCE7E}" dt="2023-05-23T23:39:10.874" v="412" actId="1076"/>
          <ac:picMkLst>
            <pc:docMk/>
            <pc:sldMk cId="793974552" sldId="302"/>
            <ac:picMk id="2" creationId="{DE4B1D68-402F-F848-888D-EAF5DBC2B960}"/>
          </ac:picMkLst>
        </pc:picChg>
        <pc:picChg chg="add mod">
          <ac:chgData name="Dinh Nguyen" userId="75ea2f2f01fb72ed" providerId="LiveId" clId="{81F94F31-BEA4-104A-A5A7-8E573C6DCE7E}" dt="2023-05-23T23:39:47.690" v="444" actId="1076"/>
          <ac:picMkLst>
            <pc:docMk/>
            <pc:sldMk cId="793974552" sldId="302"/>
            <ac:picMk id="3" creationId="{4B246AB9-067D-CE9B-666E-60116408A802}"/>
          </ac:picMkLst>
        </pc:picChg>
        <pc:picChg chg="del">
          <ac:chgData name="Dinh Nguyen" userId="75ea2f2f01fb72ed" providerId="LiveId" clId="{81F94F31-BEA4-104A-A5A7-8E573C6DCE7E}" dt="2023-05-23T23:38:20.037" v="385" actId="478"/>
          <ac:picMkLst>
            <pc:docMk/>
            <pc:sldMk cId="793974552" sldId="302"/>
            <ac:picMk id="11" creationId="{529E9F61-0EF5-E918-B5DE-8B4BB9C2A357}"/>
          </ac:picMkLst>
        </pc:picChg>
      </pc:sldChg>
      <pc:sldChg chg="new del">
        <pc:chgData name="Dinh Nguyen" userId="75ea2f2f01fb72ed" providerId="LiveId" clId="{81F94F31-BEA4-104A-A5A7-8E573C6DCE7E}" dt="2023-05-23T22:40:55.800" v="378" actId="2696"/>
        <pc:sldMkLst>
          <pc:docMk/>
          <pc:sldMk cId="1447613714" sldId="302"/>
        </pc:sldMkLst>
      </pc:sldChg>
      <pc:sldChg chg="del">
        <pc:chgData name="Dinh Nguyen" userId="75ea2f2f01fb72ed" providerId="LiveId" clId="{81F94F31-BEA4-104A-A5A7-8E573C6DCE7E}" dt="2023-05-23T21:49:46.368" v="46" actId="2696"/>
        <pc:sldMkLst>
          <pc:docMk/>
          <pc:sldMk cId="1761086513" sldId="302"/>
        </pc:sldMkLst>
      </pc:sldChg>
      <pc:sldChg chg="add del">
        <pc:chgData name="Dinh Nguyen" userId="75ea2f2f01fb72ed" providerId="LiveId" clId="{81F94F31-BEA4-104A-A5A7-8E573C6DCE7E}" dt="2023-05-23T23:38:11.298" v="382" actId="2696"/>
        <pc:sldMkLst>
          <pc:docMk/>
          <pc:sldMk cId="2005710355" sldId="302"/>
        </pc:sldMkLst>
      </pc:sldChg>
      <pc:sldChg chg="addSp delSp modSp add mod">
        <pc:chgData name="Dinh Nguyen" userId="75ea2f2f01fb72ed" providerId="LiveId" clId="{81F94F31-BEA4-104A-A5A7-8E573C6DCE7E}" dt="2023-05-23T23:48:50.581" v="523"/>
        <pc:sldMkLst>
          <pc:docMk/>
          <pc:sldMk cId="212377905" sldId="303"/>
        </pc:sldMkLst>
        <pc:spChg chg="mod">
          <ac:chgData name="Dinh Nguyen" userId="75ea2f2f01fb72ed" providerId="LiveId" clId="{81F94F31-BEA4-104A-A5A7-8E573C6DCE7E}" dt="2023-05-23T23:48:50.581" v="523"/>
          <ac:spMkLst>
            <pc:docMk/>
            <pc:sldMk cId="212377905" sldId="303"/>
            <ac:spMk id="139" creationId="{00000000-0000-0000-0000-000000000000}"/>
          </ac:spMkLst>
        </pc:spChg>
        <pc:spChg chg="mod">
          <ac:chgData name="Dinh Nguyen" userId="75ea2f2f01fb72ed" providerId="LiveId" clId="{81F94F31-BEA4-104A-A5A7-8E573C6DCE7E}" dt="2023-05-23T23:40:48.917" v="457"/>
          <ac:spMkLst>
            <pc:docMk/>
            <pc:sldMk cId="212377905" sldId="303"/>
            <ac:spMk id="140" creationId="{00000000-0000-0000-0000-000000000000}"/>
          </ac:spMkLst>
        </pc:spChg>
        <pc:picChg chg="del">
          <ac:chgData name="Dinh Nguyen" userId="75ea2f2f01fb72ed" providerId="LiveId" clId="{81F94F31-BEA4-104A-A5A7-8E573C6DCE7E}" dt="2023-05-23T23:40:14.768" v="447" actId="478"/>
          <ac:picMkLst>
            <pc:docMk/>
            <pc:sldMk cId="212377905" sldId="303"/>
            <ac:picMk id="2" creationId="{DE4B1D68-402F-F848-888D-EAF5DBC2B960}"/>
          </ac:picMkLst>
        </pc:picChg>
        <pc:picChg chg="del">
          <ac:chgData name="Dinh Nguyen" userId="75ea2f2f01fb72ed" providerId="LiveId" clId="{81F94F31-BEA4-104A-A5A7-8E573C6DCE7E}" dt="2023-05-23T23:40:13.501" v="446" actId="478"/>
          <ac:picMkLst>
            <pc:docMk/>
            <pc:sldMk cId="212377905" sldId="303"/>
            <ac:picMk id="3" creationId="{4B246AB9-067D-CE9B-666E-60116408A802}"/>
          </ac:picMkLst>
        </pc:picChg>
        <pc:picChg chg="add mod">
          <ac:chgData name="Dinh Nguyen" userId="75ea2f2f01fb72ed" providerId="LiveId" clId="{81F94F31-BEA4-104A-A5A7-8E573C6DCE7E}" dt="2023-05-23T23:40:36.423" v="455" actId="1076"/>
          <ac:picMkLst>
            <pc:docMk/>
            <pc:sldMk cId="212377905" sldId="303"/>
            <ac:picMk id="4" creationId="{C07E9AEE-EB5A-A790-8140-565AAD97F773}"/>
          </ac:picMkLst>
        </pc:picChg>
      </pc:sldChg>
      <pc:sldChg chg="del">
        <pc:chgData name="Dinh Nguyen" userId="75ea2f2f01fb72ed" providerId="LiveId" clId="{81F94F31-BEA4-104A-A5A7-8E573C6DCE7E}" dt="2023-05-23T21:49:46.361" v="39" actId="2696"/>
        <pc:sldMkLst>
          <pc:docMk/>
          <pc:sldMk cId="2542299620" sldId="303"/>
        </pc:sldMkLst>
      </pc:sldChg>
      <pc:sldChg chg="del">
        <pc:chgData name="Dinh Nguyen" userId="75ea2f2f01fb72ed" providerId="LiveId" clId="{81F94F31-BEA4-104A-A5A7-8E573C6DCE7E}" dt="2023-05-23T21:49:46.342" v="29" actId="2696"/>
        <pc:sldMkLst>
          <pc:docMk/>
          <pc:sldMk cId="1469570172" sldId="304"/>
        </pc:sldMkLst>
      </pc:sldChg>
      <pc:sldChg chg="modSp add mod">
        <pc:chgData name="Dinh Nguyen" userId="75ea2f2f01fb72ed" providerId="LiveId" clId="{81F94F31-BEA4-104A-A5A7-8E573C6DCE7E}" dt="2023-05-23T23:41:32.052" v="459"/>
        <pc:sldMkLst>
          <pc:docMk/>
          <pc:sldMk cId="2363150577" sldId="304"/>
        </pc:sldMkLst>
        <pc:spChg chg="mod">
          <ac:chgData name="Dinh Nguyen" userId="75ea2f2f01fb72ed" providerId="LiveId" clId="{81F94F31-BEA4-104A-A5A7-8E573C6DCE7E}" dt="2023-05-23T23:41:32.052" v="459"/>
          <ac:spMkLst>
            <pc:docMk/>
            <pc:sldMk cId="2363150577" sldId="304"/>
            <ac:spMk id="131" creationId="{00000000-0000-0000-0000-000000000000}"/>
          </ac:spMkLst>
        </pc:spChg>
      </pc:sldChg>
      <pc:sldChg chg="del">
        <pc:chgData name="Dinh Nguyen" userId="75ea2f2f01fb72ed" providerId="LiveId" clId="{81F94F31-BEA4-104A-A5A7-8E573C6DCE7E}" dt="2023-05-23T21:49:46.345" v="32" actId="2696"/>
        <pc:sldMkLst>
          <pc:docMk/>
          <pc:sldMk cId="1500528840" sldId="305"/>
        </pc:sldMkLst>
      </pc:sldChg>
      <pc:sldChg chg="addSp delSp modSp add mod">
        <pc:chgData name="Dinh Nguyen" userId="75ea2f2f01fb72ed" providerId="LiveId" clId="{81F94F31-BEA4-104A-A5A7-8E573C6DCE7E}" dt="2023-05-23T23:48:14.786" v="503" actId="1076"/>
        <pc:sldMkLst>
          <pc:docMk/>
          <pc:sldMk cId="3333655985" sldId="305"/>
        </pc:sldMkLst>
        <pc:spChg chg="mod">
          <ac:chgData name="Dinh Nguyen" userId="75ea2f2f01fb72ed" providerId="LiveId" clId="{81F94F31-BEA4-104A-A5A7-8E573C6DCE7E}" dt="2023-05-23T23:43:23.657" v="463" actId="20577"/>
          <ac:spMkLst>
            <pc:docMk/>
            <pc:sldMk cId="3333655985" sldId="305"/>
            <ac:spMk id="139" creationId="{00000000-0000-0000-0000-000000000000}"/>
          </ac:spMkLst>
        </pc:spChg>
        <pc:spChg chg="mod">
          <ac:chgData name="Dinh Nguyen" userId="75ea2f2f01fb72ed" providerId="LiveId" clId="{81F94F31-BEA4-104A-A5A7-8E573C6DCE7E}" dt="2023-05-23T23:47:30.809" v="494" actId="20577"/>
          <ac:spMkLst>
            <pc:docMk/>
            <pc:sldMk cId="3333655985" sldId="305"/>
            <ac:spMk id="140" creationId="{00000000-0000-0000-0000-000000000000}"/>
          </ac:spMkLst>
        </pc:spChg>
        <pc:picChg chg="add mod">
          <ac:chgData name="Dinh Nguyen" userId="75ea2f2f01fb72ed" providerId="LiveId" clId="{81F94F31-BEA4-104A-A5A7-8E573C6DCE7E}" dt="2023-05-23T23:48:14.786" v="503" actId="1076"/>
          <ac:picMkLst>
            <pc:docMk/>
            <pc:sldMk cId="3333655985" sldId="305"/>
            <ac:picMk id="3" creationId="{5FA2322F-70EE-5CEF-EAE8-430C31F18E88}"/>
          </ac:picMkLst>
        </pc:picChg>
        <pc:picChg chg="del">
          <ac:chgData name="Dinh Nguyen" userId="75ea2f2f01fb72ed" providerId="LiveId" clId="{81F94F31-BEA4-104A-A5A7-8E573C6DCE7E}" dt="2023-05-23T23:43:27.161" v="464" actId="478"/>
          <ac:picMkLst>
            <pc:docMk/>
            <pc:sldMk cId="3333655985" sldId="305"/>
            <ac:picMk id="1026" creationId="{F5E76BE2-1783-AA67-CB04-8493476394AE}"/>
          </ac:picMkLst>
        </pc:picChg>
        <pc:picChg chg="del">
          <ac:chgData name="Dinh Nguyen" userId="75ea2f2f01fb72ed" providerId="LiveId" clId="{81F94F31-BEA4-104A-A5A7-8E573C6DCE7E}" dt="2023-05-23T23:43:27.161" v="464" actId="478"/>
          <ac:picMkLst>
            <pc:docMk/>
            <pc:sldMk cId="3333655985" sldId="305"/>
            <ac:picMk id="1028" creationId="{7F203AE7-80BC-E46B-967E-355B589528BA}"/>
          </ac:picMkLst>
        </pc:picChg>
        <pc:picChg chg="add mod">
          <ac:chgData name="Dinh Nguyen" userId="75ea2f2f01fb72ed" providerId="LiveId" clId="{81F94F31-BEA4-104A-A5A7-8E573C6DCE7E}" dt="2023-05-23T23:48:13.164" v="502" actId="1076"/>
          <ac:picMkLst>
            <pc:docMk/>
            <pc:sldMk cId="3333655985" sldId="305"/>
            <ac:picMk id="3074" creationId="{E43EBBE9-ED6C-ABAA-8434-8688B6E72498}"/>
          </ac:picMkLst>
        </pc:picChg>
      </pc:sldChg>
      <pc:sldChg chg="del">
        <pc:chgData name="Dinh Nguyen" userId="75ea2f2f01fb72ed" providerId="LiveId" clId="{81F94F31-BEA4-104A-A5A7-8E573C6DCE7E}" dt="2023-05-23T21:49:46.362" v="40" actId="2696"/>
        <pc:sldMkLst>
          <pc:docMk/>
          <pc:sldMk cId="572424810" sldId="306"/>
        </pc:sldMkLst>
      </pc:sldChg>
      <pc:sldChg chg="addSp delSp modSp add mod">
        <pc:chgData name="Dinh Nguyen" userId="75ea2f2f01fb72ed" providerId="LiveId" clId="{81F94F31-BEA4-104A-A5A7-8E573C6DCE7E}" dt="2023-05-23T23:51:14.698" v="596" actId="1076"/>
        <pc:sldMkLst>
          <pc:docMk/>
          <pc:sldMk cId="2448846450" sldId="306"/>
        </pc:sldMkLst>
        <pc:spChg chg="add mod">
          <ac:chgData name="Dinh Nguyen" userId="75ea2f2f01fb72ed" providerId="LiveId" clId="{81F94F31-BEA4-104A-A5A7-8E573C6DCE7E}" dt="2023-05-23T23:51:14.698" v="596" actId="1076"/>
          <ac:spMkLst>
            <pc:docMk/>
            <pc:sldMk cId="2448846450" sldId="306"/>
            <ac:spMk id="4" creationId="{68CF42DC-4E0C-6381-8288-91919BCF079B}"/>
          </ac:spMkLst>
        </pc:spChg>
        <pc:spChg chg="mod">
          <ac:chgData name="Dinh Nguyen" userId="75ea2f2f01fb72ed" providerId="LiveId" clId="{81F94F31-BEA4-104A-A5A7-8E573C6DCE7E}" dt="2023-05-23T23:49:06.711" v="527" actId="20577"/>
          <ac:spMkLst>
            <pc:docMk/>
            <pc:sldMk cId="2448846450" sldId="306"/>
            <ac:spMk id="139" creationId="{00000000-0000-0000-0000-000000000000}"/>
          </ac:spMkLst>
        </pc:spChg>
        <pc:spChg chg="mod">
          <ac:chgData name="Dinh Nguyen" userId="75ea2f2f01fb72ed" providerId="LiveId" clId="{81F94F31-BEA4-104A-A5A7-8E573C6DCE7E}" dt="2023-05-23T23:51:09.535" v="595" actId="27636"/>
          <ac:spMkLst>
            <pc:docMk/>
            <pc:sldMk cId="2448846450" sldId="306"/>
            <ac:spMk id="140" creationId="{00000000-0000-0000-0000-000000000000}"/>
          </ac:spMkLst>
        </pc:spChg>
        <pc:picChg chg="del">
          <ac:chgData name="Dinh Nguyen" userId="75ea2f2f01fb72ed" providerId="LiveId" clId="{81F94F31-BEA4-104A-A5A7-8E573C6DCE7E}" dt="2023-05-23T23:49:01.731" v="525" actId="478"/>
          <ac:picMkLst>
            <pc:docMk/>
            <pc:sldMk cId="2448846450" sldId="306"/>
            <ac:picMk id="3" creationId="{5FA2322F-70EE-5CEF-EAE8-430C31F18E88}"/>
          </ac:picMkLst>
        </pc:picChg>
        <pc:picChg chg="del">
          <ac:chgData name="Dinh Nguyen" userId="75ea2f2f01fb72ed" providerId="LiveId" clId="{81F94F31-BEA4-104A-A5A7-8E573C6DCE7E}" dt="2023-05-23T23:49:01.731" v="525" actId="478"/>
          <ac:picMkLst>
            <pc:docMk/>
            <pc:sldMk cId="2448846450" sldId="306"/>
            <ac:picMk id="3074" creationId="{E43EBBE9-ED6C-ABAA-8434-8688B6E72498}"/>
          </ac:picMkLst>
        </pc:picChg>
      </pc:sldChg>
      <pc:sldChg chg="addSp delSp modSp add mod">
        <pc:chgData name="Dinh Nguyen" userId="75ea2f2f01fb72ed" providerId="LiveId" clId="{81F94F31-BEA4-104A-A5A7-8E573C6DCE7E}" dt="2023-05-23T23:52:33.748" v="665" actId="1076"/>
        <pc:sldMkLst>
          <pc:docMk/>
          <pc:sldMk cId="1690608975" sldId="307"/>
        </pc:sldMkLst>
        <pc:spChg chg="del">
          <ac:chgData name="Dinh Nguyen" userId="75ea2f2f01fb72ed" providerId="LiveId" clId="{81F94F31-BEA4-104A-A5A7-8E573C6DCE7E}" dt="2023-05-23T23:51:49.588" v="598" actId="478"/>
          <ac:spMkLst>
            <pc:docMk/>
            <pc:sldMk cId="1690608975" sldId="307"/>
            <ac:spMk id="4" creationId="{68CF42DC-4E0C-6381-8288-91919BCF079B}"/>
          </ac:spMkLst>
        </pc:spChg>
        <pc:spChg chg="mod">
          <ac:chgData name="Dinh Nguyen" userId="75ea2f2f01fb72ed" providerId="LiveId" clId="{81F94F31-BEA4-104A-A5A7-8E573C6DCE7E}" dt="2023-05-23T23:52:33.748" v="665" actId="1076"/>
          <ac:spMkLst>
            <pc:docMk/>
            <pc:sldMk cId="1690608975" sldId="307"/>
            <ac:spMk id="140" creationId="{00000000-0000-0000-0000-000000000000}"/>
          </ac:spMkLst>
        </pc:spChg>
        <pc:picChg chg="add mod">
          <ac:chgData name="Dinh Nguyen" userId="75ea2f2f01fb72ed" providerId="LiveId" clId="{81F94F31-BEA4-104A-A5A7-8E573C6DCE7E}" dt="2023-05-23T23:52:00.032" v="603" actId="1038"/>
          <ac:picMkLst>
            <pc:docMk/>
            <pc:sldMk cId="1690608975" sldId="307"/>
            <ac:picMk id="2" creationId="{0D9BC751-E150-801C-697C-C2318F348362}"/>
          </ac:picMkLst>
        </pc:picChg>
      </pc:sldChg>
      <pc:sldChg chg="del">
        <pc:chgData name="Dinh Nguyen" userId="75ea2f2f01fb72ed" providerId="LiveId" clId="{81F94F31-BEA4-104A-A5A7-8E573C6DCE7E}" dt="2023-05-23T21:49:46.341" v="28" actId="2696"/>
        <pc:sldMkLst>
          <pc:docMk/>
          <pc:sldMk cId="3595836897" sldId="307"/>
        </pc:sldMkLst>
      </pc:sldChg>
      <pc:sldChg chg="del">
        <pc:chgData name="Dinh Nguyen" userId="75ea2f2f01fb72ed" providerId="LiveId" clId="{81F94F31-BEA4-104A-A5A7-8E573C6DCE7E}" dt="2023-05-23T21:49:46.348" v="36" actId="2696"/>
        <pc:sldMkLst>
          <pc:docMk/>
          <pc:sldMk cId="2486534558" sldId="308"/>
        </pc:sldMkLst>
      </pc:sldChg>
      <pc:sldChg chg="addSp delSp modSp add mod">
        <pc:chgData name="Dinh Nguyen" userId="75ea2f2f01fb72ed" providerId="LiveId" clId="{81F94F31-BEA4-104A-A5A7-8E573C6DCE7E}" dt="2023-05-23T23:53:43.935" v="685" actId="1076"/>
        <pc:sldMkLst>
          <pc:docMk/>
          <pc:sldMk cId="3121201701" sldId="308"/>
        </pc:sldMkLst>
        <pc:spChg chg="mod">
          <ac:chgData name="Dinh Nguyen" userId="75ea2f2f01fb72ed" providerId="LiveId" clId="{81F94F31-BEA4-104A-A5A7-8E573C6DCE7E}" dt="2023-05-23T23:53:37.551" v="682" actId="14100"/>
          <ac:spMkLst>
            <pc:docMk/>
            <pc:sldMk cId="3121201701" sldId="308"/>
            <ac:spMk id="140" creationId="{00000000-0000-0000-0000-000000000000}"/>
          </ac:spMkLst>
        </pc:spChg>
        <pc:picChg chg="del">
          <ac:chgData name="Dinh Nguyen" userId="75ea2f2f01fb72ed" providerId="LiveId" clId="{81F94F31-BEA4-104A-A5A7-8E573C6DCE7E}" dt="2023-05-23T23:53:00.728" v="667" actId="478"/>
          <ac:picMkLst>
            <pc:docMk/>
            <pc:sldMk cId="3121201701" sldId="308"/>
            <ac:picMk id="2" creationId="{0D9BC751-E150-801C-697C-C2318F348362}"/>
          </ac:picMkLst>
        </pc:picChg>
        <pc:picChg chg="add mod">
          <ac:chgData name="Dinh Nguyen" userId="75ea2f2f01fb72ed" providerId="LiveId" clId="{81F94F31-BEA4-104A-A5A7-8E573C6DCE7E}" dt="2023-05-23T23:53:43.935" v="685" actId="1076"/>
          <ac:picMkLst>
            <pc:docMk/>
            <pc:sldMk cId="3121201701" sldId="308"/>
            <ac:picMk id="3" creationId="{FBF461C0-84F7-D639-0644-6E4694477B1A}"/>
          </ac:picMkLst>
        </pc:picChg>
      </pc:sldChg>
      <pc:sldChg chg="del">
        <pc:chgData name="Dinh Nguyen" userId="75ea2f2f01fb72ed" providerId="LiveId" clId="{81F94F31-BEA4-104A-A5A7-8E573C6DCE7E}" dt="2023-05-23T21:49:46.344" v="31" actId="2696"/>
        <pc:sldMkLst>
          <pc:docMk/>
          <pc:sldMk cId="1046725178" sldId="309"/>
        </pc:sldMkLst>
      </pc:sldChg>
      <pc:sldChg chg="del">
        <pc:chgData name="Dinh Nguyen" userId="75ea2f2f01fb72ed" providerId="LiveId" clId="{81F94F31-BEA4-104A-A5A7-8E573C6DCE7E}" dt="2023-05-23T21:49:46.363" v="41" actId="2696"/>
        <pc:sldMkLst>
          <pc:docMk/>
          <pc:sldMk cId="3786793987" sldId="310"/>
        </pc:sldMkLst>
      </pc:sldChg>
      <pc:sldChg chg="del">
        <pc:chgData name="Dinh Nguyen" userId="75ea2f2f01fb72ed" providerId="LiveId" clId="{81F94F31-BEA4-104A-A5A7-8E573C6DCE7E}" dt="2023-05-23T21:49:46.369" v="47" actId="2696"/>
        <pc:sldMkLst>
          <pc:docMk/>
          <pc:sldMk cId="2126794333" sldId="311"/>
        </pc:sldMkLst>
      </pc:sldChg>
      <pc:sldChg chg="del">
        <pc:chgData name="Dinh Nguyen" userId="75ea2f2f01fb72ed" providerId="LiveId" clId="{81F94F31-BEA4-104A-A5A7-8E573C6DCE7E}" dt="2023-05-23T21:49:46.349" v="37" actId="2696"/>
        <pc:sldMkLst>
          <pc:docMk/>
          <pc:sldMk cId="1430748316" sldId="312"/>
        </pc:sldMkLst>
      </pc:sldChg>
      <pc:sldChg chg="del">
        <pc:chgData name="Dinh Nguyen" userId="75ea2f2f01fb72ed" providerId="LiveId" clId="{81F94F31-BEA4-104A-A5A7-8E573C6DCE7E}" dt="2023-05-23T21:49:46.364" v="42" actId="2696"/>
        <pc:sldMkLst>
          <pc:docMk/>
          <pc:sldMk cId="1850123538" sldId="313"/>
        </pc:sldMkLst>
      </pc:sldChg>
      <pc:sldChg chg="del">
        <pc:chgData name="Dinh Nguyen" userId="75ea2f2f01fb72ed" providerId="LiveId" clId="{81F94F31-BEA4-104A-A5A7-8E573C6DCE7E}" dt="2023-05-23T21:49:46.350" v="38" actId="2696"/>
        <pc:sldMkLst>
          <pc:docMk/>
          <pc:sldMk cId="2663885659" sldId="314"/>
        </pc:sldMkLst>
      </pc:sldChg>
      <pc:sldChg chg="del">
        <pc:chgData name="Dinh Nguyen" userId="75ea2f2f01fb72ed" providerId="LiveId" clId="{81F94F31-BEA4-104A-A5A7-8E573C6DCE7E}" dt="2023-05-23T21:49:46.346" v="33" actId="2696"/>
        <pc:sldMkLst>
          <pc:docMk/>
          <pc:sldMk cId="724563406" sldId="315"/>
        </pc:sldMkLst>
      </pc:sldChg>
      <pc:sldChg chg="del">
        <pc:chgData name="Dinh Nguyen" userId="75ea2f2f01fb72ed" providerId="LiveId" clId="{81F94F31-BEA4-104A-A5A7-8E573C6DCE7E}" dt="2023-05-23T21:49:46.365" v="43" actId="2696"/>
        <pc:sldMkLst>
          <pc:docMk/>
          <pc:sldMk cId="144449172" sldId="316"/>
        </pc:sldMkLst>
      </pc:sldChg>
      <pc:sldChg chg="del">
        <pc:chgData name="Dinh Nguyen" userId="75ea2f2f01fb72ed" providerId="LiveId" clId="{81F94F31-BEA4-104A-A5A7-8E573C6DCE7E}" dt="2023-05-23T21:49:46.366" v="44" actId="2696"/>
        <pc:sldMkLst>
          <pc:docMk/>
          <pc:sldMk cId="3623508591" sldId="317"/>
        </pc:sldMkLst>
      </pc:sldChg>
      <pc:sldChg chg="del">
        <pc:chgData name="Dinh Nguyen" userId="75ea2f2f01fb72ed" providerId="LiveId" clId="{81F94F31-BEA4-104A-A5A7-8E573C6DCE7E}" dt="2023-05-23T21:49:46.346" v="34" actId="2696"/>
        <pc:sldMkLst>
          <pc:docMk/>
          <pc:sldMk cId="2053898198" sldId="318"/>
        </pc:sldMkLst>
      </pc:sldChg>
      <pc:sldChg chg="del">
        <pc:chgData name="Dinh Nguyen" userId="75ea2f2f01fb72ed" providerId="LiveId" clId="{81F94F31-BEA4-104A-A5A7-8E573C6DCE7E}" dt="2023-05-23T21:49:46.343" v="30" actId="2696"/>
        <pc:sldMkLst>
          <pc:docMk/>
          <pc:sldMk cId="3588696683" sldId="319"/>
        </pc:sldMkLst>
      </pc:sldChg>
      <pc:sldChg chg="del">
        <pc:chgData name="Dinh Nguyen" userId="75ea2f2f01fb72ed" providerId="LiveId" clId="{81F94F31-BEA4-104A-A5A7-8E573C6DCE7E}" dt="2023-05-23T21:49:46.367" v="45" actId="2696"/>
        <pc:sldMkLst>
          <pc:docMk/>
          <pc:sldMk cId="2400428106" sldId="320"/>
        </pc:sldMkLst>
      </pc:sldChg>
    </pc:docChg>
  </pc:docChgLst>
  <pc:docChgLst>
    <pc:chgData name="Dinh Nguyen" userId="75ea2f2f01fb72ed" providerId="LiveId" clId="{FC38DF30-3A81-5E45-8DD1-F4284ECE2513}"/>
    <pc:docChg chg="undo custSel addSld delSld modSld sldOrd">
      <pc:chgData name="Dinh Nguyen" userId="75ea2f2f01fb72ed" providerId="LiveId" clId="{FC38DF30-3A81-5E45-8DD1-F4284ECE2513}" dt="2023-05-23T09:41:53.842" v="1330"/>
      <pc:docMkLst>
        <pc:docMk/>
      </pc:docMkLst>
      <pc:sldChg chg="modSp mod">
        <pc:chgData name="Dinh Nguyen" userId="75ea2f2f01fb72ed" providerId="LiveId" clId="{FC38DF30-3A81-5E45-8DD1-F4284ECE2513}" dt="2023-05-23T01:30:45.847" v="26" actId="20577"/>
        <pc:sldMkLst>
          <pc:docMk/>
          <pc:sldMk cId="0" sldId="256"/>
        </pc:sldMkLst>
        <pc:spChg chg="mod">
          <ac:chgData name="Dinh Nguyen" userId="75ea2f2f01fb72ed" providerId="LiveId" clId="{FC38DF30-3A81-5E45-8DD1-F4284ECE2513}" dt="2023-05-23T01:30:45.847" v="26" actId="20577"/>
          <ac:spMkLst>
            <pc:docMk/>
            <pc:sldMk cId="0" sldId="256"/>
            <ac:spMk id="104" creationId="{00000000-0000-0000-0000-000000000000}"/>
          </ac:spMkLst>
        </pc:spChg>
      </pc:sldChg>
      <pc:sldChg chg="modSp mod">
        <pc:chgData name="Dinh Nguyen" userId="75ea2f2f01fb72ed" providerId="LiveId" clId="{FC38DF30-3A81-5E45-8DD1-F4284ECE2513}" dt="2023-05-23T07:55:33.911" v="1070" actId="20577"/>
        <pc:sldMkLst>
          <pc:docMk/>
          <pc:sldMk cId="0" sldId="257"/>
        </pc:sldMkLst>
        <pc:spChg chg="mod">
          <ac:chgData name="Dinh Nguyen" userId="75ea2f2f01fb72ed" providerId="LiveId" clId="{FC38DF30-3A81-5E45-8DD1-F4284ECE2513}" dt="2023-05-23T07:55:33.911" v="1070" actId="20577"/>
          <ac:spMkLst>
            <pc:docMk/>
            <pc:sldMk cId="0" sldId="257"/>
            <ac:spMk id="111" creationId="{00000000-0000-0000-0000-000000000000}"/>
          </ac:spMkLst>
        </pc:spChg>
      </pc:sldChg>
      <pc:sldChg chg="modSp mod">
        <pc:chgData name="Dinh Nguyen" userId="75ea2f2f01fb72ed" providerId="LiveId" clId="{FC38DF30-3A81-5E45-8DD1-F4284ECE2513}" dt="2023-05-23T07:55:44.444" v="1071"/>
        <pc:sldMkLst>
          <pc:docMk/>
          <pc:sldMk cId="0" sldId="259"/>
        </pc:sldMkLst>
        <pc:spChg chg="mod">
          <ac:chgData name="Dinh Nguyen" userId="75ea2f2f01fb72ed" providerId="LiveId" clId="{FC38DF30-3A81-5E45-8DD1-F4284ECE2513}" dt="2023-05-23T07:55:44.444" v="1071"/>
          <ac:spMkLst>
            <pc:docMk/>
            <pc:sldMk cId="0" sldId="259"/>
            <ac:spMk id="125" creationId="{00000000-0000-0000-0000-000000000000}"/>
          </ac:spMkLst>
        </pc:spChg>
      </pc:sldChg>
      <pc:sldChg chg="modSp mod">
        <pc:chgData name="Dinh Nguyen" userId="75ea2f2f01fb72ed" providerId="LiveId" clId="{FC38DF30-3A81-5E45-8DD1-F4284ECE2513}" dt="2023-05-23T01:30:53.312" v="36" actId="20577"/>
        <pc:sldMkLst>
          <pc:docMk/>
          <pc:sldMk cId="0" sldId="260"/>
        </pc:sldMkLst>
        <pc:spChg chg="mod">
          <ac:chgData name="Dinh Nguyen" userId="75ea2f2f01fb72ed" providerId="LiveId" clId="{FC38DF30-3A81-5E45-8DD1-F4284ECE2513}" dt="2023-05-23T01:30:53.312" v="36" actId="20577"/>
          <ac:spMkLst>
            <pc:docMk/>
            <pc:sldMk cId="0" sldId="260"/>
            <ac:spMk id="131" creationId="{00000000-0000-0000-0000-000000000000}"/>
          </ac:spMkLst>
        </pc:spChg>
      </pc:sldChg>
      <pc:sldChg chg="addSp delSp modSp mod">
        <pc:chgData name="Dinh Nguyen" userId="75ea2f2f01fb72ed" providerId="LiveId" clId="{FC38DF30-3A81-5E45-8DD1-F4284ECE2513}" dt="2023-05-23T02:38:04.522" v="116" actId="20577"/>
        <pc:sldMkLst>
          <pc:docMk/>
          <pc:sldMk cId="0" sldId="261"/>
        </pc:sldMkLst>
        <pc:spChg chg="mod">
          <ac:chgData name="Dinh Nguyen" userId="75ea2f2f01fb72ed" providerId="LiveId" clId="{FC38DF30-3A81-5E45-8DD1-F4284ECE2513}" dt="2023-05-23T01:31:00.111" v="44" actId="20577"/>
          <ac:spMkLst>
            <pc:docMk/>
            <pc:sldMk cId="0" sldId="261"/>
            <ac:spMk id="139" creationId="{00000000-0000-0000-0000-000000000000}"/>
          </ac:spMkLst>
        </pc:spChg>
        <pc:spChg chg="mod">
          <ac:chgData name="Dinh Nguyen" userId="75ea2f2f01fb72ed" providerId="LiveId" clId="{FC38DF30-3A81-5E45-8DD1-F4284ECE2513}" dt="2023-05-23T02:38:04.522" v="116" actId="20577"/>
          <ac:spMkLst>
            <pc:docMk/>
            <pc:sldMk cId="0" sldId="261"/>
            <ac:spMk id="140" creationId="{00000000-0000-0000-0000-000000000000}"/>
          </ac:spMkLst>
        </pc:spChg>
        <pc:picChg chg="add mod">
          <ac:chgData name="Dinh Nguyen" userId="75ea2f2f01fb72ed" providerId="LiveId" clId="{FC38DF30-3A81-5E45-8DD1-F4284ECE2513}" dt="2023-05-23T02:37:48.092" v="110" actId="1076"/>
          <ac:picMkLst>
            <pc:docMk/>
            <pc:sldMk cId="0" sldId="261"/>
            <ac:picMk id="2" creationId="{8B18E224-77BF-5490-8717-A7646EC00AA1}"/>
          </ac:picMkLst>
        </pc:picChg>
        <pc:picChg chg="add mod">
          <ac:chgData name="Dinh Nguyen" userId="75ea2f2f01fb72ed" providerId="LiveId" clId="{FC38DF30-3A81-5E45-8DD1-F4284ECE2513}" dt="2023-05-23T02:37:45.808" v="109" actId="14100"/>
          <ac:picMkLst>
            <pc:docMk/>
            <pc:sldMk cId="0" sldId="261"/>
            <ac:picMk id="3" creationId="{D10776C6-8A9D-5C6A-F53A-C90BD3637552}"/>
          </ac:picMkLst>
        </pc:picChg>
        <pc:picChg chg="del">
          <ac:chgData name="Dinh Nguyen" userId="75ea2f2f01fb72ed" providerId="LiveId" clId="{FC38DF30-3A81-5E45-8DD1-F4284ECE2513}" dt="2023-05-23T02:36:08.956" v="45" actId="478"/>
          <ac:picMkLst>
            <pc:docMk/>
            <pc:sldMk cId="0" sldId="261"/>
            <ac:picMk id="1026" creationId="{02CA9723-AE02-84B3-C8CD-0A655EC8259A}"/>
          </ac:picMkLst>
        </pc:picChg>
        <pc:picChg chg="del">
          <ac:chgData name="Dinh Nguyen" userId="75ea2f2f01fb72ed" providerId="LiveId" clId="{FC38DF30-3A81-5E45-8DD1-F4284ECE2513}" dt="2023-05-23T02:36:08.956" v="45" actId="478"/>
          <ac:picMkLst>
            <pc:docMk/>
            <pc:sldMk cId="0" sldId="261"/>
            <ac:picMk id="1028" creationId="{4FA9E754-261C-446E-0D70-B796C4CB90FE}"/>
          </ac:picMkLst>
        </pc:picChg>
      </pc:sldChg>
      <pc:sldChg chg="del">
        <pc:chgData name="Dinh Nguyen" userId="75ea2f2f01fb72ed" providerId="LiveId" clId="{FC38DF30-3A81-5E45-8DD1-F4284ECE2513}" dt="2023-05-23T01:30:40.474" v="0" actId="2696"/>
        <pc:sldMkLst>
          <pc:docMk/>
          <pc:sldMk cId="1355578299" sldId="299"/>
        </pc:sldMkLst>
      </pc:sldChg>
      <pc:sldChg chg="addSp delSp modSp add mod">
        <pc:chgData name="Dinh Nguyen" userId="75ea2f2f01fb72ed" providerId="LiveId" clId="{FC38DF30-3A81-5E45-8DD1-F4284ECE2513}" dt="2023-05-23T02:39:07.011" v="142" actId="1076"/>
        <pc:sldMkLst>
          <pc:docMk/>
          <pc:sldMk cId="3029195662" sldId="299"/>
        </pc:sldMkLst>
        <pc:spChg chg="add del mod">
          <ac:chgData name="Dinh Nguyen" userId="75ea2f2f01fb72ed" providerId="LiveId" clId="{FC38DF30-3A81-5E45-8DD1-F4284ECE2513}" dt="2023-05-23T02:38:55.951" v="138" actId="478"/>
          <ac:spMkLst>
            <pc:docMk/>
            <pc:sldMk cId="3029195662" sldId="299"/>
            <ac:spMk id="5" creationId="{8E4ABC03-5033-8BF6-1C11-34436D7EAD75}"/>
          </ac:spMkLst>
        </pc:spChg>
        <pc:spChg chg="mod">
          <ac:chgData name="Dinh Nguyen" userId="75ea2f2f01fb72ed" providerId="LiveId" clId="{FC38DF30-3A81-5E45-8DD1-F4284ECE2513}" dt="2023-05-23T02:38:49.117" v="135" actId="20577"/>
          <ac:spMkLst>
            <pc:docMk/>
            <pc:sldMk cId="3029195662" sldId="299"/>
            <ac:spMk id="139" creationId="{00000000-0000-0000-0000-000000000000}"/>
          </ac:spMkLst>
        </pc:spChg>
        <pc:spChg chg="del">
          <ac:chgData name="Dinh Nguyen" userId="75ea2f2f01fb72ed" providerId="LiveId" clId="{FC38DF30-3A81-5E45-8DD1-F4284ECE2513}" dt="2023-05-23T02:38:51.539" v="136" actId="478"/>
          <ac:spMkLst>
            <pc:docMk/>
            <pc:sldMk cId="3029195662" sldId="299"/>
            <ac:spMk id="140" creationId="{00000000-0000-0000-0000-000000000000}"/>
          </ac:spMkLst>
        </pc:spChg>
        <pc:picChg chg="del">
          <ac:chgData name="Dinh Nguyen" userId="75ea2f2f01fb72ed" providerId="LiveId" clId="{FC38DF30-3A81-5E45-8DD1-F4284ECE2513}" dt="2023-05-23T02:38:44.366" v="118" actId="478"/>
          <ac:picMkLst>
            <pc:docMk/>
            <pc:sldMk cId="3029195662" sldId="299"/>
            <ac:picMk id="2" creationId="{8B18E224-77BF-5490-8717-A7646EC00AA1}"/>
          </ac:picMkLst>
        </pc:picChg>
        <pc:picChg chg="del">
          <ac:chgData name="Dinh Nguyen" userId="75ea2f2f01fb72ed" providerId="LiveId" clId="{FC38DF30-3A81-5E45-8DD1-F4284ECE2513}" dt="2023-05-23T02:38:44.366" v="118" actId="478"/>
          <ac:picMkLst>
            <pc:docMk/>
            <pc:sldMk cId="3029195662" sldId="299"/>
            <ac:picMk id="3" creationId="{D10776C6-8A9D-5C6A-F53A-C90BD3637552}"/>
          </ac:picMkLst>
        </pc:picChg>
        <pc:picChg chg="add mod">
          <ac:chgData name="Dinh Nguyen" userId="75ea2f2f01fb72ed" providerId="LiveId" clId="{FC38DF30-3A81-5E45-8DD1-F4284ECE2513}" dt="2023-05-23T02:39:07.011" v="142" actId="1076"/>
          <ac:picMkLst>
            <pc:docMk/>
            <pc:sldMk cId="3029195662" sldId="299"/>
            <ac:picMk id="6" creationId="{E3285F96-C48B-9982-1DDA-F1A642757CDF}"/>
          </ac:picMkLst>
        </pc:picChg>
        <pc:picChg chg="add mod">
          <ac:chgData name="Dinh Nguyen" userId="75ea2f2f01fb72ed" providerId="LiveId" clId="{FC38DF30-3A81-5E45-8DD1-F4284ECE2513}" dt="2023-05-23T02:39:01.190" v="140" actId="1076"/>
          <ac:picMkLst>
            <pc:docMk/>
            <pc:sldMk cId="3029195662" sldId="299"/>
            <ac:picMk id="7" creationId="{5EEDF9DD-5915-369C-7381-576064535DF6}"/>
          </ac:picMkLst>
        </pc:picChg>
      </pc:sldChg>
      <pc:sldChg chg="del">
        <pc:chgData name="Dinh Nguyen" userId="75ea2f2f01fb72ed" providerId="LiveId" clId="{FC38DF30-3A81-5E45-8DD1-F4284ECE2513}" dt="2023-05-23T01:30:40.501" v="13" actId="2696"/>
        <pc:sldMkLst>
          <pc:docMk/>
          <pc:sldMk cId="8741178" sldId="300"/>
        </pc:sldMkLst>
      </pc:sldChg>
      <pc:sldChg chg="addSp delSp modSp add mod">
        <pc:chgData name="Dinh Nguyen" userId="75ea2f2f01fb72ed" providerId="LiveId" clId="{FC38DF30-3A81-5E45-8DD1-F4284ECE2513}" dt="2023-05-23T02:55:34.988" v="312" actId="20577"/>
        <pc:sldMkLst>
          <pc:docMk/>
          <pc:sldMk cId="578100838" sldId="300"/>
        </pc:sldMkLst>
        <pc:spChg chg="add mod">
          <ac:chgData name="Dinh Nguyen" userId="75ea2f2f01fb72ed" providerId="LiveId" clId="{FC38DF30-3A81-5E45-8DD1-F4284ECE2513}" dt="2023-05-23T02:55:34.988" v="312" actId="20577"/>
          <ac:spMkLst>
            <pc:docMk/>
            <pc:sldMk cId="578100838" sldId="300"/>
            <ac:spMk id="2" creationId="{308AF877-C1B8-8640-6C27-90DB439EFFEC}"/>
          </ac:spMkLst>
        </pc:spChg>
        <pc:spChg chg="mod">
          <ac:chgData name="Dinh Nguyen" userId="75ea2f2f01fb72ed" providerId="LiveId" clId="{FC38DF30-3A81-5E45-8DD1-F4284ECE2513}" dt="2023-05-23T02:39:49.947" v="167" actId="20577"/>
          <ac:spMkLst>
            <pc:docMk/>
            <pc:sldMk cId="578100838" sldId="300"/>
            <ac:spMk id="139" creationId="{00000000-0000-0000-0000-000000000000}"/>
          </ac:spMkLst>
        </pc:spChg>
        <pc:picChg chg="del">
          <ac:chgData name="Dinh Nguyen" userId="75ea2f2f01fb72ed" providerId="LiveId" clId="{FC38DF30-3A81-5E45-8DD1-F4284ECE2513}" dt="2023-05-23T02:39:40.294" v="144" actId="478"/>
          <ac:picMkLst>
            <pc:docMk/>
            <pc:sldMk cId="578100838" sldId="300"/>
            <ac:picMk id="6" creationId="{E3285F96-C48B-9982-1DDA-F1A642757CDF}"/>
          </ac:picMkLst>
        </pc:picChg>
        <pc:picChg chg="del">
          <ac:chgData name="Dinh Nguyen" userId="75ea2f2f01fb72ed" providerId="LiveId" clId="{FC38DF30-3A81-5E45-8DD1-F4284ECE2513}" dt="2023-05-23T02:39:40.294" v="144" actId="478"/>
          <ac:picMkLst>
            <pc:docMk/>
            <pc:sldMk cId="578100838" sldId="300"/>
            <ac:picMk id="7" creationId="{5EEDF9DD-5915-369C-7381-576064535DF6}"/>
          </ac:picMkLst>
        </pc:picChg>
        <pc:picChg chg="add mod">
          <ac:chgData name="Dinh Nguyen" userId="75ea2f2f01fb72ed" providerId="LiveId" clId="{FC38DF30-3A81-5E45-8DD1-F4284ECE2513}" dt="2023-05-23T02:40:44.987" v="177" actId="1076"/>
          <ac:picMkLst>
            <pc:docMk/>
            <pc:sldMk cId="578100838" sldId="300"/>
            <ac:picMk id="1026" creationId="{2395C5FE-35B0-0876-C4E5-957151F660A1}"/>
          </ac:picMkLst>
        </pc:picChg>
      </pc:sldChg>
      <pc:sldChg chg="modSp add mod">
        <pc:chgData name="Dinh Nguyen" userId="75ea2f2f01fb72ed" providerId="LiveId" clId="{FC38DF30-3A81-5E45-8DD1-F4284ECE2513}" dt="2023-05-23T02:55:31.888" v="311" actId="20577"/>
        <pc:sldMkLst>
          <pc:docMk/>
          <pc:sldMk cId="1743731897" sldId="301"/>
        </pc:sldMkLst>
        <pc:spChg chg="mod">
          <ac:chgData name="Dinh Nguyen" userId="75ea2f2f01fb72ed" providerId="LiveId" clId="{FC38DF30-3A81-5E45-8DD1-F4284ECE2513}" dt="2023-05-23T02:55:31.888" v="311" actId="20577"/>
          <ac:spMkLst>
            <pc:docMk/>
            <pc:sldMk cId="1743731897" sldId="301"/>
            <ac:spMk id="2" creationId="{308AF877-C1B8-8640-6C27-90DB439EFFEC}"/>
          </ac:spMkLst>
        </pc:spChg>
        <pc:picChg chg="mod">
          <ac:chgData name="Dinh Nguyen" userId="75ea2f2f01fb72ed" providerId="LiveId" clId="{FC38DF30-3A81-5E45-8DD1-F4284ECE2513}" dt="2023-05-23T02:41:25.673" v="184" actId="1076"/>
          <ac:picMkLst>
            <pc:docMk/>
            <pc:sldMk cId="1743731897" sldId="301"/>
            <ac:picMk id="1026" creationId="{2395C5FE-35B0-0876-C4E5-957151F660A1}"/>
          </ac:picMkLst>
        </pc:picChg>
      </pc:sldChg>
      <pc:sldChg chg="del">
        <pc:chgData name="Dinh Nguyen" userId="75ea2f2f01fb72ed" providerId="LiveId" clId="{FC38DF30-3A81-5E45-8DD1-F4284ECE2513}" dt="2023-05-23T01:30:40.481" v="2" actId="2696"/>
        <pc:sldMkLst>
          <pc:docMk/>
          <pc:sldMk cId="4020061479" sldId="301"/>
        </pc:sldMkLst>
      </pc:sldChg>
      <pc:sldChg chg="del">
        <pc:chgData name="Dinh Nguyen" userId="75ea2f2f01fb72ed" providerId="LiveId" clId="{FC38DF30-3A81-5E45-8DD1-F4284ECE2513}" dt="2023-05-23T01:30:40.511" v="18" actId="2696"/>
        <pc:sldMkLst>
          <pc:docMk/>
          <pc:sldMk cId="1008424106" sldId="302"/>
        </pc:sldMkLst>
      </pc:sldChg>
      <pc:sldChg chg="modSp add mod">
        <pc:chgData name="Dinh Nguyen" userId="75ea2f2f01fb72ed" providerId="LiveId" clId="{FC38DF30-3A81-5E45-8DD1-F4284ECE2513}" dt="2023-05-23T02:55:46.802" v="329" actId="20577"/>
        <pc:sldMkLst>
          <pc:docMk/>
          <pc:sldMk cId="1761086513" sldId="302"/>
        </pc:sldMkLst>
        <pc:spChg chg="mod">
          <ac:chgData name="Dinh Nguyen" userId="75ea2f2f01fb72ed" providerId="LiveId" clId="{FC38DF30-3A81-5E45-8DD1-F4284ECE2513}" dt="2023-05-23T02:55:46.802" v="329" actId="20577"/>
          <ac:spMkLst>
            <pc:docMk/>
            <pc:sldMk cId="1761086513" sldId="302"/>
            <ac:spMk id="2" creationId="{308AF877-C1B8-8640-6C27-90DB439EFFEC}"/>
          </ac:spMkLst>
        </pc:spChg>
        <pc:picChg chg="mod">
          <ac:chgData name="Dinh Nguyen" userId="75ea2f2f01fb72ed" providerId="LiveId" clId="{FC38DF30-3A81-5E45-8DD1-F4284ECE2513}" dt="2023-05-23T02:42:05.786" v="189" actId="1076"/>
          <ac:picMkLst>
            <pc:docMk/>
            <pc:sldMk cId="1761086513" sldId="302"/>
            <ac:picMk id="1026" creationId="{2395C5FE-35B0-0876-C4E5-957151F660A1}"/>
          </ac:picMkLst>
        </pc:picChg>
      </pc:sldChg>
      <pc:sldChg chg="addSp delSp modSp add mod">
        <pc:chgData name="Dinh Nguyen" userId="75ea2f2f01fb72ed" providerId="LiveId" clId="{FC38DF30-3A81-5E45-8DD1-F4284ECE2513}" dt="2023-05-23T02:47:30.310" v="233" actId="1076"/>
        <pc:sldMkLst>
          <pc:docMk/>
          <pc:sldMk cId="2542299620" sldId="303"/>
        </pc:sldMkLst>
        <pc:spChg chg="add mod">
          <ac:chgData name="Dinh Nguyen" userId="75ea2f2f01fb72ed" providerId="LiveId" clId="{FC38DF30-3A81-5E45-8DD1-F4284ECE2513}" dt="2023-05-23T02:46:15.214" v="225" actId="14100"/>
          <ac:spMkLst>
            <pc:docMk/>
            <pc:sldMk cId="2542299620" sldId="303"/>
            <ac:spMk id="2" creationId="{EEF56938-09FD-D1BD-650F-444CFA2DDE21}"/>
          </ac:spMkLst>
        </pc:spChg>
        <pc:picChg chg="add mod modCrop">
          <ac:chgData name="Dinh Nguyen" userId="75ea2f2f01fb72ed" providerId="LiveId" clId="{FC38DF30-3A81-5E45-8DD1-F4284ECE2513}" dt="2023-05-23T02:47:30.310" v="233" actId="1076"/>
          <ac:picMkLst>
            <pc:docMk/>
            <pc:sldMk cId="2542299620" sldId="303"/>
            <ac:picMk id="3" creationId="{030F2333-2ED0-85D2-75F1-6BD4DDD7D17E}"/>
          </ac:picMkLst>
        </pc:picChg>
        <pc:picChg chg="del">
          <ac:chgData name="Dinh Nguyen" userId="75ea2f2f01fb72ed" providerId="LiveId" clId="{FC38DF30-3A81-5E45-8DD1-F4284ECE2513}" dt="2023-05-23T02:43:22.233" v="191" actId="478"/>
          <ac:picMkLst>
            <pc:docMk/>
            <pc:sldMk cId="2542299620" sldId="303"/>
            <ac:picMk id="6" creationId="{E3285F96-C48B-9982-1DDA-F1A642757CDF}"/>
          </ac:picMkLst>
        </pc:picChg>
        <pc:picChg chg="del">
          <ac:chgData name="Dinh Nguyen" userId="75ea2f2f01fb72ed" providerId="LiveId" clId="{FC38DF30-3A81-5E45-8DD1-F4284ECE2513}" dt="2023-05-23T02:43:22.233" v="191" actId="478"/>
          <ac:picMkLst>
            <pc:docMk/>
            <pc:sldMk cId="2542299620" sldId="303"/>
            <ac:picMk id="7" creationId="{5EEDF9DD-5915-369C-7381-576064535DF6}"/>
          </ac:picMkLst>
        </pc:picChg>
      </pc:sldChg>
      <pc:sldChg chg="del">
        <pc:chgData name="Dinh Nguyen" userId="75ea2f2f01fb72ed" providerId="LiveId" clId="{FC38DF30-3A81-5E45-8DD1-F4284ECE2513}" dt="2023-05-23T01:30:40.491" v="11" actId="2696"/>
        <pc:sldMkLst>
          <pc:docMk/>
          <pc:sldMk cId="3020417051" sldId="303"/>
        </pc:sldMkLst>
      </pc:sldChg>
      <pc:sldChg chg="addSp modSp add mod">
        <pc:chgData name="Dinh Nguyen" userId="75ea2f2f01fb72ed" providerId="LiveId" clId="{FC38DF30-3A81-5E45-8DD1-F4284ECE2513}" dt="2023-05-23T02:51:13.736" v="262" actId="1076"/>
        <pc:sldMkLst>
          <pc:docMk/>
          <pc:sldMk cId="1469570172" sldId="304"/>
        </pc:sldMkLst>
        <pc:spChg chg="mod">
          <ac:chgData name="Dinh Nguyen" userId="75ea2f2f01fb72ed" providerId="LiveId" clId="{FC38DF30-3A81-5E45-8DD1-F4284ECE2513}" dt="2023-05-23T02:50:42.760" v="256" actId="113"/>
          <ac:spMkLst>
            <pc:docMk/>
            <pc:sldMk cId="1469570172" sldId="304"/>
            <ac:spMk id="2" creationId="{EEF56938-09FD-D1BD-650F-444CFA2DDE21}"/>
          </ac:spMkLst>
        </pc:spChg>
        <pc:picChg chg="add mod modCrop">
          <ac:chgData name="Dinh Nguyen" userId="75ea2f2f01fb72ed" providerId="LiveId" clId="{FC38DF30-3A81-5E45-8DD1-F4284ECE2513}" dt="2023-05-23T02:51:13.736" v="262" actId="1076"/>
          <ac:picMkLst>
            <pc:docMk/>
            <pc:sldMk cId="1469570172" sldId="304"/>
            <ac:picMk id="3" creationId="{8BBBF19C-F439-9661-D8CE-DD7D7757C7E2}"/>
          </ac:picMkLst>
        </pc:picChg>
      </pc:sldChg>
      <pc:sldChg chg="del">
        <pc:chgData name="Dinh Nguyen" userId="75ea2f2f01fb72ed" providerId="LiveId" clId="{FC38DF30-3A81-5E45-8DD1-F4284ECE2513}" dt="2023-05-23T01:30:40.489" v="9" actId="2696"/>
        <pc:sldMkLst>
          <pc:docMk/>
          <pc:sldMk cId="3542357908" sldId="304"/>
        </pc:sldMkLst>
      </pc:sldChg>
      <pc:sldChg chg="modSp add mod">
        <pc:chgData name="Dinh Nguyen" userId="75ea2f2f01fb72ed" providerId="LiveId" clId="{FC38DF30-3A81-5E45-8DD1-F4284ECE2513}" dt="2023-05-23T02:52:24.488" v="291" actId="1076"/>
        <pc:sldMkLst>
          <pc:docMk/>
          <pc:sldMk cId="1500528840" sldId="305"/>
        </pc:sldMkLst>
        <pc:spChg chg="mod">
          <ac:chgData name="Dinh Nguyen" userId="75ea2f2f01fb72ed" providerId="LiveId" clId="{FC38DF30-3A81-5E45-8DD1-F4284ECE2513}" dt="2023-05-23T02:52:00.434" v="286" actId="14100"/>
          <ac:spMkLst>
            <pc:docMk/>
            <pc:sldMk cId="1500528840" sldId="305"/>
            <ac:spMk id="2" creationId="{EEF56938-09FD-D1BD-650F-444CFA2DDE21}"/>
          </ac:spMkLst>
        </pc:spChg>
        <pc:picChg chg="mod modCrop">
          <ac:chgData name="Dinh Nguyen" userId="75ea2f2f01fb72ed" providerId="LiveId" clId="{FC38DF30-3A81-5E45-8DD1-F4284ECE2513}" dt="2023-05-23T02:52:24.488" v="291" actId="1076"/>
          <ac:picMkLst>
            <pc:docMk/>
            <pc:sldMk cId="1500528840" sldId="305"/>
            <ac:picMk id="3" creationId="{8BBBF19C-F439-9661-D8CE-DD7D7757C7E2}"/>
          </ac:picMkLst>
        </pc:picChg>
      </pc:sldChg>
      <pc:sldChg chg="del">
        <pc:chgData name="Dinh Nguyen" userId="75ea2f2f01fb72ed" providerId="LiveId" clId="{FC38DF30-3A81-5E45-8DD1-F4284ECE2513}" dt="2023-05-23T01:30:40.493" v="12" actId="2696"/>
        <pc:sldMkLst>
          <pc:docMk/>
          <pc:sldMk cId="4010029944" sldId="305"/>
        </pc:sldMkLst>
      </pc:sldChg>
      <pc:sldChg chg="modSp add mod">
        <pc:chgData name="Dinh Nguyen" userId="75ea2f2f01fb72ed" providerId="LiveId" clId="{FC38DF30-3A81-5E45-8DD1-F4284ECE2513}" dt="2023-05-23T02:55:15.246" v="310" actId="20577"/>
        <pc:sldMkLst>
          <pc:docMk/>
          <pc:sldMk cId="572424810" sldId="306"/>
        </pc:sldMkLst>
        <pc:spChg chg="mod">
          <ac:chgData name="Dinh Nguyen" userId="75ea2f2f01fb72ed" providerId="LiveId" clId="{FC38DF30-3A81-5E45-8DD1-F4284ECE2513}" dt="2023-05-23T02:55:15.246" v="310" actId="20577"/>
          <ac:spMkLst>
            <pc:docMk/>
            <pc:sldMk cId="572424810" sldId="306"/>
            <ac:spMk id="131" creationId="{00000000-0000-0000-0000-000000000000}"/>
          </ac:spMkLst>
        </pc:spChg>
      </pc:sldChg>
      <pc:sldChg chg="del">
        <pc:chgData name="Dinh Nguyen" userId="75ea2f2f01fb72ed" providerId="LiveId" clId="{FC38DF30-3A81-5E45-8DD1-F4284ECE2513}" dt="2023-05-23T01:30:40.482" v="3" actId="2696"/>
        <pc:sldMkLst>
          <pc:docMk/>
          <pc:sldMk cId="4225225540" sldId="306"/>
        </pc:sldMkLst>
      </pc:sldChg>
      <pc:sldChg chg="del">
        <pc:chgData name="Dinh Nguyen" userId="75ea2f2f01fb72ed" providerId="LiveId" clId="{FC38DF30-3A81-5E45-8DD1-F4284ECE2513}" dt="2023-05-23T01:30:40.503" v="14" actId="2696"/>
        <pc:sldMkLst>
          <pc:docMk/>
          <pc:sldMk cId="2088171027" sldId="307"/>
        </pc:sldMkLst>
      </pc:sldChg>
      <pc:sldChg chg="addSp delSp modSp add mod">
        <pc:chgData name="Dinh Nguyen" userId="75ea2f2f01fb72ed" providerId="LiveId" clId="{FC38DF30-3A81-5E45-8DD1-F4284ECE2513}" dt="2023-05-23T03:00:17.606" v="404" actId="1076"/>
        <pc:sldMkLst>
          <pc:docMk/>
          <pc:sldMk cId="3595836897" sldId="307"/>
        </pc:sldMkLst>
        <pc:spChg chg="mod">
          <ac:chgData name="Dinh Nguyen" userId="75ea2f2f01fb72ed" providerId="LiveId" clId="{FC38DF30-3A81-5E45-8DD1-F4284ECE2513}" dt="2023-05-23T02:56:35.712" v="397" actId="14100"/>
          <ac:spMkLst>
            <pc:docMk/>
            <pc:sldMk cId="3595836897" sldId="307"/>
            <ac:spMk id="2" creationId="{308AF877-C1B8-8640-6C27-90DB439EFFEC}"/>
          </ac:spMkLst>
        </pc:spChg>
        <pc:spChg chg="mod">
          <ac:chgData name="Dinh Nguyen" userId="75ea2f2f01fb72ed" providerId="LiveId" clId="{FC38DF30-3A81-5E45-8DD1-F4284ECE2513}" dt="2023-05-23T02:56:08.696" v="345" actId="20577"/>
          <ac:spMkLst>
            <pc:docMk/>
            <pc:sldMk cId="3595836897" sldId="307"/>
            <ac:spMk id="139" creationId="{00000000-0000-0000-0000-000000000000}"/>
          </ac:spMkLst>
        </pc:spChg>
        <pc:picChg chg="add mod">
          <ac:chgData name="Dinh Nguyen" userId="75ea2f2f01fb72ed" providerId="LiveId" clId="{FC38DF30-3A81-5E45-8DD1-F4284ECE2513}" dt="2023-05-23T03:00:17.606" v="404" actId="1076"/>
          <ac:picMkLst>
            <pc:docMk/>
            <pc:sldMk cId="3595836897" sldId="307"/>
            <ac:picMk id="4" creationId="{AB1DA855-69F7-BC4C-E796-8FD97AC2A050}"/>
          </ac:picMkLst>
        </pc:picChg>
        <pc:picChg chg="del">
          <ac:chgData name="Dinh Nguyen" userId="75ea2f2f01fb72ed" providerId="LiveId" clId="{FC38DF30-3A81-5E45-8DD1-F4284ECE2513}" dt="2023-05-23T02:56:03.989" v="331" actId="478"/>
          <ac:picMkLst>
            <pc:docMk/>
            <pc:sldMk cId="3595836897" sldId="307"/>
            <ac:picMk id="1026" creationId="{2395C5FE-35B0-0876-C4E5-957151F660A1}"/>
          </ac:picMkLst>
        </pc:picChg>
      </pc:sldChg>
      <pc:sldChg chg="del">
        <pc:chgData name="Dinh Nguyen" userId="75ea2f2f01fb72ed" providerId="LiveId" clId="{FC38DF30-3A81-5E45-8DD1-F4284ECE2513}" dt="2023-05-23T01:30:40.488" v="8" actId="2696"/>
        <pc:sldMkLst>
          <pc:docMk/>
          <pc:sldMk cId="679257073" sldId="308"/>
        </pc:sldMkLst>
      </pc:sldChg>
      <pc:sldChg chg="addSp delSp modSp add mod">
        <pc:chgData name="Dinh Nguyen" userId="75ea2f2f01fb72ed" providerId="LiveId" clId="{FC38DF30-3A81-5E45-8DD1-F4284ECE2513}" dt="2023-05-23T03:02:32.757" v="448" actId="20577"/>
        <pc:sldMkLst>
          <pc:docMk/>
          <pc:sldMk cId="2486534558" sldId="308"/>
        </pc:sldMkLst>
        <pc:spChg chg="mod">
          <ac:chgData name="Dinh Nguyen" userId="75ea2f2f01fb72ed" providerId="LiveId" clId="{FC38DF30-3A81-5E45-8DD1-F4284ECE2513}" dt="2023-05-23T03:02:32.757" v="448" actId="20577"/>
          <ac:spMkLst>
            <pc:docMk/>
            <pc:sldMk cId="2486534558" sldId="308"/>
            <ac:spMk id="2" creationId="{308AF877-C1B8-8640-6C27-90DB439EFFEC}"/>
          </ac:spMkLst>
        </pc:spChg>
        <pc:picChg chg="del">
          <ac:chgData name="Dinh Nguyen" userId="75ea2f2f01fb72ed" providerId="LiveId" clId="{FC38DF30-3A81-5E45-8DD1-F4284ECE2513}" dt="2023-05-23T03:01:49.250" v="406" actId="478"/>
          <ac:picMkLst>
            <pc:docMk/>
            <pc:sldMk cId="2486534558" sldId="308"/>
            <ac:picMk id="4" creationId="{AB1DA855-69F7-BC4C-E796-8FD97AC2A050}"/>
          </ac:picMkLst>
        </pc:picChg>
        <pc:picChg chg="add mod">
          <ac:chgData name="Dinh Nguyen" userId="75ea2f2f01fb72ed" providerId="LiveId" clId="{FC38DF30-3A81-5E45-8DD1-F4284ECE2513}" dt="2023-05-23T03:02:02.558" v="414" actId="208"/>
          <ac:picMkLst>
            <pc:docMk/>
            <pc:sldMk cId="2486534558" sldId="308"/>
            <ac:picMk id="5" creationId="{CE902F51-5544-E880-0CEE-7EE7ACBDA0CB}"/>
          </ac:picMkLst>
        </pc:picChg>
      </pc:sldChg>
      <pc:sldChg chg="addSp delSp modSp add mod">
        <pc:chgData name="Dinh Nguyen" userId="75ea2f2f01fb72ed" providerId="LiveId" clId="{FC38DF30-3A81-5E45-8DD1-F4284ECE2513}" dt="2023-05-23T03:24:26.714" v="921" actId="255"/>
        <pc:sldMkLst>
          <pc:docMk/>
          <pc:sldMk cId="1046725178" sldId="309"/>
        </pc:sldMkLst>
        <pc:spChg chg="mod">
          <ac:chgData name="Dinh Nguyen" userId="75ea2f2f01fb72ed" providerId="LiveId" clId="{FC38DF30-3A81-5E45-8DD1-F4284ECE2513}" dt="2023-05-23T03:24:26.714" v="921" actId="255"/>
          <ac:spMkLst>
            <pc:docMk/>
            <pc:sldMk cId="1046725178" sldId="309"/>
            <ac:spMk id="2" creationId="{308AF877-C1B8-8640-6C27-90DB439EFFEC}"/>
          </ac:spMkLst>
        </pc:spChg>
        <pc:picChg chg="add mod">
          <ac:chgData name="Dinh Nguyen" userId="75ea2f2f01fb72ed" providerId="LiveId" clId="{FC38DF30-3A81-5E45-8DD1-F4284ECE2513}" dt="2023-05-23T03:10:13.244" v="538" actId="208"/>
          <ac:picMkLst>
            <pc:docMk/>
            <pc:sldMk cId="1046725178" sldId="309"/>
            <ac:picMk id="4" creationId="{4C234425-05B3-2F07-777B-F260E6A8E744}"/>
          </ac:picMkLst>
        </pc:picChg>
        <pc:picChg chg="del">
          <ac:chgData name="Dinh Nguyen" userId="75ea2f2f01fb72ed" providerId="LiveId" clId="{FC38DF30-3A81-5E45-8DD1-F4284ECE2513}" dt="2023-05-23T03:09:42.259" v="524" actId="478"/>
          <ac:picMkLst>
            <pc:docMk/>
            <pc:sldMk cId="1046725178" sldId="309"/>
            <ac:picMk id="5" creationId="{CE902F51-5544-E880-0CEE-7EE7ACBDA0CB}"/>
          </ac:picMkLst>
        </pc:picChg>
        <pc:picChg chg="add mod">
          <ac:chgData name="Dinh Nguyen" userId="75ea2f2f01fb72ed" providerId="LiveId" clId="{FC38DF30-3A81-5E45-8DD1-F4284ECE2513}" dt="2023-05-23T03:10:08.163" v="536" actId="208"/>
          <ac:picMkLst>
            <pc:docMk/>
            <pc:sldMk cId="1046725178" sldId="309"/>
            <ac:picMk id="7" creationId="{076EDCA7-FDF7-E038-478D-9C10952CAF52}"/>
          </ac:picMkLst>
        </pc:picChg>
      </pc:sldChg>
      <pc:sldChg chg="del">
        <pc:chgData name="Dinh Nguyen" userId="75ea2f2f01fb72ed" providerId="LiveId" clId="{FC38DF30-3A81-5E45-8DD1-F4284ECE2513}" dt="2023-05-23T01:30:40.479" v="1" actId="2696"/>
        <pc:sldMkLst>
          <pc:docMk/>
          <pc:sldMk cId="1641735168" sldId="309"/>
        </pc:sldMkLst>
      </pc:sldChg>
      <pc:sldChg chg="del">
        <pc:chgData name="Dinh Nguyen" userId="75ea2f2f01fb72ed" providerId="LiveId" clId="{FC38DF30-3A81-5E45-8DD1-F4284ECE2513}" dt="2023-05-23T01:30:40.487" v="7" actId="2696"/>
        <pc:sldMkLst>
          <pc:docMk/>
          <pc:sldMk cId="2941979333" sldId="310"/>
        </pc:sldMkLst>
      </pc:sldChg>
      <pc:sldChg chg="addSp delSp modSp add mod">
        <pc:chgData name="Dinh Nguyen" userId="75ea2f2f01fb72ed" providerId="LiveId" clId="{FC38DF30-3A81-5E45-8DD1-F4284ECE2513}" dt="2023-05-23T03:24:34.109" v="932" actId="113"/>
        <pc:sldMkLst>
          <pc:docMk/>
          <pc:sldMk cId="3786793987" sldId="310"/>
        </pc:sldMkLst>
        <pc:spChg chg="mod">
          <ac:chgData name="Dinh Nguyen" userId="75ea2f2f01fb72ed" providerId="LiveId" clId="{FC38DF30-3A81-5E45-8DD1-F4284ECE2513}" dt="2023-05-23T03:24:34.109" v="932" actId="113"/>
          <ac:spMkLst>
            <pc:docMk/>
            <pc:sldMk cId="3786793987" sldId="310"/>
            <ac:spMk id="2" creationId="{308AF877-C1B8-8640-6C27-90DB439EFFEC}"/>
          </ac:spMkLst>
        </pc:spChg>
        <pc:picChg chg="del">
          <ac:chgData name="Dinh Nguyen" userId="75ea2f2f01fb72ed" providerId="LiveId" clId="{FC38DF30-3A81-5E45-8DD1-F4284ECE2513}" dt="2023-05-23T03:14:57.846" v="614" actId="478"/>
          <ac:picMkLst>
            <pc:docMk/>
            <pc:sldMk cId="3786793987" sldId="310"/>
            <ac:picMk id="4" creationId="{4C234425-05B3-2F07-777B-F260E6A8E744}"/>
          </ac:picMkLst>
        </pc:picChg>
        <pc:picChg chg="add mod">
          <ac:chgData name="Dinh Nguyen" userId="75ea2f2f01fb72ed" providerId="LiveId" clId="{FC38DF30-3A81-5E45-8DD1-F4284ECE2513}" dt="2023-05-23T03:16:39.488" v="695" actId="1076"/>
          <ac:picMkLst>
            <pc:docMk/>
            <pc:sldMk cId="3786793987" sldId="310"/>
            <ac:picMk id="5" creationId="{CB7B60B3-8880-DB41-7CC3-98212B134DB1}"/>
          </ac:picMkLst>
        </pc:picChg>
        <pc:picChg chg="del">
          <ac:chgData name="Dinh Nguyen" userId="75ea2f2f01fb72ed" providerId="LiveId" clId="{FC38DF30-3A81-5E45-8DD1-F4284ECE2513}" dt="2023-05-23T03:15:29.433" v="667" actId="478"/>
          <ac:picMkLst>
            <pc:docMk/>
            <pc:sldMk cId="3786793987" sldId="310"/>
            <ac:picMk id="7" creationId="{076EDCA7-FDF7-E038-478D-9C10952CAF52}"/>
          </ac:picMkLst>
        </pc:picChg>
      </pc:sldChg>
      <pc:sldChg chg="addSp delSp modSp add mod ord">
        <pc:chgData name="Dinh Nguyen" userId="75ea2f2f01fb72ed" providerId="LiveId" clId="{FC38DF30-3A81-5E45-8DD1-F4284ECE2513}" dt="2023-05-23T03:24:46.785" v="955" actId="113"/>
        <pc:sldMkLst>
          <pc:docMk/>
          <pc:sldMk cId="2126794333" sldId="311"/>
        </pc:sldMkLst>
        <pc:spChg chg="mod">
          <ac:chgData name="Dinh Nguyen" userId="75ea2f2f01fb72ed" providerId="LiveId" clId="{FC38DF30-3A81-5E45-8DD1-F4284ECE2513}" dt="2023-05-23T03:24:46.785" v="955" actId="113"/>
          <ac:spMkLst>
            <pc:docMk/>
            <pc:sldMk cId="2126794333" sldId="311"/>
            <ac:spMk id="2" creationId="{308AF877-C1B8-8640-6C27-90DB439EFFEC}"/>
          </ac:spMkLst>
        </pc:spChg>
        <pc:picChg chg="add del mod">
          <ac:chgData name="Dinh Nguyen" userId="75ea2f2f01fb72ed" providerId="LiveId" clId="{FC38DF30-3A81-5E45-8DD1-F4284ECE2513}" dt="2023-05-23T03:19:11.627" v="799" actId="478"/>
          <ac:picMkLst>
            <pc:docMk/>
            <pc:sldMk cId="2126794333" sldId="311"/>
            <ac:picMk id="4" creationId="{62F29AB6-A6E3-DB49-1D4F-F30546A8196A}"/>
          </ac:picMkLst>
        </pc:picChg>
        <pc:picChg chg="del">
          <ac:chgData name="Dinh Nguyen" userId="75ea2f2f01fb72ed" providerId="LiveId" clId="{FC38DF30-3A81-5E45-8DD1-F4284ECE2513}" dt="2023-05-23T03:16:48.877" v="697" actId="478"/>
          <ac:picMkLst>
            <pc:docMk/>
            <pc:sldMk cId="2126794333" sldId="311"/>
            <ac:picMk id="5" creationId="{CB7B60B3-8880-DB41-7CC3-98212B134DB1}"/>
          </ac:picMkLst>
        </pc:picChg>
      </pc:sldChg>
      <pc:sldChg chg="del">
        <pc:chgData name="Dinh Nguyen" userId="75ea2f2f01fb72ed" providerId="LiveId" clId="{FC38DF30-3A81-5E45-8DD1-F4284ECE2513}" dt="2023-05-23T01:30:40.490" v="10" actId="2696"/>
        <pc:sldMkLst>
          <pc:docMk/>
          <pc:sldMk cId="3856852097" sldId="311"/>
        </pc:sldMkLst>
      </pc:sldChg>
      <pc:sldChg chg="addSp delSp modSp add mod">
        <pc:chgData name="Dinh Nguyen" userId="75ea2f2f01fb72ed" providerId="LiveId" clId="{FC38DF30-3A81-5E45-8DD1-F4284ECE2513}" dt="2023-05-23T03:24:59.749" v="966" actId="113"/>
        <pc:sldMkLst>
          <pc:docMk/>
          <pc:sldMk cId="1430748316" sldId="312"/>
        </pc:sldMkLst>
        <pc:spChg chg="mod">
          <ac:chgData name="Dinh Nguyen" userId="75ea2f2f01fb72ed" providerId="LiveId" clId="{FC38DF30-3A81-5E45-8DD1-F4284ECE2513}" dt="2023-05-23T03:24:59.749" v="966" actId="113"/>
          <ac:spMkLst>
            <pc:docMk/>
            <pc:sldMk cId="1430748316" sldId="312"/>
            <ac:spMk id="2" creationId="{308AF877-C1B8-8640-6C27-90DB439EFFEC}"/>
          </ac:spMkLst>
        </pc:spChg>
        <pc:picChg chg="add del">
          <ac:chgData name="Dinh Nguyen" userId="75ea2f2f01fb72ed" providerId="LiveId" clId="{FC38DF30-3A81-5E45-8DD1-F4284ECE2513}" dt="2023-05-23T03:23:53.966" v="893" actId="478"/>
          <ac:picMkLst>
            <pc:docMk/>
            <pc:sldMk cId="1430748316" sldId="312"/>
            <ac:picMk id="4" creationId="{62F29AB6-A6E3-DB49-1D4F-F30546A8196A}"/>
          </ac:picMkLst>
        </pc:picChg>
        <pc:picChg chg="add del mod">
          <ac:chgData name="Dinh Nguyen" userId="75ea2f2f01fb72ed" providerId="LiveId" clId="{FC38DF30-3A81-5E45-8DD1-F4284ECE2513}" dt="2023-05-23T03:23:53.610" v="892"/>
          <ac:picMkLst>
            <pc:docMk/>
            <pc:sldMk cId="1430748316" sldId="312"/>
            <ac:picMk id="5" creationId="{E381081F-A3C3-B62F-7C28-9448E86457A6}"/>
          </ac:picMkLst>
        </pc:picChg>
      </pc:sldChg>
      <pc:sldChg chg="del">
        <pc:chgData name="Dinh Nguyen" userId="75ea2f2f01fb72ed" providerId="LiveId" clId="{FC38DF30-3A81-5E45-8DD1-F4284ECE2513}" dt="2023-05-23T01:30:40.483" v="4" actId="2696"/>
        <pc:sldMkLst>
          <pc:docMk/>
          <pc:sldMk cId="3535451195" sldId="312"/>
        </pc:sldMkLst>
      </pc:sldChg>
      <pc:sldChg chg="del">
        <pc:chgData name="Dinh Nguyen" userId="75ea2f2f01fb72ed" providerId="LiveId" clId="{FC38DF30-3A81-5E45-8DD1-F4284ECE2513}" dt="2023-05-23T01:30:40.504" v="15" actId="2696"/>
        <pc:sldMkLst>
          <pc:docMk/>
          <pc:sldMk cId="517724221" sldId="313"/>
        </pc:sldMkLst>
      </pc:sldChg>
      <pc:sldChg chg="add">
        <pc:chgData name="Dinh Nguyen" userId="75ea2f2f01fb72ed" providerId="LiveId" clId="{FC38DF30-3A81-5E45-8DD1-F4284ECE2513}" dt="2023-05-23T03:24:11.471" v="909"/>
        <pc:sldMkLst>
          <pc:docMk/>
          <pc:sldMk cId="1850123538" sldId="313"/>
        </pc:sldMkLst>
      </pc:sldChg>
      <pc:sldChg chg="delSp modSp add mod">
        <pc:chgData name="Dinh Nguyen" userId="75ea2f2f01fb72ed" providerId="LiveId" clId="{FC38DF30-3A81-5E45-8DD1-F4284ECE2513}" dt="2023-05-23T03:27:20.705" v="981" actId="113"/>
        <pc:sldMkLst>
          <pc:docMk/>
          <pc:sldMk cId="2663885659" sldId="314"/>
        </pc:sldMkLst>
        <pc:spChg chg="mod">
          <ac:chgData name="Dinh Nguyen" userId="75ea2f2f01fb72ed" providerId="LiveId" clId="{FC38DF30-3A81-5E45-8DD1-F4284ECE2513}" dt="2023-05-23T03:27:20.705" v="981" actId="113"/>
          <ac:spMkLst>
            <pc:docMk/>
            <pc:sldMk cId="2663885659" sldId="314"/>
            <ac:spMk id="2" creationId="{308AF877-C1B8-8640-6C27-90DB439EFFEC}"/>
          </ac:spMkLst>
        </pc:spChg>
        <pc:spChg chg="mod">
          <ac:chgData name="Dinh Nguyen" userId="75ea2f2f01fb72ed" providerId="LiveId" clId="{FC38DF30-3A81-5E45-8DD1-F4284ECE2513}" dt="2023-05-23T03:26:45.966" v="969"/>
          <ac:spMkLst>
            <pc:docMk/>
            <pc:sldMk cId="2663885659" sldId="314"/>
            <ac:spMk id="139" creationId="{00000000-0000-0000-0000-000000000000}"/>
          </ac:spMkLst>
        </pc:spChg>
        <pc:picChg chg="del">
          <ac:chgData name="Dinh Nguyen" userId="75ea2f2f01fb72ed" providerId="LiveId" clId="{FC38DF30-3A81-5E45-8DD1-F4284ECE2513}" dt="2023-05-23T03:26:38.075" v="968" actId="478"/>
          <ac:picMkLst>
            <pc:docMk/>
            <pc:sldMk cId="2663885659" sldId="314"/>
            <ac:picMk id="5" creationId="{E381081F-A3C3-B62F-7C28-9448E86457A6}"/>
          </ac:picMkLst>
        </pc:picChg>
      </pc:sldChg>
      <pc:sldChg chg="del">
        <pc:chgData name="Dinh Nguyen" userId="75ea2f2f01fb72ed" providerId="LiveId" clId="{FC38DF30-3A81-5E45-8DD1-F4284ECE2513}" dt="2023-05-23T01:30:40.486" v="6" actId="2696"/>
        <pc:sldMkLst>
          <pc:docMk/>
          <pc:sldMk cId="4282921293" sldId="314"/>
        </pc:sldMkLst>
      </pc:sldChg>
      <pc:sldChg chg="addSp delSp modSp add mod">
        <pc:chgData name="Dinh Nguyen" userId="75ea2f2f01fb72ed" providerId="LiveId" clId="{FC38DF30-3A81-5E45-8DD1-F4284ECE2513}" dt="2023-05-23T06:57:04.892" v="1007" actId="1076"/>
        <pc:sldMkLst>
          <pc:docMk/>
          <pc:sldMk cId="724563406" sldId="315"/>
        </pc:sldMkLst>
        <pc:spChg chg="del">
          <ac:chgData name="Dinh Nguyen" userId="75ea2f2f01fb72ed" providerId="LiveId" clId="{FC38DF30-3A81-5E45-8DD1-F4284ECE2513}" dt="2023-05-23T03:38:07.056" v="983" actId="478"/>
          <ac:spMkLst>
            <pc:docMk/>
            <pc:sldMk cId="724563406" sldId="315"/>
            <ac:spMk id="2" creationId="{308AF877-C1B8-8640-6C27-90DB439EFFEC}"/>
          </ac:spMkLst>
        </pc:spChg>
        <pc:spChg chg="add del mod">
          <ac:chgData name="Dinh Nguyen" userId="75ea2f2f01fb72ed" providerId="LiveId" clId="{FC38DF30-3A81-5E45-8DD1-F4284ECE2513}" dt="2023-05-23T03:38:09.255" v="984" actId="478"/>
          <ac:spMkLst>
            <pc:docMk/>
            <pc:sldMk cId="724563406" sldId="315"/>
            <ac:spMk id="4" creationId="{C7EF1B11-B71A-CCA2-6B0D-F384B30FD56A}"/>
          </ac:spMkLst>
        </pc:spChg>
        <pc:picChg chg="add mod modCrop">
          <ac:chgData name="Dinh Nguyen" userId="75ea2f2f01fb72ed" providerId="LiveId" clId="{FC38DF30-3A81-5E45-8DD1-F4284ECE2513}" dt="2023-05-23T06:57:01.908" v="1006" actId="1076"/>
          <ac:picMkLst>
            <pc:docMk/>
            <pc:sldMk cId="724563406" sldId="315"/>
            <ac:picMk id="3" creationId="{074754E2-0482-E008-1FEC-AC18759DCCCD}"/>
          </ac:picMkLst>
        </pc:picChg>
        <pc:picChg chg="add mod">
          <ac:chgData name="Dinh Nguyen" userId="75ea2f2f01fb72ed" providerId="LiveId" clId="{FC38DF30-3A81-5E45-8DD1-F4284ECE2513}" dt="2023-05-23T06:57:04.892" v="1007" actId="1076"/>
          <ac:picMkLst>
            <pc:docMk/>
            <pc:sldMk cId="724563406" sldId="315"/>
            <ac:picMk id="6" creationId="{2A9A019B-F922-A109-C362-26B72F7F7D57}"/>
          </ac:picMkLst>
        </pc:picChg>
      </pc:sldChg>
      <pc:sldChg chg="del">
        <pc:chgData name="Dinh Nguyen" userId="75ea2f2f01fb72ed" providerId="LiveId" clId="{FC38DF30-3A81-5E45-8DD1-F4284ECE2513}" dt="2023-05-23T01:30:40.505" v="16" actId="2696"/>
        <pc:sldMkLst>
          <pc:docMk/>
          <pc:sldMk cId="3618492123" sldId="315"/>
        </pc:sldMkLst>
      </pc:sldChg>
      <pc:sldChg chg="modSp add mod">
        <pc:chgData name="Dinh Nguyen" userId="75ea2f2f01fb72ed" providerId="LiveId" clId="{FC38DF30-3A81-5E45-8DD1-F4284ECE2513}" dt="2023-05-23T07:56:25.562" v="1099" actId="20577"/>
        <pc:sldMkLst>
          <pc:docMk/>
          <pc:sldMk cId="144449172" sldId="316"/>
        </pc:sldMkLst>
        <pc:spChg chg="mod">
          <ac:chgData name="Dinh Nguyen" userId="75ea2f2f01fb72ed" providerId="LiveId" clId="{FC38DF30-3A81-5E45-8DD1-F4284ECE2513}" dt="2023-05-23T07:56:25.562" v="1099" actId="20577"/>
          <ac:spMkLst>
            <pc:docMk/>
            <pc:sldMk cId="144449172" sldId="316"/>
            <ac:spMk id="131" creationId="{00000000-0000-0000-0000-000000000000}"/>
          </ac:spMkLst>
        </pc:spChg>
      </pc:sldChg>
      <pc:sldChg chg="del">
        <pc:chgData name="Dinh Nguyen" userId="75ea2f2f01fb72ed" providerId="LiveId" clId="{FC38DF30-3A81-5E45-8DD1-F4284ECE2513}" dt="2023-05-23T01:30:40.485" v="5" actId="2696"/>
        <pc:sldMkLst>
          <pc:docMk/>
          <pc:sldMk cId="2899676809" sldId="316"/>
        </pc:sldMkLst>
      </pc:sldChg>
      <pc:sldChg chg="addSp modSp add mod">
        <pc:chgData name="Dinh Nguyen" userId="75ea2f2f01fb72ed" providerId="LiveId" clId="{FC38DF30-3A81-5E45-8DD1-F4284ECE2513}" dt="2023-05-23T08:15:31.422" v="1173" actId="1076"/>
        <pc:sldMkLst>
          <pc:docMk/>
          <pc:sldMk cId="3623508591" sldId="317"/>
        </pc:sldMkLst>
        <pc:spChg chg="mod">
          <ac:chgData name="Dinh Nguyen" userId="75ea2f2f01fb72ed" providerId="LiveId" clId="{FC38DF30-3A81-5E45-8DD1-F4284ECE2513}" dt="2023-05-23T08:15:16.248" v="1167" actId="20577"/>
          <ac:spMkLst>
            <pc:docMk/>
            <pc:sldMk cId="3623508591" sldId="317"/>
            <ac:spMk id="2" creationId="{308AF877-C1B8-8640-6C27-90DB439EFFEC}"/>
          </ac:spMkLst>
        </pc:spChg>
        <pc:spChg chg="mod">
          <ac:chgData name="Dinh Nguyen" userId="75ea2f2f01fb72ed" providerId="LiveId" clId="{FC38DF30-3A81-5E45-8DD1-F4284ECE2513}" dt="2023-05-23T07:56:42.184" v="1139" actId="20577"/>
          <ac:spMkLst>
            <pc:docMk/>
            <pc:sldMk cId="3623508591" sldId="317"/>
            <ac:spMk id="139" creationId="{00000000-0000-0000-0000-000000000000}"/>
          </ac:spMkLst>
        </pc:spChg>
        <pc:picChg chg="add mod">
          <ac:chgData name="Dinh Nguyen" userId="75ea2f2f01fb72ed" providerId="LiveId" clId="{FC38DF30-3A81-5E45-8DD1-F4284ECE2513}" dt="2023-05-23T08:15:31.422" v="1173" actId="1076"/>
          <ac:picMkLst>
            <pc:docMk/>
            <pc:sldMk cId="3623508591" sldId="317"/>
            <ac:picMk id="1026" creationId="{ABCB7E9A-3777-041C-B2F8-0600CD205B0D}"/>
          </ac:picMkLst>
        </pc:picChg>
      </pc:sldChg>
      <pc:sldChg chg="del">
        <pc:chgData name="Dinh Nguyen" userId="75ea2f2f01fb72ed" providerId="LiveId" clId="{FC38DF30-3A81-5E45-8DD1-F4284ECE2513}" dt="2023-05-23T01:30:40.506" v="17" actId="2696"/>
        <pc:sldMkLst>
          <pc:docMk/>
          <pc:sldMk cId="3677113286" sldId="317"/>
        </pc:sldMkLst>
      </pc:sldChg>
      <pc:sldChg chg="addSp delSp modSp add mod">
        <pc:chgData name="Dinh Nguyen" userId="75ea2f2f01fb72ed" providerId="LiveId" clId="{FC38DF30-3A81-5E45-8DD1-F4284ECE2513}" dt="2023-05-23T09:34:25.877" v="1266" actId="208"/>
        <pc:sldMkLst>
          <pc:docMk/>
          <pc:sldMk cId="2053898198" sldId="318"/>
        </pc:sldMkLst>
        <pc:spChg chg="mod">
          <ac:chgData name="Dinh Nguyen" userId="75ea2f2f01fb72ed" providerId="LiveId" clId="{FC38DF30-3A81-5E45-8DD1-F4284ECE2513}" dt="2023-05-23T09:33:48.111" v="1259" actId="20577"/>
          <ac:spMkLst>
            <pc:docMk/>
            <pc:sldMk cId="2053898198" sldId="318"/>
            <ac:spMk id="2" creationId="{308AF877-C1B8-8640-6C27-90DB439EFFEC}"/>
          </ac:spMkLst>
        </pc:spChg>
        <pc:picChg chg="add mod">
          <ac:chgData name="Dinh Nguyen" userId="75ea2f2f01fb72ed" providerId="LiveId" clId="{FC38DF30-3A81-5E45-8DD1-F4284ECE2513}" dt="2023-05-23T09:34:25.877" v="1266" actId="208"/>
          <ac:picMkLst>
            <pc:docMk/>
            <pc:sldMk cId="2053898198" sldId="318"/>
            <ac:picMk id="4" creationId="{AC3AEB54-9C8A-3B48-2875-393252A6DAED}"/>
          </ac:picMkLst>
        </pc:picChg>
        <pc:picChg chg="del">
          <ac:chgData name="Dinh Nguyen" userId="75ea2f2f01fb72ed" providerId="LiveId" clId="{FC38DF30-3A81-5E45-8DD1-F4284ECE2513}" dt="2023-05-23T09:25:10.556" v="1175" actId="478"/>
          <ac:picMkLst>
            <pc:docMk/>
            <pc:sldMk cId="2053898198" sldId="318"/>
            <ac:picMk id="1026" creationId="{ABCB7E9A-3777-041C-B2F8-0600CD205B0D}"/>
          </ac:picMkLst>
        </pc:picChg>
      </pc:sldChg>
      <pc:sldChg chg="addSp delSp modSp add mod">
        <pc:chgData name="Dinh Nguyen" userId="75ea2f2f01fb72ed" providerId="LiveId" clId="{FC38DF30-3A81-5E45-8DD1-F4284ECE2513}" dt="2023-05-23T09:41:07.404" v="1312" actId="1076"/>
        <pc:sldMkLst>
          <pc:docMk/>
          <pc:sldMk cId="3588696683" sldId="319"/>
        </pc:sldMkLst>
        <pc:spChg chg="mod">
          <ac:chgData name="Dinh Nguyen" userId="75ea2f2f01fb72ed" providerId="LiveId" clId="{FC38DF30-3A81-5E45-8DD1-F4284ECE2513}" dt="2023-05-23T09:40:59.771" v="1308" actId="14100"/>
          <ac:spMkLst>
            <pc:docMk/>
            <pc:sldMk cId="3588696683" sldId="319"/>
            <ac:spMk id="2" creationId="{308AF877-C1B8-8640-6C27-90DB439EFFEC}"/>
          </ac:spMkLst>
        </pc:spChg>
        <pc:picChg chg="add mod">
          <ac:chgData name="Dinh Nguyen" userId="75ea2f2f01fb72ed" providerId="LiveId" clId="{FC38DF30-3A81-5E45-8DD1-F4284ECE2513}" dt="2023-05-23T09:41:07.404" v="1312" actId="1076"/>
          <ac:picMkLst>
            <pc:docMk/>
            <pc:sldMk cId="3588696683" sldId="319"/>
            <ac:picMk id="3" creationId="{BB04FBD1-9838-E708-993D-E470192083A5}"/>
          </ac:picMkLst>
        </pc:picChg>
        <pc:picChg chg="del">
          <ac:chgData name="Dinh Nguyen" userId="75ea2f2f01fb72ed" providerId="LiveId" clId="{FC38DF30-3A81-5E45-8DD1-F4284ECE2513}" dt="2023-05-23T09:40:47.765" v="1268" actId="478"/>
          <ac:picMkLst>
            <pc:docMk/>
            <pc:sldMk cId="3588696683" sldId="319"/>
            <ac:picMk id="4" creationId="{AC3AEB54-9C8A-3B48-2875-393252A6DAED}"/>
          </ac:picMkLst>
        </pc:picChg>
      </pc:sldChg>
      <pc:sldChg chg="addSp delSp modSp add mod">
        <pc:chgData name="Dinh Nguyen" userId="75ea2f2f01fb72ed" providerId="LiveId" clId="{FC38DF30-3A81-5E45-8DD1-F4284ECE2513}" dt="2023-05-23T09:41:53.842" v="1330"/>
        <pc:sldMkLst>
          <pc:docMk/>
          <pc:sldMk cId="2400428106" sldId="320"/>
        </pc:sldMkLst>
        <pc:spChg chg="mod">
          <ac:chgData name="Dinh Nguyen" userId="75ea2f2f01fb72ed" providerId="LiveId" clId="{FC38DF30-3A81-5E45-8DD1-F4284ECE2513}" dt="2023-05-23T09:41:36.075" v="1323" actId="20577"/>
          <ac:spMkLst>
            <pc:docMk/>
            <pc:sldMk cId="2400428106" sldId="320"/>
            <ac:spMk id="2" creationId="{308AF877-C1B8-8640-6C27-90DB439EFFEC}"/>
          </ac:spMkLst>
        </pc:spChg>
        <pc:spChg chg="add del mod">
          <ac:chgData name="Dinh Nguyen" userId="75ea2f2f01fb72ed" providerId="LiveId" clId="{FC38DF30-3A81-5E45-8DD1-F4284ECE2513}" dt="2023-05-23T09:41:53.842" v="1330"/>
          <ac:spMkLst>
            <pc:docMk/>
            <pc:sldMk cId="2400428106" sldId="320"/>
            <ac:spMk id="4" creationId="{4A684D77-F4FE-168A-49F7-344B944425F2}"/>
          </ac:spMkLst>
        </pc:spChg>
        <pc:spChg chg="add mod">
          <ac:chgData name="Dinh Nguyen" userId="75ea2f2f01fb72ed" providerId="LiveId" clId="{FC38DF30-3A81-5E45-8DD1-F4284ECE2513}" dt="2023-05-23T09:41:24.855" v="1316" actId="1076"/>
          <ac:spMkLst>
            <pc:docMk/>
            <pc:sldMk cId="2400428106" sldId="320"/>
            <ac:spMk id="5" creationId="{150E12F0-3F7B-795A-2D14-150085316D21}"/>
          </ac:spMkLst>
        </pc:spChg>
        <pc:picChg chg="del">
          <ac:chgData name="Dinh Nguyen" userId="75ea2f2f01fb72ed" providerId="LiveId" clId="{FC38DF30-3A81-5E45-8DD1-F4284ECE2513}" dt="2023-05-23T09:41:22.262" v="1314" actId="478"/>
          <ac:picMkLst>
            <pc:docMk/>
            <pc:sldMk cId="2400428106" sldId="320"/>
            <ac:picMk id="3" creationId="{BB04FBD1-9838-E708-993D-E470192083A5}"/>
          </ac:picMkLst>
        </pc:picChg>
        <pc:picChg chg="add mod">
          <ac:chgData name="Dinh Nguyen" userId="75ea2f2f01fb72ed" providerId="LiveId" clId="{FC38DF30-3A81-5E45-8DD1-F4284ECE2513}" dt="2023-05-23T09:41:52.586" v="1328" actId="208"/>
          <ac:picMkLst>
            <pc:docMk/>
            <pc:sldMk cId="2400428106" sldId="320"/>
            <ac:picMk id="3073" creationId="{6E5E6D68-F437-C207-E20C-DCB59F0BB380}"/>
          </ac:picMkLst>
        </pc:picChg>
      </pc:sldChg>
    </pc:docChg>
  </pc:docChgLst>
  <pc:docChgLst>
    <pc:chgData name="Dinh Nguyen" userId="75ea2f2f01fb72ed" providerId="LiveId" clId="{33E9C4AA-0E5C-C646-8BC9-E93969CBD77F}"/>
    <pc:docChg chg="undo custSel addSld delSld modSld sldOrd">
      <pc:chgData name="Dinh Nguyen" userId="75ea2f2f01fb72ed" providerId="LiveId" clId="{33E9C4AA-0E5C-C646-8BC9-E93969CBD77F}" dt="2023-05-22T03:29:41.055" v="1539" actId="113"/>
      <pc:docMkLst>
        <pc:docMk/>
      </pc:docMkLst>
      <pc:sldChg chg="modSp mod">
        <pc:chgData name="Dinh Nguyen" userId="75ea2f2f01fb72ed" providerId="LiveId" clId="{33E9C4AA-0E5C-C646-8BC9-E93969CBD77F}" dt="2023-05-22T02:24:47.938" v="7" actId="20577"/>
        <pc:sldMkLst>
          <pc:docMk/>
          <pc:sldMk cId="0" sldId="256"/>
        </pc:sldMkLst>
        <pc:spChg chg="mod">
          <ac:chgData name="Dinh Nguyen" userId="75ea2f2f01fb72ed" providerId="LiveId" clId="{33E9C4AA-0E5C-C646-8BC9-E93969CBD77F}" dt="2023-05-22T02:24:47.938" v="7" actId="20577"/>
          <ac:spMkLst>
            <pc:docMk/>
            <pc:sldMk cId="0" sldId="256"/>
            <ac:spMk id="104" creationId="{00000000-0000-0000-0000-000000000000}"/>
          </ac:spMkLst>
        </pc:spChg>
        <pc:spChg chg="mod">
          <ac:chgData name="Dinh Nguyen" userId="75ea2f2f01fb72ed" providerId="LiveId" clId="{33E9C4AA-0E5C-C646-8BC9-E93969CBD77F}" dt="2023-05-22T02:24:43.853" v="1" actId="20577"/>
          <ac:spMkLst>
            <pc:docMk/>
            <pc:sldMk cId="0" sldId="256"/>
            <ac:spMk id="105" creationId="{00000000-0000-0000-0000-000000000000}"/>
          </ac:spMkLst>
        </pc:spChg>
      </pc:sldChg>
      <pc:sldChg chg="modSp mod">
        <pc:chgData name="Dinh Nguyen" userId="75ea2f2f01fb72ed" providerId="LiveId" clId="{33E9C4AA-0E5C-C646-8BC9-E93969CBD77F}" dt="2023-05-22T02:37:04.006" v="265" actId="20577"/>
        <pc:sldMkLst>
          <pc:docMk/>
          <pc:sldMk cId="0" sldId="257"/>
        </pc:sldMkLst>
        <pc:spChg chg="mod">
          <ac:chgData name="Dinh Nguyen" userId="75ea2f2f01fb72ed" providerId="LiveId" clId="{33E9C4AA-0E5C-C646-8BC9-E93969CBD77F}" dt="2023-05-22T02:37:04.006" v="265" actId="20577"/>
          <ac:spMkLst>
            <pc:docMk/>
            <pc:sldMk cId="0" sldId="257"/>
            <ac:spMk id="111" creationId="{00000000-0000-0000-0000-000000000000}"/>
          </ac:spMkLst>
        </pc:spChg>
      </pc:sldChg>
      <pc:sldChg chg="modSp mod">
        <pc:chgData name="Dinh Nguyen" userId="75ea2f2f01fb72ed" providerId="LiveId" clId="{33E9C4AA-0E5C-C646-8BC9-E93969CBD77F}" dt="2023-05-22T03:05:08.104" v="804" actId="20577"/>
        <pc:sldMkLst>
          <pc:docMk/>
          <pc:sldMk cId="0" sldId="258"/>
        </pc:sldMkLst>
        <pc:spChg chg="mod">
          <ac:chgData name="Dinh Nguyen" userId="75ea2f2f01fb72ed" providerId="LiveId" clId="{33E9C4AA-0E5C-C646-8BC9-E93969CBD77F}" dt="2023-05-22T03:05:08.104" v="804" actId="20577"/>
          <ac:spMkLst>
            <pc:docMk/>
            <pc:sldMk cId="0" sldId="258"/>
            <ac:spMk id="116" creationId="{00000000-0000-0000-0000-000000000000}"/>
          </ac:spMkLst>
        </pc:spChg>
      </pc:sldChg>
      <pc:sldChg chg="modSp mod">
        <pc:chgData name="Dinh Nguyen" userId="75ea2f2f01fb72ed" providerId="LiveId" clId="{33E9C4AA-0E5C-C646-8BC9-E93969CBD77F}" dt="2023-05-22T02:37:46.830" v="309" actId="20577"/>
        <pc:sldMkLst>
          <pc:docMk/>
          <pc:sldMk cId="0" sldId="259"/>
        </pc:sldMkLst>
        <pc:spChg chg="mod">
          <ac:chgData name="Dinh Nguyen" userId="75ea2f2f01fb72ed" providerId="LiveId" clId="{33E9C4AA-0E5C-C646-8BC9-E93969CBD77F}" dt="2023-05-22T02:37:46.830" v="309" actId="20577"/>
          <ac:spMkLst>
            <pc:docMk/>
            <pc:sldMk cId="0" sldId="259"/>
            <ac:spMk id="125" creationId="{00000000-0000-0000-0000-000000000000}"/>
          </ac:spMkLst>
        </pc:spChg>
      </pc:sldChg>
      <pc:sldChg chg="modSp mod">
        <pc:chgData name="Dinh Nguyen" userId="75ea2f2f01fb72ed" providerId="LiveId" clId="{33E9C4AA-0E5C-C646-8BC9-E93969CBD77F}" dt="2023-05-22T02:38:03.878" v="356" actId="20577"/>
        <pc:sldMkLst>
          <pc:docMk/>
          <pc:sldMk cId="0" sldId="260"/>
        </pc:sldMkLst>
        <pc:spChg chg="mod">
          <ac:chgData name="Dinh Nguyen" userId="75ea2f2f01fb72ed" providerId="LiveId" clId="{33E9C4AA-0E5C-C646-8BC9-E93969CBD77F}" dt="2023-05-22T02:38:03.878" v="356" actId="20577"/>
          <ac:spMkLst>
            <pc:docMk/>
            <pc:sldMk cId="0" sldId="260"/>
            <ac:spMk id="131" creationId="{00000000-0000-0000-0000-000000000000}"/>
          </ac:spMkLst>
        </pc:spChg>
      </pc:sldChg>
      <pc:sldChg chg="addSp delSp modSp mod">
        <pc:chgData name="Dinh Nguyen" userId="75ea2f2f01fb72ed" providerId="LiveId" clId="{33E9C4AA-0E5C-C646-8BC9-E93969CBD77F}" dt="2023-05-22T02:40:09.872" v="424" actId="1076"/>
        <pc:sldMkLst>
          <pc:docMk/>
          <pc:sldMk cId="0" sldId="261"/>
        </pc:sldMkLst>
        <pc:spChg chg="mod">
          <ac:chgData name="Dinh Nguyen" userId="75ea2f2f01fb72ed" providerId="LiveId" clId="{33E9C4AA-0E5C-C646-8BC9-E93969CBD77F}" dt="2023-05-22T02:38:27.420" v="402" actId="20577"/>
          <ac:spMkLst>
            <pc:docMk/>
            <pc:sldMk cId="0" sldId="261"/>
            <ac:spMk id="139" creationId="{00000000-0000-0000-0000-000000000000}"/>
          </ac:spMkLst>
        </pc:spChg>
        <pc:spChg chg="mod">
          <ac:chgData name="Dinh Nguyen" userId="75ea2f2f01fb72ed" providerId="LiveId" clId="{33E9C4AA-0E5C-C646-8BC9-E93969CBD77F}" dt="2023-05-22T02:39:39.388" v="420" actId="14100"/>
          <ac:spMkLst>
            <pc:docMk/>
            <pc:sldMk cId="0" sldId="261"/>
            <ac:spMk id="140" creationId="{00000000-0000-0000-0000-000000000000}"/>
          </ac:spMkLst>
        </pc:spChg>
        <pc:grpChg chg="del">
          <ac:chgData name="Dinh Nguyen" userId="75ea2f2f01fb72ed" providerId="LiveId" clId="{33E9C4AA-0E5C-C646-8BC9-E93969CBD77F}" dt="2023-05-22T02:39:03.385" v="414" actId="478"/>
          <ac:grpSpMkLst>
            <pc:docMk/>
            <pc:sldMk cId="0" sldId="261"/>
            <ac:grpSpMk id="141" creationId="{00000000-0000-0000-0000-000000000000}"/>
          </ac:grpSpMkLst>
        </pc:grpChg>
        <pc:picChg chg="add mod">
          <ac:chgData name="Dinh Nguyen" userId="75ea2f2f01fb72ed" providerId="LiveId" clId="{33E9C4AA-0E5C-C646-8BC9-E93969CBD77F}" dt="2023-05-22T02:40:09.872" v="424" actId="1076"/>
          <ac:picMkLst>
            <pc:docMk/>
            <pc:sldMk cId="0" sldId="261"/>
            <ac:picMk id="1026" creationId="{EAFE67CD-2625-6C4F-06F4-454B597145BF}"/>
          </ac:picMkLst>
        </pc:picChg>
      </pc:sldChg>
      <pc:sldChg chg="del">
        <pc:chgData name="Dinh Nguyen" userId="75ea2f2f01fb72ed" providerId="LiveId" clId="{33E9C4AA-0E5C-C646-8BC9-E93969CBD77F}" dt="2023-05-22T02:38:18.747" v="357" actId="2696"/>
        <pc:sldMkLst>
          <pc:docMk/>
          <pc:sldMk cId="0" sldId="262"/>
        </pc:sldMkLst>
      </pc:sldChg>
      <pc:sldChg chg="del">
        <pc:chgData name="Dinh Nguyen" userId="75ea2f2f01fb72ed" providerId="LiveId" clId="{33E9C4AA-0E5C-C646-8BC9-E93969CBD77F}" dt="2023-05-22T02:38:18.763" v="369" actId="2696"/>
        <pc:sldMkLst>
          <pc:docMk/>
          <pc:sldMk cId="0" sldId="263"/>
        </pc:sldMkLst>
      </pc:sldChg>
      <pc:sldChg chg="del">
        <pc:chgData name="Dinh Nguyen" userId="75ea2f2f01fb72ed" providerId="LiveId" clId="{33E9C4AA-0E5C-C646-8BC9-E93969CBD77F}" dt="2023-05-22T02:38:18.767" v="370" actId="2696"/>
        <pc:sldMkLst>
          <pc:docMk/>
          <pc:sldMk cId="0" sldId="264"/>
        </pc:sldMkLst>
      </pc:sldChg>
      <pc:sldChg chg="del">
        <pc:chgData name="Dinh Nguyen" userId="75ea2f2f01fb72ed" providerId="LiveId" clId="{33E9C4AA-0E5C-C646-8BC9-E93969CBD77F}" dt="2023-05-22T02:38:18.790" v="388" actId="2696"/>
        <pc:sldMkLst>
          <pc:docMk/>
          <pc:sldMk cId="0" sldId="265"/>
        </pc:sldMkLst>
      </pc:sldChg>
      <pc:sldChg chg="del">
        <pc:chgData name="Dinh Nguyen" userId="75ea2f2f01fb72ed" providerId="LiveId" clId="{33E9C4AA-0E5C-C646-8BC9-E93969CBD77F}" dt="2023-05-22T02:38:18.776" v="381" actId="2696"/>
        <pc:sldMkLst>
          <pc:docMk/>
          <pc:sldMk cId="0" sldId="266"/>
        </pc:sldMkLst>
      </pc:sldChg>
      <pc:sldChg chg="del">
        <pc:chgData name="Dinh Nguyen" userId="75ea2f2f01fb72ed" providerId="LiveId" clId="{33E9C4AA-0E5C-C646-8BC9-E93969CBD77F}" dt="2023-05-22T02:38:18.780" v="386" actId="2696"/>
        <pc:sldMkLst>
          <pc:docMk/>
          <pc:sldMk cId="0" sldId="267"/>
        </pc:sldMkLst>
      </pc:sldChg>
      <pc:sldChg chg="del">
        <pc:chgData name="Dinh Nguyen" userId="75ea2f2f01fb72ed" providerId="LiveId" clId="{33E9C4AA-0E5C-C646-8BC9-E93969CBD77F}" dt="2023-05-22T02:38:18.748" v="358" actId="2696"/>
        <pc:sldMkLst>
          <pc:docMk/>
          <pc:sldMk cId="0" sldId="268"/>
        </pc:sldMkLst>
      </pc:sldChg>
      <pc:sldChg chg="del">
        <pc:chgData name="Dinh Nguyen" userId="75ea2f2f01fb72ed" providerId="LiveId" clId="{33E9C4AA-0E5C-C646-8BC9-E93969CBD77F}" dt="2023-05-22T02:38:18.770" v="374" actId="2696"/>
        <pc:sldMkLst>
          <pc:docMk/>
          <pc:sldMk cId="0" sldId="269"/>
        </pc:sldMkLst>
      </pc:sldChg>
      <pc:sldChg chg="del">
        <pc:chgData name="Dinh Nguyen" userId="75ea2f2f01fb72ed" providerId="LiveId" clId="{33E9C4AA-0E5C-C646-8BC9-E93969CBD77F}" dt="2023-05-22T02:38:18.778" v="383" actId="2696"/>
        <pc:sldMkLst>
          <pc:docMk/>
          <pc:sldMk cId="0" sldId="270"/>
        </pc:sldMkLst>
      </pc:sldChg>
      <pc:sldChg chg="del">
        <pc:chgData name="Dinh Nguyen" userId="75ea2f2f01fb72ed" providerId="LiveId" clId="{33E9C4AA-0E5C-C646-8BC9-E93969CBD77F}" dt="2023-05-22T02:38:18.755" v="365" actId="2696"/>
        <pc:sldMkLst>
          <pc:docMk/>
          <pc:sldMk cId="0" sldId="271"/>
        </pc:sldMkLst>
      </pc:sldChg>
      <pc:sldChg chg="del">
        <pc:chgData name="Dinh Nguyen" userId="75ea2f2f01fb72ed" providerId="LiveId" clId="{33E9C4AA-0E5C-C646-8BC9-E93969CBD77F}" dt="2023-05-22T02:38:18.780" v="387" actId="2696"/>
        <pc:sldMkLst>
          <pc:docMk/>
          <pc:sldMk cId="0" sldId="272"/>
        </pc:sldMkLst>
      </pc:sldChg>
      <pc:sldChg chg="del">
        <pc:chgData name="Dinh Nguyen" userId="75ea2f2f01fb72ed" providerId="LiveId" clId="{33E9C4AA-0E5C-C646-8BC9-E93969CBD77F}" dt="2023-05-22T02:38:18.757" v="368" actId="2696"/>
        <pc:sldMkLst>
          <pc:docMk/>
          <pc:sldMk cId="0" sldId="273"/>
        </pc:sldMkLst>
      </pc:sldChg>
      <pc:sldChg chg="del">
        <pc:chgData name="Dinh Nguyen" userId="75ea2f2f01fb72ed" providerId="LiveId" clId="{33E9C4AA-0E5C-C646-8BC9-E93969CBD77F}" dt="2023-05-22T02:38:18.753" v="363" actId="2696"/>
        <pc:sldMkLst>
          <pc:docMk/>
          <pc:sldMk cId="0" sldId="274"/>
        </pc:sldMkLst>
      </pc:sldChg>
      <pc:sldChg chg="del">
        <pc:chgData name="Dinh Nguyen" userId="75ea2f2f01fb72ed" providerId="LiveId" clId="{33E9C4AA-0E5C-C646-8BC9-E93969CBD77F}" dt="2023-05-22T02:38:18.757" v="367" actId="2696"/>
        <pc:sldMkLst>
          <pc:docMk/>
          <pc:sldMk cId="0" sldId="275"/>
        </pc:sldMkLst>
      </pc:sldChg>
      <pc:sldChg chg="del">
        <pc:chgData name="Dinh Nguyen" userId="75ea2f2f01fb72ed" providerId="LiveId" clId="{33E9C4AA-0E5C-C646-8BC9-E93969CBD77F}" dt="2023-05-22T02:38:18.768" v="371" actId="2696"/>
        <pc:sldMkLst>
          <pc:docMk/>
          <pc:sldMk cId="0" sldId="276"/>
        </pc:sldMkLst>
      </pc:sldChg>
      <pc:sldChg chg="del">
        <pc:chgData name="Dinh Nguyen" userId="75ea2f2f01fb72ed" providerId="LiveId" clId="{33E9C4AA-0E5C-C646-8BC9-E93969CBD77F}" dt="2023-05-22T02:38:18.802" v="390" actId="2696"/>
        <pc:sldMkLst>
          <pc:docMk/>
          <pc:sldMk cId="0" sldId="277"/>
        </pc:sldMkLst>
      </pc:sldChg>
      <pc:sldChg chg="del">
        <pc:chgData name="Dinh Nguyen" userId="75ea2f2f01fb72ed" providerId="LiveId" clId="{33E9C4AA-0E5C-C646-8BC9-E93969CBD77F}" dt="2023-05-22T02:38:18.751" v="361" actId="2696"/>
        <pc:sldMkLst>
          <pc:docMk/>
          <pc:sldMk cId="0" sldId="278"/>
        </pc:sldMkLst>
      </pc:sldChg>
      <pc:sldChg chg="del">
        <pc:chgData name="Dinh Nguyen" userId="75ea2f2f01fb72ed" providerId="LiveId" clId="{33E9C4AA-0E5C-C646-8BC9-E93969CBD77F}" dt="2023-05-22T02:38:18.771" v="375" actId="2696"/>
        <pc:sldMkLst>
          <pc:docMk/>
          <pc:sldMk cId="0" sldId="279"/>
        </pc:sldMkLst>
      </pc:sldChg>
      <pc:sldChg chg="del">
        <pc:chgData name="Dinh Nguyen" userId="75ea2f2f01fb72ed" providerId="LiveId" clId="{33E9C4AA-0E5C-C646-8BC9-E93969CBD77F}" dt="2023-05-22T02:38:18.770" v="373" actId="2696"/>
        <pc:sldMkLst>
          <pc:docMk/>
          <pc:sldMk cId="0" sldId="280"/>
        </pc:sldMkLst>
      </pc:sldChg>
      <pc:sldChg chg="del">
        <pc:chgData name="Dinh Nguyen" userId="75ea2f2f01fb72ed" providerId="LiveId" clId="{33E9C4AA-0E5C-C646-8BC9-E93969CBD77F}" dt="2023-05-22T02:38:18.791" v="389" actId="2696"/>
        <pc:sldMkLst>
          <pc:docMk/>
          <pc:sldMk cId="0" sldId="281"/>
        </pc:sldMkLst>
      </pc:sldChg>
      <pc:sldChg chg="del">
        <pc:chgData name="Dinh Nguyen" userId="75ea2f2f01fb72ed" providerId="LiveId" clId="{33E9C4AA-0E5C-C646-8BC9-E93969CBD77F}" dt="2023-05-22T02:38:18.773" v="377" actId="2696"/>
        <pc:sldMkLst>
          <pc:docMk/>
          <pc:sldMk cId="0" sldId="282"/>
        </pc:sldMkLst>
      </pc:sldChg>
      <pc:sldChg chg="del">
        <pc:chgData name="Dinh Nguyen" userId="75ea2f2f01fb72ed" providerId="LiveId" clId="{33E9C4AA-0E5C-C646-8BC9-E93969CBD77F}" dt="2023-05-22T02:38:18.754" v="364" actId="2696"/>
        <pc:sldMkLst>
          <pc:docMk/>
          <pc:sldMk cId="0" sldId="283"/>
        </pc:sldMkLst>
      </pc:sldChg>
      <pc:sldChg chg="del">
        <pc:chgData name="Dinh Nguyen" userId="75ea2f2f01fb72ed" providerId="LiveId" clId="{33E9C4AA-0E5C-C646-8BC9-E93969CBD77F}" dt="2023-05-22T02:38:18.756" v="366" actId="2696"/>
        <pc:sldMkLst>
          <pc:docMk/>
          <pc:sldMk cId="0" sldId="284"/>
        </pc:sldMkLst>
      </pc:sldChg>
      <pc:sldChg chg="del">
        <pc:chgData name="Dinh Nguyen" userId="75ea2f2f01fb72ed" providerId="LiveId" clId="{33E9C4AA-0E5C-C646-8BC9-E93969CBD77F}" dt="2023-05-22T02:38:18.769" v="372" actId="2696"/>
        <pc:sldMkLst>
          <pc:docMk/>
          <pc:sldMk cId="0" sldId="285"/>
        </pc:sldMkLst>
      </pc:sldChg>
      <pc:sldChg chg="del">
        <pc:chgData name="Dinh Nguyen" userId="75ea2f2f01fb72ed" providerId="LiveId" clId="{33E9C4AA-0E5C-C646-8BC9-E93969CBD77F}" dt="2023-05-22T02:38:18.772" v="376" actId="2696"/>
        <pc:sldMkLst>
          <pc:docMk/>
          <pc:sldMk cId="0" sldId="286"/>
        </pc:sldMkLst>
      </pc:sldChg>
      <pc:sldChg chg="del">
        <pc:chgData name="Dinh Nguyen" userId="75ea2f2f01fb72ed" providerId="LiveId" clId="{33E9C4AA-0E5C-C646-8BC9-E93969CBD77F}" dt="2023-05-22T02:38:18.774" v="378" actId="2696"/>
        <pc:sldMkLst>
          <pc:docMk/>
          <pc:sldMk cId="0" sldId="287"/>
        </pc:sldMkLst>
      </pc:sldChg>
      <pc:sldChg chg="del">
        <pc:chgData name="Dinh Nguyen" userId="75ea2f2f01fb72ed" providerId="LiveId" clId="{33E9C4AA-0E5C-C646-8BC9-E93969CBD77F}" dt="2023-05-22T02:38:18.749" v="359" actId="2696"/>
        <pc:sldMkLst>
          <pc:docMk/>
          <pc:sldMk cId="0" sldId="288"/>
        </pc:sldMkLst>
      </pc:sldChg>
      <pc:sldChg chg="del">
        <pc:chgData name="Dinh Nguyen" userId="75ea2f2f01fb72ed" providerId="LiveId" clId="{33E9C4AA-0E5C-C646-8BC9-E93969CBD77F}" dt="2023-05-22T02:38:18.808" v="391" actId="2696"/>
        <pc:sldMkLst>
          <pc:docMk/>
          <pc:sldMk cId="0" sldId="289"/>
        </pc:sldMkLst>
      </pc:sldChg>
      <pc:sldChg chg="del">
        <pc:chgData name="Dinh Nguyen" userId="75ea2f2f01fb72ed" providerId="LiveId" clId="{33E9C4AA-0E5C-C646-8BC9-E93969CBD77F}" dt="2023-05-22T02:38:18.779" v="385" actId="2696"/>
        <pc:sldMkLst>
          <pc:docMk/>
          <pc:sldMk cId="0" sldId="290"/>
        </pc:sldMkLst>
      </pc:sldChg>
      <pc:sldChg chg="del">
        <pc:chgData name="Dinh Nguyen" userId="75ea2f2f01fb72ed" providerId="LiveId" clId="{33E9C4AA-0E5C-C646-8BC9-E93969CBD77F}" dt="2023-05-22T02:38:18.775" v="380" actId="2696"/>
        <pc:sldMkLst>
          <pc:docMk/>
          <pc:sldMk cId="0" sldId="291"/>
        </pc:sldMkLst>
      </pc:sldChg>
      <pc:sldChg chg="del">
        <pc:chgData name="Dinh Nguyen" userId="75ea2f2f01fb72ed" providerId="LiveId" clId="{33E9C4AA-0E5C-C646-8BC9-E93969CBD77F}" dt="2023-05-22T02:38:18.775" v="379" actId="2696"/>
        <pc:sldMkLst>
          <pc:docMk/>
          <pc:sldMk cId="0" sldId="292"/>
        </pc:sldMkLst>
      </pc:sldChg>
      <pc:sldChg chg="del">
        <pc:chgData name="Dinh Nguyen" userId="75ea2f2f01fb72ed" providerId="LiveId" clId="{33E9C4AA-0E5C-C646-8BC9-E93969CBD77F}" dt="2023-05-22T02:38:18.778" v="384" actId="2696"/>
        <pc:sldMkLst>
          <pc:docMk/>
          <pc:sldMk cId="0" sldId="293"/>
        </pc:sldMkLst>
      </pc:sldChg>
      <pc:sldChg chg="del">
        <pc:chgData name="Dinh Nguyen" userId="75ea2f2f01fb72ed" providerId="LiveId" clId="{33E9C4AA-0E5C-C646-8BC9-E93969CBD77F}" dt="2023-05-22T02:38:18.750" v="360" actId="2696"/>
        <pc:sldMkLst>
          <pc:docMk/>
          <pc:sldMk cId="0" sldId="294"/>
        </pc:sldMkLst>
      </pc:sldChg>
      <pc:sldChg chg="del">
        <pc:chgData name="Dinh Nguyen" userId="75ea2f2f01fb72ed" providerId="LiveId" clId="{33E9C4AA-0E5C-C646-8BC9-E93969CBD77F}" dt="2023-05-22T02:38:18.811" v="392" actId="2696"/>
        <pc:sldMkLst>
          <pc:docMk/>
          <pc:sldMk cId="0" sldId="295"/>
        </pc:sldMkLst>
      </pc:sldChg>
      <pc:sldChg chg="del">
        <pc:chgData name="Dinh Nguyen" userId="75ea2f2f01fb72ed" providerId="LiveId" clId="{33E9C4AA-0E5C-C646-8BC9-E93969CBD77F}" dt="2023-05-22T02:38:18.777" v="382" actId="2696"/>
        <pc:sldMkLst>
          <pc:docMk/>
          <pc:sldMk cId="0" sldId="296"/>
        </pc:sldMkLst>
      </pc:sldChg>
      <pc:sldChg chg="del">
        <pc:chgData name="Dinh Nguyen" userId="75ea2f2f01fb72ed" providerId="LiveId" clId="{33E9C4AA-0E5C-C646-8BC9-E93969CBD77F}" dt="2023-05-22T02:38:18.752" v="362" actId="2696"/>
        <pc:sldMkLst>
          <pc:docMk/>
          <pc:sldMk cId="0" sldId="297"/>
        </pc:sldMkLst>
      </pc:sldChg>
      <pc:sldChg chg="addSp delSp modSp add mod">
        <pc:chgData name="Dinh Nguyen" userId="75ea2f2f01fb72ed" providerId="LiveId" clId="{33E9C4AA-0E5C-C646-8BC9-E93969CBD77F}" dt="2023-05-22T02:42:30.872" v="454" actId="1076"/>
        <pc:sldMkLst>
          <pc:docMk/>
          <pc:sldMk cId="2986220781" sldId="299"/>
        </pc:sldMkLst>
        <pc:spChg chg="mod">
          <ac:chgData name="Dinh Nguyen" userId="75ea2f2f01fb72ed" providerId="LiveId" clId="{33E9C4AA-0E5C-C646-8BC9-E93969CBD77F}" dt="2023-05-22T02:40:34.261" v="427" actId="20577"/>
          <ac:spMkLst>
            <pc:docMk/>
            <pc:sldMk cId="2986220781" sldId="299"/>
            <ac:spMk id="139" creationId="{00000000-0000-0000-0000-000000000000}"/>
          </ac:spMkLst>
        </pc:spChg>
        <pc:spChg chg="mod">
          <ac:chgData name="Dinh Nguyen" userId="75ea2f2f01fb72ed" providerId="LiveId" clId="{33E9C4AA-0E5C-C646-8BC9-E93969CBD77F}" dt="2023-05-22T02:42:30.872" v="454" actId="1076"/>
          <ac:spMkLst>
            <pc:docMk/>
            <pc:sldMk cId="2986220781" sldId="299"/>
            <ac:spMk id="140" creationId="{00000000-0000-0000-0000-000000000000}"/>
          </ac:spMkLst>
        </pc:spChg>
        <pc:picChg chg="del">
          <ac:chgData name="Dinh Nguyen" userId="75ea2f2f01fb72ed" providerId="LiveId" clId="{33E9C4AA-0E5C-C646-8BC9-E93969CBD77F}" dt="2023-05-22T02:41:20.409" v="439" actId="478"/>
          <ac:picMkLst>
            <pc:docMk/>
            <pc:sldMk cId="2986220781" sldId="299"/>
            <ac:picMk id="1026" creationId="{EAFE67CD-2625-6C4F-06F4-454B597145BF}"/>
          </ac:picMkLst>
        </pc:picChg>
        <pc:picChg chg="add del mod">
          <ac:chgData name="Dinh Nguyen" userId="75ea2f2f01fb72ed" providerId="LiveId" clId="{33E9C4AA-0E5C-C646-8BC9-E93969CBD77F}" dt="2023-05-22T02:41:43.088" v="446" actId="478"/>
          <ac:picMkLst>
            <pc:docMk/>
            <pc:sldMk cId="2986220781" sldId="299"/>
            <ac:picMk id="3074" creationId="{7ACF62C1-25B5-3ABC-72D9-0C0A9A435D82}"/>
          </ac:picMkLst>
        </pc:picChg>
        <pc:picChg chg="add mod">
          <ac:chgData name="Dinh Nguyen" userId="75ea2f2f01fb72ed" providerId="LiveId" clId="{33E9C4AA-0E5C-C646-8BC9-E93969CBD77F}" dt="2023-05-22T02:42:16.039" v="450" actId="1076"/>
          <ac:picMkLst>
            <pc:docMk/>
            <pc:sldMk cId="2986220781" sldId="299"/>
            <ac:picMk id="3076" creationId="{674B603B-55F2-987C-029C-C6E6A46E63C9}"/>
          </ac:picMkLst>
        </pc:picChg>
      </pc:sldChg>
      <pc:sldChg chg="addSp delSp modSp add mod">
        <pc:chgData name="Dinh Nguyen" userId="75ea2f2f01fb72ed" providerId="LiveId" clId="{33E9C4AA-0E5C-C646-8BC9-E93969CBD77F}" dt="2023-05-22T02:46:25.394" v="536" actId="1076"/>
        <pc:sldMkLst>
          <pc:docMk/>
          <pc:sldMk cId="3894105707" sldId="300"/>
        </pc:sldMkLst>
        <pc:spChg chg="add del mod">
          <ac:chgData name="Dinh Nguyen" userId="75ea2f2f01fb72ed" providerId="LiveId" clId="{33E9C4AA-0E5C-C646-8BC9-E93969CBD77F}" dt="2023-05-22T02:43:02.241" v="459" actId="478"/>
          <ac:spMkLst>
            <pc:docMk/>
            <pc:sldMk cId="3894105707" sldId="300"/>
            <ac:spMk id="3" creationId="{6348276D-66F2-81A6-6A9D-092B31FB2ECA}"/>
          </ac:spMkLst>
        </pc:spChg>
        <pc:spChg chg="mod">
          <ac:chgData name="Dinh Nguyen" userId="75ea2f2f01fb72ed" providerId="LiveId" clId="{33E9C4AA-0E5C-C646-8BC9-E93969CBD77F}" dt="2023-05-22T02:43:22.286" v="504" actId="20577"/>
          <ac:spMkLst>
            <pc:docMk/>
            <pc:sldMk cId="3894105707" sldId="300"/>
            <ac:spMk id="139" creationId="{00000000-0000-0000-0000-000000000000}"/>
          </ac:spMkLst>
        </pc:spChg>
        <pc:spChg chg="mod">
          <ac:chgData name="Dinh Nguyen" userId="75ea2f2f01fb72ed" providerId="LiveId" clId="{33E9C4AA-0E5C-C646-8BC9-E93969CBD77F}" dt="2023-05-22T02:43:53.272" v="511" actId="1076"/>
          <ac:spMkLst>
            <pc:docMk/>
            <pc:sldMk cId="3894105707" sldId="300"/>
            <ac:spMk id="140" creationId="{00000000-0000-0000-0000-000000000000}"/>
          </ac:spMkLst>
        </pc:spChg>
        <pc:picChg chg="add mod">
          <ac:chgData name="Dinh Nguyen" userId="75ea2f2f01fb72ed" providerId="LiveId" clId="{33E9C4AA-0E5C-C646-8BC9-E93969CBD77F}" dt="2023-05-22T02:46:25.394" v="536" actId="1076"/>
          <ac:picMkLst>
            <pc:docMk/>
            <pc:sldMk cId="3894105707" sldId="300"/>
            <ac:picMk id="5" creationId="{5B483F78-8C1D-BAD3-0726-CC8AE3B84CEB}"/>
          </ac:picMkLst>
        </pc:picChg>
        <pc:picChg chg="del">
          <ac:chgData name="Dinh Nguyen" userId="75ea2f2f01fb72ed" providerId="LiveId" clId="{33E9C4AA-0E5C-C646-8BC9-E93969CBD77F}" dt="2023-05-22T02:42:56.316" v="456" actId="478"/>
          <ac:picMkLst>
            <pc:docMk/>
            <pc:sldMk cId="3894105707" sldId="300"/>
            <ac:picMk id="3076" creationId="{674B603B-55F2-987C-029C-C6E6A46E63C9}"/>
          </ac:picMkLst>
        </pc:picChg>
      </pc:sldChg>
      <pc:sldChg chg="addSp delSp modSp add mod">
        <pc:chgData name="Dinh Nguyen" userId="75ea2f2f01fb72ed" providerId="LiveId" clId="{33E9C4AA-0E5C-C646-8BC9-E93969CBD77F}" dt="2023-05-22T02:46:21.325" v="535" actId="1076"/>
        <pc:sldMkLst>
          <pc:docMk/>
          <pc:sldMk cId="3054868345" sldId="301"/>
        </pc:sldMkLst>
        <pc:spChg chg="mod">
          <ac:chgData name="Dinh Nguyen" userId="75ea2f2f01fb72ed" providerId="LiveId" clId="{33E9C4AA-0E5C-C646-8BC9-E93969CBD77F}" dt="2023-05-22T02:45:11.518" v="528" actId="113"/>
          <ac:spMkLst>
            <pc:docMk/>
            <pc:sldMk cId="3054868345" sldId="301"/>
            <ac:spMk id="140" creationId="{00000000-0000-0000-0000-000000000000}"/>
          </ac:spMkLst>
        </pc:spChg>
        <pc:picChg chg="add mod">
          <ac:chgData name="Dinh Nguyen" userId="75ea2f2f01fb72ed" providerId="LiveId" clId="{33E9C4AA-0E5C-C646-8BC9-E93969CBD77F}" dt="2023-05-22T02:46:21.325" v="535" actId="1076"/>
          <ac:picMkLst>
            <pc:docMk/>
            <pc:sldMk cId="3054868345" sldId="301"/>
            <ac:picMk id="3" creationId="{0474C227-9915-A928-AECD-19B9606B4F29}"/>
          </ac:picMkLst>
        </pc:picChg>
        <pc:picChg chg="del">
          <ac:chgData name="Dinh Nguyen" userId="75ea2f2f01fb72ed" providerId="LiveId" clId="{33E9C4AA-0E5C-C646-8BC9-E93969CBD77F}" dt="2023-05-22T02:44:45.530" v="520" actId="478"/>
          <ac:picMkLst>
            <pc:docMk/>
            <pc:sldMk cId="3054868345" sldId="301"/>
            <ac:picMk id="5" creationId="{5B483F78-8C1D-BAD3-0726-CC8AE3B84CEB}"/>
          </ac:picMkLst>
        </pc:picChg>
      </pc:sldChg>
      <pc:sldChg chg="addSp delSp modSp add mod">
        <pc:chgData name="Dinh Nguyen" userId="75ea2f2f01fb72ed" providerId="LiveId" clId="{33E9C4AA-0E5C-C646-8BC9-E93969CBD77F}" dt="2023-05-22T02:48:23.007" v="567" actId="1076"/>
        <pc:sldMkLst>
          <pc:docMk/>
          <pc:sldMk cId="313983793" sldId="302"/>
        </pc:sldMkLst>
        <pc:spChg chg="mod">
          <ac:chgData name="Dinh Nguyen" userId="75ea2f2f01fb72ed" providerId="LiveId" clId="{33E9C4AA-0E5C-C646-8BC9-E93969CBD77F}" dt="2023-05-22T02:47:29.257" v="555" actId="14100"/>
          <ac:spMkLst>
            <pc:docMk/>
            <pc:sldMk cId="313983793" sldId="302"/>
            <ac:spMk id="140" creationId="{00000000-0000-0000-0000-000000000000}"/>
          </ac:spMkLst>
        </pc:spChg>
        <pc:picChg chg="del">
          <ac:chgData name="Dinh Nguyen" userId="75ea2f2f01fb72ed" providerId="LiveId" clId="{33E9C4AA-0E5C-C646-8BC9-E93969CBD77F}" dt="2023-05-22T02:46:36.706" v="538" actId="478"/>
          <ac:picMkLst>
            <pc:docMk/>
            <pc:sldMk cId="313983793" sldId="302"/>
            <ac:picMk id="3" creationId="{0474C227-9915-A928-AECD-19B9606B4F29}"/>
          </ac:picMkLst>
        </pc:picChg>
        <pc:picChg chg="add mod">
          <ac:chgData name="Dinh Nguyen" userId="75ea2f2f01fb72ed" providerId="LiveId" clId="{33E9C4AA-0E5C-C646-8BC9-E93969CBD77F}" dt="2023-05-22T02:48:19.025" v="566" actId="1076"/>
          <ac:picMkLst>
            <pc:docMk/>
            <pc:sldMk cId="313983793" sldId="302"/>
            <ac:picMk id="4" creationId="{61DB210D-56DA-5598-339E-0059747E2DA7}"/>
          </ac:picMkLst>
        </pc:picChg>
        <pc:picChg chg="add mod">
          <ac:chgData name="Dinh Nguyen" userId="75ea2f2f01fb72ed" providerId="LiveId" clId="{33E9C4AA-0E5C-C646-8BC9-E93969CBD77F}" dt="2023-05-22T02:48:23.007" v="567" actId="1076"/>
          <ac:picMkLst>
            <pc:docMk/>
            <pc:sldMk cId="313983793" sldId="302"/>
            <ac:picMk id="6" creationId="{DF1E6428-DF7F-357C-02CC-DE2FC89ECE25}"/>
          </ac:picMkLst>
        </pc:picChg>
      </pc:sldChg>
      <pc:sldChg chg="delSp modSp add mod ord">
        <pc:chgData name="Dinh Nguyen" userId="75ea2f2f01fb72ed" providerId="LiveId" clId="{33E9C4AA-0E5C-C646-8BC9-E93969CBD77F}" dt="2023-05-22T02:50:15.502" v="621" actId="20577"/>
        <pc:sldMkLst>
          <pc:docMk/>
          <pc:sldMk cId="3026066891" sldId="303"/>
        </pc:sldMkLst>
        <pc:spChg chg="mod">
          <ac:chgData name="Dinh Nguyen" userId="75ea2f2f01fb72ed" providerId="LiveId" clId="{33E9C4AA-0E5C-C646-8BC9-E93969CBD77F}" dt="2023-05-22T02:50:15.502" v="621" actId="20577"/>
          <ac:spMkLst>
            <pc:docMk/>
            <pc:sldMk cId="3026066891" sldId="303"/>
            <ac:spMk id="140" creationId="{00000000-0000-0000-0000-000000000000}"/>
          </ac:spMkLst>
        </pc:spChg>
        <pc:picChg chg="del">
          <ac:chgData name="Dinh Nguyen" userId="75ea2f2f01fb72ed" providerId="LiveId" clId="{33E9C4AA-0E5C-C646-8BC9-E93969CBD77F}" dt="2023-05-22T02:48:42.423" v="570" actId="478"/>
          <ac:picMkLst>
            <pc:docMk/>
            <pc:sldMk cId="3026066891" sldId="303"/>
            <ac:picMk id="3" creationId="{0474C227-9915-A928-AECD-19B9606B4F29}"/>
          </ac:picMkLst>
        </pc:picChg>
      </pc:sldChg>
      <pc:sldChg chg="addSp delSp modSp add mod">
        <pc:chgData name="Dinh Nguyen" userId="75ea2f2f01fb72ed" providerId="LiveId" clId="{33E9C4AA-0E5C-C646-8BC9-E93969CBD77F}" dt="2023-05-22T02:52:42.729" v="668" actId="208"/>
        <pc:sldMkLst>
          <pc:docMk/>
          <pc:sldMk cId="22348647" sldId="304"/>
        </pc:sldMkLst>
        <pc:spChg chg="add del mod">
          <ac:chgData name="Dinh Nguyen" userId="75ea2f2f01fb72ed" providerId="LiveId" clId="{33E9C4AA-0E5C-C646-8BC9-E93969CBD77F}" dt="2023-05-22T02:52:31.207" v="661" actId="478"/>
          <ac:spMkLst>
            <pc:docMk/>
            <pc:sldMk cId="22348647" sldId="304"/>
            <ac:spMk id="3" creationId="{749BC939-119C-65B0-98F4-469C95A1D3AD}"/>
          </ac:spMkLst>
        </pc:spChg>
        <pc:spChg chg="mod">
          <ac:chgData name="Dinh Nguyen" userId="75ea2f2f01fb72ed" providerId="LiveId" clId="{33E9C4AA-0E5C-C646-8BC9-E93969CBD77F}" dt="2023-05-22T02:50:38.485" v="659" actId="20577"/>
          <ac:spMkLst>
            <pc:docMk/>
            <pc:sldMk cId="22348647" sldId="304"/>
            <ac:spMk id="139" creationId="{00000000-0000-0000-0000-000000000000}"/>
          </ac:spMkLst>
        </pc:spChg>
        <pc:spChg chg="del">
          <ac:chgData name="Dinh Nguyen" userId="75ea2f2f01fb72ed" providerId="LiveId" clId="{33E9C4AA-0E5C-C646-8BC9-E93969CBD77F}" dt="2023-05-22T02:52:28.268" v="660" actId="478"/>
          <ac:spMkLst>
            <pc:docMk/>
            <pc:sldMk cId="22348647" sldId="304"/>
            <ac:spMk id="140" creationId="{00000000-0000-0000-0000-000000000000}"/>
          </ac:spMkLst>
        </pc:spChg>
        <pc:picChg chg="add mod">
          <ac:chgData name="Dinh Nguyen" userId="75ea2f2f01fb72ed" providerId="LiveId" clId="{33E9C4AA-0E5C-C646-8BC9-E93969CBD77F}" dt="2023-05-22T02:52:42.729" v="668" actId="208"/>
          <ac:picMkLst>
            <pc:docMk/>
            <pc:sldMk cId="22348647" sldId="304"/>
            <ac:picMk id="5" creationId="{23247AC4-42DE-B83A-2410-B05AD6A0606F}"/>
          </ac:picMkLst>
        </pc:picChg>
      </pc:sldChg>
      <pc:sldChg chg="modSp add mod">
        <pc:chgData name="Dinh Nguyen" userId="75ea2f2f01fb72ed" providerId="LiveId" clId="{33E9C4AA-0E5C-C646-8BC9-E93969CBD77F}" dt="2023-05-22T02:54:12.440" v="683" actId="20577"/>
        <pc:sldMkLst>
          <pc:docMk/>
          <pc:sldMk cId="3108891100" sldId="305"/>
        </pc:sldMkLst>
        <pc:spChg chg="mod">
          <ac:chgData name="Dinh Nguyen" userId="75ea2f2f01fb72ed" providerId="LiveId" clId="{33E9C4AA-0E5C-C646-8BC9-E93969CBD77F}" dt="2023-05-22T02:54:12.440" v="683" actId="20577"/>
          <ac:spMkLst>
            <pc:docMk/>
            <pc:sldMk cId="3108891100" sldId="305"/>
            <ac:spMk id="131" creationId="{00000000-0000-0000-0000-000000000000}"/>
          </ac:spMkLst>
        </pc:spChg>
      </pc:sldChg>
      <pc:sldChg chg="modSp add mod">
        <pc:chgData name="Dinh Nguyen" userId="75ea2f2f01fb72ed" providerId="LiveId" clId="{33E9C4AA-0E5C-C646-8BC9-E93969CBD77F}" dt="2023-05-22T02:56:27.576" v="740" actId="113"/>
        <pc:sldMkLst>
          <pc:docMk/>
          <pc:sldMk cId="3315777636" sldId="306"/>
        </pc:sldMkLst>
        <pc:spChg chg="mod">
          <ac:chgData name="Dinh Nguyen" userId="75ea2f2f01fb72ed" providerId="LiveId" clId="{33E9C4AA-0E5C-C646-8BC9-E93969CBD77F}" dt="2023-05-22T02:54:34.693" v="685"/>
          <ac:spMkLst>
            <pc:docMk/>
            <pc:sldMk cId="3315777636" sldId="306"/>
            <ac:spMk id="139" creationId="{00000000-0000-0000-0000-000000000000}"/>
          </ac:spMkLst>
        </pc:spChg>
        <pc:spChg chg="mod">
          <ac:chgData name="Dinh Nguyen" userId="75ea2f2f01fb72ed" providerId="LiveId" clId="{33E9C4AA-0E5C-C646-8BC9-E93969CBD77F}" dt="2023-05-22T02:56:27.576" v="740" actId="113"/>
          <ac:spMkLst>
            <pc:docMk/>
            <pc:sldMk cId="3315777636" sldId="306"/>
            <ac:spMk id="140" creationId="{00000000-0000-0000-0000-000000000000}"/>
          </ac:spMkLst>
        </pc:spChg>
      </pc:sldChg>
      <pc:sldChg chg="addSp delSp modSp add mod ord">
        <pc:chgData name="Dinh Nguyen" userId="75ea2f2f01fb72ed" providerId="LiveId" clId="{33E9C4AA-0E5C-C646-8BC9-E93969CBD77F}" dt="2023-05-22T03:02:28.634" v="798" actId="1076"/>
        <pc:sldMkLst>
          <pc:docMk/>
          <pc:sldMk cId="2878937763" sldId="307"/>
        </pc:sldMkLst>
        <pc:spChg chg="mod">
          <ac:chgData name="Dinh Nguyen" userId="75ea2f2f01fb72ed" providerId="LiveId" clId="{33E9C4AA-0E5C-C646-8BC9-E93969CBD77F}" dt="2023-05-22T02:59:37.062" v="742"/>
          <ac:spMkLst>
            <pc:docMk/>
            <pc:sldMk cId="2878937763" sldId="307"/>
            <ac:spMk id="139" creationId="{00000000-0000-0000-0000-000000000000}"/>
          </ac:spMkLst>
        </pc:spChg>
        <pc:spChg chg="mod">
          <ac:chgData name="Dinh Nguyen" userId="75ea2f2f01fb72ed" providerId="LiveId" clId="{33E9C4AA-0E5C-C646-8BC9-E93969CBD77F}" dt="2023-05-22T03:02:09.255" v="794" actId="1076"/>
          <ac:spMkLst>
            <pc:docMk/>
            <pc:sldMk cId="2878937763" sldId="307"/>
            <ac:spMk id="140" creationId="{00000000-0000-0000-0000-000000000000}"/>
          </ac:spMkLst>
        </pc:spChg>
        <pc:picChg chg="add del mod">
          <ac:chgData name="Dinh Nguyen" userId="75ea2f2f01fb72ed" providerId="LiveId" clId="{33E9C4AA-0E5C-C646-8BC9-E93969CBD77F}" dt="2023-05-22T03:01:39.100" v="786" actId="478"/>
          <ac:picMkLst>
            <pc:docMk/>
            <pc:sldMk cId="2878937763" sldId="307"/>
            <ac:picMk id="2" creationId="{011691F6-0DB4-E2D8-6AC2-60988C6ED749}"/>
          </ac:picMkLst>
        </pc:picChg>
        <pc:picChg chg="add mod">
          <ac:chgData name="Dinh Nguyen" userId="75ea2f2f01fb72ed" providerId="LiveId" clId="{33E9C4AA-0E5C-C646-8BC9-E93969CBD77F}" dt="2023-05-22T03:02:28.634" v="798" actId="1076"/>
          <ac:picMkLst>
            <pc:docMk/>
            <pc:sldMk cId="2878937763" sldId="307"/>
            <ac:picMk id="3" creationId="{D7AACA4F-12CB-2F1F-3BC3-56E1AECDB0E1}"/>
          </ac:picMkLst>
        </pc:picChg>
      </pc:sldChg>
      <pc:sldChg chg="modSp add mod">
        <pc:chgData name="Dinh Nguyen" userId="75ea2f2f01fb72ed" providerId="LiveId" clId="{33E9C4AA-0E5C-C646-8BC9-E93969CBD77F}" dt="2023-05-22T03:01:30.678" v="784" actId="207"/>
        <pc:sldMkLst>
          <pc:docMk/>
          <pc:sldMk cId="1931837376" sldId="308"/>
        </pc:sldMkLst>
        <pc:spChg chg="mod">
          <ac:chgData name="Dinh Nguyen" userId="75ea2f2f01fb72ed" providerId="LiveId" clId="{33E9C4AA-0E5C-C646-8BC9-E93969CBD77F}" dt="2023-05-22T03:01:30.678" v="784" actId="207"/>
          <ac:spMkLst>
            <pc:docMk/>
            <pc:sldMk cId="1931837376" sldId="308"/>
            <ac:spMk id="140" creationId="{00000000-0000-0000-0000-000000000000}"/>
          </ac:spMkLst>
        </pc:spChg>
        <pc:picChg chg="mod">
          <ac:chgData name="Dinh Nguyen" userId="75ea2f2f01fb72ed" providerId="LiveId" clId="{33E9C4AA-0E5C-C646-8BC9-E93969CBD77F}" dt="2023-05-22T03:01:18.293" v="782" actId="1076"/>
          <ac:picMkLst>
            <pc:docMk/>
            <pc:sldMk cId="1931837376" sldId="308"/>
            <ac:picMk id="2" creationId="{011691F6-0DB4-E2D8-6AC2-60988C6ED749}"/>
          </ac:picMkLst>
        </pc:picChg>
      </pc:sldChg>
      <pc:sldChg chg="modSp add mod">
        <pc:chgData name="Dinh Nguyen" userId="75ea2f2f01fb72ed" providerId="LiveId" clId="{33E9C4AA-0E5C-C646-8BC9-E93969CBD77F}" dt="2023-05-22T03:05:19.305" v="819" actId="20577"/>
        <pc:sldMkLst>
          <pc:docMk/>
          <pc:sldMk cId="2842294016" sldId="309"/>
        </pc:sldMkLst>
        <pc:spChg chg="mod">
          <ac:chgData name="Dinh Nguyen" userId="75ea2f2f01fb72ed" providerId="LiveId" clId="{33E9C4AA-0E5C-C646-8BC9-E93969CBD77F}" dt="2023-05-22T03:05:19.305" v="819" actId="20577"/>
          <ac:spMkLst>
            <pc:docMk/>
            <pc:sldMk cId="2842294016" sldId="309"/>
            <ac:spMk id="116" creationId="{00000000-0000-0000-0000-000000000000}"/>
          </ac:spMkLst>
        </pc:spChg>
      </pc:sldChg>
      <pc:sldChg chg="addSp delSp modSp add mod">
        <pc:chgData name="Dinh Nguyen" userId="75ea2f2f01fb72ed" providerId="LiveId" clId="{33E9C4AA-0E5C-C646-8BC9-E93969CBD77F}" dt="2023-05-22T03:08:49.572" v="913" actId="1076"/>
        <pc:sldMkLst>
          <pc:docMk/>
          <pc:sldMk cId="738762764" sldId="310"/>
        </pc:sldMkLst>
        <pc:spChg chg="mod">
          <ac:chgData name="Dinh Nguyen" userId="75ea2f2f01fb72ed" providerId="LiveId" clId="{33E9C4AA-0E5C-C646-8BC9-E93969CBD77F}" dt="2023-05-22T03:05:38.072" v="841" actId="20577"/>
          <ac:spMkLst>
            <pc:docMk/>
            <pc:sldMk cId="738762764" sldId="310"/>
            <ac:spMk id="139" creationId="{00000000-0000-0000-0000-000000000000}"/>
          </ac:spMkLst>
        </pc:spChg>
        <pc:spChg chg="mod">
          <ac:chgData name="Dinh Nguyen" userId="75ea2f2f01fb72ed" providerId="LiveId" clId="{33E9C4AA-0E5C-C646-8BC9-E93969CBD77F}" dt="2023-05-22T03:08:35.801" v="910" actId="14100"/>
          <ac:spMkLst>
            <pc:docMk/>
            <pc:sldMk cId="738762764" sldId="310"/>
            <ac:spMk id="140" creationId="{00000000-0000-0000-0000-000000000000}"/>
          </ac:spMkLst>
        </pc:spChg>
        <pc:picChg chg="add mod">
          <ac:chgData name="Dinh Nguyen" userId="75ea2f2f01fb72ed" providerId="LiveId" clId="{33E9C4AA-0E5C-C646-8BC9-E93969CBD77F}" dt="2023-05-22T03:08:49.572" v="913" actId="1076"/>
          <ac:picMkLst>
            <pc:docMk/>
            <pc:sldMk cId="738762764" sldId="310"/>
            <ac:picMk id="2" creationId="{99DAB1C4-C0FF-D7DC-6B4F-5F6272059DBE}"/>
          </ac:picMkLst>
        </pc:picChg>
        <pc:picChg chg="del">
          <ac:chgData name="Dinh Nguyen" userId="75ea2f2f01fb72ed" providerId="LiveId" clId="{33E9C4AA-0E5C-C646-8BC9-E93969CBD77F}" dt="2023-05-22T03:05:29.856" v="821" actId="478"/>
          <ac:picMkLst>
            <pc:docMk/>
            <pc:sldMk cId="738762764" sldId="310"/>
            <ac:picMk id="3" creationId="{D7AACA4F-12CB-2F1F-3BC3-56E1AECDB0E1}"/>
          </ac:picMkLst>
        </pc:picChg>
      </pc:sldChg>
      <pc:sldChg chg="addSp delSp modSp add mod">
        <pc:chgData name="Dinh Nguyen" userId="75ea2f2f01fb72ed" providerId="LiveId" clId="{33E9C4AA-0E5C-C646-8BC9-E93969CBD77F}" dt="2023-05-22T03:29:41.055" v="1539" actId="113"/>
        <pc:sldMkLst>
          <pc:docMk/>
          <pc:sldMk cId="2906664709" sldId="311"/>
        </pc:sldMkLst>
        <pc:spChg chg="mod">
          <ac:chgData name="Dinh Nguyen" userId="75ea2f2f01fb72ed" providerId="LiveId" clId="{33E9C4AA-0E5C-C646-8BC9-E93969CBD77F}" dt="2023-05-22T03:29:41.055" v="1539" actId="113"/>
          <ac:spMkLst>
            <pc:docMk/>
            <pc:sldMk cId="2906664709" sldId="311"/>
            <ac:spMk id="140" creationId="{00000000-0000-0000-0000-000000000000}"/>
          </ac:spMkLst>
        </pc:spChg>
        <pc:picChg chg="del">
          <ac:chgData name="Dinh Nguyen" userId="75ea2f2f01fb72ed" providerId="LiveId" clId="{33E9C4AA-0E5C-C646-8BC9-E93969CBD77F}" dt="2023-05-22T03:10:08.221" v="915" actId="478"/>
          <ac:picMkLst>
            <pc:docMk/>
            <pc:sldMk cId="2906664709" sldId="311"/>
            <ac:picMk id="2" creationId="{99DAB1C4-C0FF-D7DC-6B4F-5F6272059DBE}"/>
          </ac:picMkLst>
        </pc:picChg>
        <pc:picChg chg="add del mod">
          <ac:chgData name="Dinh Nguyen" userId="75ea2f2f01fb72ed" providerId="LiveId" clId="{33E9C4AA-0E5C-C646-8BC9-E93969CBD77F}" dt="2023-05-22T03:13:16.050" v="1094" actId="478"/>
          <ac:picMkLst>
            <pc:docMk/>
            <pc:sldMk cId="2906664709" sldId="311"/>
            <ac:picMk id="4" creationId="{C5D4BC07-FF66-C8D0-37D3-2B369C3DD5C1}"/>
          </ac:picMkLst>
        </pc:picChg>
        <pc:picChg chg="add mod">
          <ac:chgData name="Dinh Nguyen" userId="75ea2f2f01fb72ed" providerId="LiveId" clId="{33E9C4AA-0E5C-C646-8BC9-E93969CBD77F}" dt="2023-05-22T03:13:29.959" v="1102" actId="208"/>
          <ac:picMkLst>
            <pc:docMk/>
            <pc:sldMk cId="2906664709" sldId="311"/>
            <ac:picMk id="6" creationId="{8EF3975F-5DE8-52FB-3D51-6AD84F5BD66D}"/>
          </ac:picMkLst>
        </pc:picChg>
      </pc:sldChg>
      <pc:sldChg chg="addSp delSp modSp add mod">
        <pc:chgData name="Dinh Nguyen" userId="75ea2f2f01fb72ed" providerId="LiveId" clId="{33E9C4AA-0E5C-C646-8BC9-E93969CBD77F}" dt="2023-05-22T03:16:19.223" v="1195" actId="208"/>
        <pc:sldMkLst>
          <pc:docMk/>
          <pc:sldMk cId="3933132074" sldId="312"/>
        </pc:sldMkLst>
        <pc:spChg chg="mod">
          <ac:chgData name="Dinh Nguyen" userId="75ea2f2f01fb72ed" providerId="LiveId" clId="{33E9C4AA-0E5C-C646-8BC9-E93969CBD77F}" dt="2023-05-22T03:15:53.797" v="1188" actId="20577"/>
          <ac:spMkLst>
            <pc:docMk/>
            <pc:sldMk cId="3933132074" sldId="312"/>
            <ac:spMk id="140" creationId="{00000000-0000-0000-0000-000000000000}"/>
          </ac:spMkLst>
        </pc:spChg>
        <pc:picChg chg="add del mod">
          <ac:chgData name="Dinh Nguyen" userId="75ea2f2f01fb72ed" providerId="LiveId" clId="{33E9C4AA-0E5C-C646-8BC9-E93969CBD77F}" dt="2023-05-22T03:15:56.487" v="1189" actId="478"/>
          <ac:picMkLst>
            <pc:docMk/>
            <pc:sldMk cId="3933132074" sldId="312"/>
            <ac:picMk id="3" creationId="{E7627284-FAF1-207C-41A6-8A6417E512ED}"/>
          </ac:picMkLst>
        </pc:picChg>
        <pc:picChg chg="add mod">
          <ac:chgData name="Dinh Nguyen" userId="75ea2f2f01fb72ed" providerId="LiveId" clId="{33E9C4AA-0E5C-C646-8BC9-E93969CBD77F}" dt="2023-05-22T03:16:19.223" v="1195" actId="208"/>
          <ac:picMkLst>
            <pc:docMk/>
            <pc:sldMk cId="3933132074" sldId="312"/>
            <ac:picMk id="5" creationId="{85C21778-BCAD-85EC-215D-D284BF5642D2}"/>
          </ac:picMkLst>
        </pc:picChg>
        <pc:picChg chg="del">
          <ac:chgData name="Dinh Nguyen" userId="75ea2f2f01fb72ed" providerId="LiveId" clId="{33E9C4AA-0E5C-C646-8BC9-E93969CBD77F}" dt="2023-05-22T03:13:39.648" v="1104" actId="478"/>
          <ac:picMkLst>
            <pc:docMk/>
            <pc:sldMk cId="3933132074" sldId="312"/>
            <ac:picMk id="6" creationId="{8EF3975F-5DE8-52FB-3D51-6AD84F5BD66D}"/>
          </ac:picMkLst>
        </pc:picChg>
      </pc:sldChg>
      <pc:sldChg chg="modSp add mod ord">
        <pc:chgData name="Dinh Nguyen" userId="75ea2f2f01fb72ed" providerId="LiveId" clId="{33E9C4AA-0E5C-C646-8BC9-E93969CBD77F}" dt="2023-05-22T03:15:50.728" v="1187" actId="20578"/>
        <pc:sldMkLst>
          <pc:docMk/>
          <pc:sldMk cId="1957175420" sldId="313"/>
        </pc:sldMkLst>
        <pc:spChg chg="mod">
          <ac:chgData name="Dinh Nguyen" userId="75ea2f2f01fb72ed" providerId="LiveId" clId="{33E9C4AA-0E5C-C646-8BC9-E93969CBD77F}" dt="2023-05-22T03:15:45.887" v="1185" actId="14100"/>
          <ac:spMkLst>
            <pc:docMk/>
            <pc:sldMk cId="1957175420" sldId="313"/>
            <ac:spMk id="140" creationId="{00000000-0000-0000-0000-000000000000}"/>
          </ac:spMkLst>
        </pc:spChg>
        <pc:picChg chg="mod">
          <ac:chgData name="Dinh Nguyen" userId="75ea2f2f01fb72ed" providerId="LiveId" clId="{33E9C4AA-0E5C-C646-8BC9-E93969CBD77F}" dt="2023-05-22T03:15:48.554" v="1186" actId="1076"/>
          <ac:picMkLst>
            <pc:docMk/>
            <pc:sldMk cId="1957175420" sldId="313"/>
            <ac:picMk id="3" creationId="{E7627284-FAF1-207C-41A6-8A6417E512ED}"/>
          </ac:picMkLst>
        </pc:picChg>
      </pc:sldChg>
      <pc:sldChg chg="addSp delSp modSp add mod">
        <pc:chgData name="Dinh Nguyen" userId="75ea2f2f01fb72ed" providerId="LiveId" clId="{33E9C4AA-0E5C-C646-8BC9-E93969CBD77F}" dt="2023-05-22T03:29:10.764" v="1536" actId="208"/>
        <pc:sldMkLst>
          <pc:docMk/>
          <pc:sldMk cId="2409128969" sldId="314"/>
        </pc:sldMkLst>
        <pc:spChg chg="mod">
          <ac:chgData name="Dinh Nguyen" userId="75ea2f2f01fb72ed" providerId="LiveId" clId="{33E9C4AA-0E5C-C646-8BC9-E93969CBD77F}" dt="2023-05-22T03:28:44.354" v="1530" actId="20577"/>
          <ac:spMkLst>
            <pc:docMk/>
            <pc:sldMk cId="2409128969" sldId="314"/>
            <ac:spMk id="140" creationId="{00000000-0000-0000-0000-000000000000}"/>
          </ac:spMkLst>
        </pc:spChg>
        <pc:picChg chg="add del mod">
          <ac:chgData name="Dinh Nguyen" userId="75ea2f2f01fb72ed" providerId="LiveId" clId="{33E9C4AA-0E5C-C646-8BC9-E93969CBD77F}" dt="2023-05-22T03:28:06.402" v="1497" actId="478"/>
          <ac:picMkLst>
            <pc:docMk/>
            <pc:sldMk cId="2409128969" sldId="314"/>
            <ac:picMk id="3" creationId="{6167D51C-A0A4-40A8-5380-02BF50436981}"/>
          </ac:picMkLst>
        </pc:picChg>
        <pc:picChg chg="del">
          <ac:chgData name="Dinh Nguyen" userId="75ea2f2f01fb72ed" providerId="LiveId" clId="{33E9C4AA-0E5C-C646-8BC9-E93969CBD77F}" dt="2023-05-22T03:20:35.848" v="1197" actId="478"/>
          <ac:picMkLst>
            <pc:docMk/>
            <pc:sldMk cId="2409128969" sldId="314"/>
            <ac:picMk id="5" creationId="{85C21778-BCAD-85EC-215D-D284BF5642D2}"/>
          </ac:picMkLst>
        </pc:picChg>
        <pc:picChg chg="add mod">
          <ac:chgData name="Dinh Nguyen" userId="75ea2f2f01fb72ed" providerId="LiveId" clId="{33E9C4AA-0E5C-C646-8BC9-E93969CBD77F}" dt="2023-05-22T03:29:10.764" v="1536" actId="208"/>
          <ac:picMkLst>
            <pc:docMk/>
            <pc:sldMk cId="2409128969" sldId="314"/>
            <ac:picMk id="6" creationId="{FA4337EA-A5AA-586A-F57B-806B0E70BE7B}"/>
          </ac:picMkLst>
        </pc:picChg>
      </pc:sldChg>
      <pc:sldChg chg="addSp delSp modSp add mod">
        <pc:chgData name="Dinh Nguyen" userId="75ea2f2f01fb72ed" providerId="LiveId" clId="{33E9C4AA-0E5C-C646-8BC9-E93969CBD77F}" dt="2023-05-22T03:22:45.693" v="1391" actId="1076"/>
        <pc:sldMkLst>
          <pc:docMk/>
          <pc:sldMk cId="2413997455" sldId="315"/>
        </pc:sldMkLst>
        <pc:spChg chg="mod">
          <ac:chgData name="Dinh Nguyen" userId="75ea2f2f01fb72ed" providerId="LiveId" clId="{33E9C4AA-0E5C-C646-8BC9-E93969CBD77F}" dt="2023-05-22T03:22:16.980" v="1383" actId="20577"/>
          <ac:spMkLst>
            <pc:docMk/>
            <pc:sldMk cId="2413997455" sldId="315"/>
            <ac:spMk id="140" creationId="{00000000-0000-0000-0000-000000000000}"/>
          </ac:spMkLst>
        </pc:spChg>
        <pc:picChg chg="del">
          <ac:chgData name="Dinh Nguyen" userId="75ea2f2f01fb72ed" providerId="LiveId" clId="{33E9C4AA-0E5C-C646-8BC9-E93969CBD77F}" dt="2023-05-22T03:22:17.931" v="1384" actId="478"/>
          <ac:picMkLst>
            <pc:docMk/>
            <pc:sldMk cId="2413997455" sldId="315"/>
            <ac:picMk id="3" creationId="{6167D51C-A0A4-40A8-5380-02BF50436981}"/>
          </ac:picMkLst>
        </pc:picChg>
        <pc:picChg chg="add mod">
          <ac:chgData name="Dinh Nguyen" userId="75ea2f2f01fb72ed" providerId="LiveId" clId="{33E9C4AA-0E5C-C646-8BC9-E93969CBD77F}" dt="2023-05-22T03:22:45.693" v="1391" actId="1076"/>
          <ac:picMkLst>
            <pc:docMk/>
            <pc:sldMk cId="2413997455" sldId="315"/>
            <ac:picMk id="4" creationId="{55285937-A6E7-8496-E413-173D0CA8DEC1}"/>
          </ac:picMkLst>
        </pc:picChg>
      </pc:sldChg>
      <pc:sldChg chg="addSp delSp modSp add mod">
        <pc:chgData name="Dinh Nguyen" userId="75ea2f2f01fb72ed" providerId="LiveId" clId="{33E9C4AA-0E5C-C646-8BC9-E93969CBD77F}" dt="2023-05-22T03:24:09.478" v="1458" actId="1076"/>
        <pc:sldMkLst>
          <pc:docMk/>
          <pc:sldMk cId="1947621679" sldId="316"/>
        </pc:sldMkLst>
        <pc:spChg chg="mod">
          <ac:chgData name="Dinh Nguyen" userId="75ea2f2f01fb72ed" providerId="LiveId" clId="{33E9C4AA-0E5C-C646-8BC9-E93969CBD77F}" dt="2023-05-22T03:23:01.608" v="1444" actId="20577"/>
          <ac:spMkLst>
            <pc:docMk/>
            <pc:sldMk cId="1947621679" sldId="316"/>
            <ac:spMk id="140" creationId="{00000000-0000-0000-0000-000000000000}"/>
          </ac:spMkLst>
        </pc:spChg>
        <pc:picChg chg="add del mod">
          <ac:chgData name="Dinh Nguyen" userId="75ea2f2f01fb72ed" providerId="LiveId" clId="{33E9C4AA-0E5C-C646-8BC9-E93969CBD77F}" dt="2023-05-22T03:23:59.880" v="1450" actId="478"/>
          <ac:picMkLst>
            <pc:docMk/>
            <pc:sldMk cId="1947621679" sldId="316"/>
            <ac:picMk id="3" creationId="{FB80C078-4FD4-3807-02BE-2BC486BDACA5}"/>
          </ac:picMkLst>
        </pc:picChg>
        <pc:picChg chg="del">
          <ac:chgData name="Dinh Nguyen" userId="75ea2f2f01fb72ed" providerId="LiveId" clId="{33E9C4AA-0E5C-C646-8BC9-E93969CBD77F}" dt="2023-05-22T03:23:02.461" v="1445" actId="478"/>
          <ac:picMkLst>
            <pc:docMk/>
            <pc:sldMk cId="1947621679" sldId="316"/>
            <ac:picMk id="4" creationId="{55285937-A6E7-8496-E413-173D0CA8DEC1}"/>
          </ac:picMkLst>
        </pc:picChg>
        <pc:picChg chg="add mod">
          <ac:chgData name="Dinh Nguyen" userId="75ea2f2f01fb72ed" providerId="LiveId" clId="{33E9C4AA-0E5C-C646-8BC9-E93969CBD77F}" dt="2023-05-22T03:24:09.478" v="1458" actId="1076"/>
          <ac:picMkLst>
            <pc:docMk/>
            <pc:sldMk cId="1947621679" sldId="316"/>
            <ac:picMk id="6" creationId="{8FA12CF5-D2D4-4B0D-4617-2A29161754D1}"/>
          </ac:picMkLst>
        </pc:picChg>
      </pc:sldChg>
      <pc:sldChg chg="addSp delSp modSp add mod">
        <pc:chgData name="Dinh Nguyen" userId="75ea2f2f01fb72ed" providerId="LiveId" clId="{33E9C4AA-0E5C-C646-8BC9-E93969CBD77F}" dt="2023-05-22T03:24:53.763" v="1476" actId="208"/>
        <pc:sldMkLst>
          <pc:docMk/>
          <pc:sldMk cId="2074488520" sldId="317"/>
        </pc:sldMkLst>
        <pc:spChg chg="mod">
          <ac:chgData name="Dinh Nguyen" userId="75ea2f2f01fb72ed" providerId="LiveId" clId="{33E9C4AA-0E5C-C646-8BC9-E93969CBD77F}" dt="2023-05-22T03:24:23.781" v="1469" actId="20577"/>
          <ac:spMkLst>
            <pc:docMk/>
            <pc:sldMk cId="2074488520" sldId="317"/>
            <ac:spMk id="140" creationId="{00000000-0000-0000-0000-000000000000}"/>
          </ac:spMkLst>
        </pc:spChg>
        <pc:picChg chg="add mod">
          <ac:chgData name="Dinh Nguyen" userId="75ea2f2f01fb72ed" providerId="LiveId" clId="{33E9C4AA-0E5C-C646-8BC9-E93969CBD77F}" dt="2023-05-22T03:24:53.763" v="1476" actId="208"/>
          <ac:picMkLst>
            <pc:docMk/>
            <pc:sldMk cId="2074488520" sldId="317"/>
            <ac:picMk id="3" creationId="{9B96F483-9023-8DB2-64D1-B08E24C2E6EF}"/>
          </ac:picMkLst>
        </pc:picChg>
        <pc:picChg chg="del">
          <ac:chgData name="Dinh Nguyen" userId="75ea2f2f01fb72ed" providerId="LiveId" clId="{33E9C4AA-0E5C-C646-8BC9-E93969CBD77F}" dt="2023-05-22T03:24:17.143" v="1460" actId="478"/>
          <ac:picMkLst>
            <pc:docMk/>
            <pc:sldMk cId="2074488520" sldId="317"/>
            <ac:picMk id="6" creationId="{8FA12CF5-D2D4-4B0D-4617-2A29161754D1}"/>
          </ac:picMkLst>
        </pc:picChg>
      </pc:sldChg>
      <pc:sldChg chg="addSp delSp modSp add mod ord">
        <pc:chgData name="Dinh Nguyen" userId="75ea2f2f01fb72ed" providerId="LiveId" clId="{33E9C4AA-0E5C-C646-8BC9-E93969CBD77F}" dt="2023-05-22T03:27:28.696" v="1495" actId="208"/>
        <pc:sldMkLst>
          <pc:docMk/>
          <pc:sldMk cId="1785610648" sldId="318"/>
        </pc:sldMkLst>
        <pc:spChg chg="mod">
          <ac:chgData name="Dinh Nguyen" userId="75ea2f2f01fb72ed" providerId="LiveId" clId="{33E9C4AA-0E5C-C646-8BC9-E93969CBD77F}" dt="2023-05-22T03:27:13.355" v="1490" actId="113"/>
          <ac:spMkLst>
            <pc:docMk/>
            <pc:sldMk cId="1785610648" sldId="318"/>
            <ac:spMk id="140" creationId="{00000000-0000-0000-0000-000000000000}"/>
          </ac:spMkLst>
        </pc:spChg>
        <pc:picChg chg="del">
          <ac:chgData name="Dinh Nguyen" userId="75ea2f2f01fb72ed" providerId="LiveId" clId="{33E9C4AA-0E5C-C646-8BC9-E93969CBD77F}" dt="2023-05-22T03:26:47.950" v="1482" actId="478"/>
          <ac:picMkLst>
            <pc:docMk/>
            <pc:sldMk cId="1785610648" sldId="318"/>
            <ac:picMk id="3" creationId="{9B96F483-9023-8DB2-64D1-B08E24C2E6EF}"/>
          </ac:picMkLst>
        </pc:picChg>
        <pc:picChg chg="add mod">
          <ac:chgData name="Dinh Nguyen" userId="75ea2f2f01fb72ed" providerId="LiveId" clId="{33E9C4AA-0E5C-C646-8BC9-E93969CBD77F}" dt="2023-05-22T03:27:28.696" v="1495" actId="208"/>
          <ac:picMkLst>
            <pc:docMk/>
            <pc:sldMk cId="1785610648" sldId="318"/>
            <ac:picMk id="4" creationId="{665675BB-0619-E437-A016-8EEA8E0BB5A2}"/>
          </ac:picMkLst>
        </pc:picChg>
      </pc:sldChg>
      <pc:sldChg chg="new del">
        <pc:chgData name="Dinh Nguyen" userId="75ea2f2f01fb72ed" providerId="LiveId" clId="{33E9C4AA-0E5C-C646-8BC9-E93969CBD77F}" dt="2023-05-22T03:26:15.185" v="1478" actId="2696"/>
        <pc:sldMkLst>
          <pc:docMk/>
          <pc:sldMk cId="2519495955" sldId="318"/>
        </pc:sldMkLst>
      </pc:sldChg>
      <pc:sldChg chg="add">
        <pc:chgData name="Dinh Nguyen" userId="75ea2f2f01fb72ed" providerId="LiveId" clId="{33E9C4AA-0E5C-C646-8BC9-E93969CBD77F}" dt="2023-05-22T03:28:03.813" v="1496" actId="2890"/>
        <pc:sldMkLst>
          <pc:docMk/>
          <pc:sldMk cId="2960796563" sldId="319"/>
        </pc:sldMkLst>
      </pc:sldChg>
    </pc:docChg>
  </pc:docChgLst>
  <pc:docChgLst>
    <pc:chgData name="Dinh Nguyen" userId="75ea2f2f01fb72ed" providerId="LiveId" clId="{6AA00FEA-030D-CA4F-B035-C3E26642D51F}"/>
    <pc:docChg chg="undo redo custSel addSld delSld modSld">
      <pc:chgData name="Dinh Nguyen" userId="75ea2f2f01fb72ed" providerId="LiveId" clId="{6AA00FEA-030D-CA4F-B035-C3E26642D51F}" dt="2023-05-26T12:00:05.126" v="541" actId="20577"/>
      <pc:docMkLst>
        <pc:docMk/>
      </pc:docMkLst>
      <pc:sldChg chg="modSp mod">
        <pc:chgData name="Dinh Nguyen" userId="75ea2f2f01fb72ed" providerId="LiveId" clId="{6AA00FEA-030D-CA4F-B035-C3E26642D51F}" dt="2023-05-26T06:48:38.901" v="49" actId="20577"/>
        <pc:sldMkLst>
          <pc:docMk/>
          <pc:sldMk cId="0" sldId="256"/>
        </pc:sldMkLst>
        <pc:spChg chg="mod">
          <ac:chgData name="Dinh Nguyen" userId="75ea2f2f01fb72ed" providerId="LiveId" clId="{6AA00FEA-030D-CA4F-B035-C3E26642D51F}" dt="2023-05-26T06:48:38.901" v="49" actId="20577"/>
          <ac:spMkLst>
            <pc:docMk/>
            <pc:sldMk cId="0" sldId="256"/>
            <ac:spMk id="104" creationId="{00000000-0000-0000-0000-000000000000}"/>
          </ac:spMkLst>
        </pc:spChg>
      </pc:sldChg>
      <pc:sldChg chg="modSp mod">
        <pc:chgData name="Dinh Nguyen" userId="75ea2f2f01fb72ed" providerId="LiveId" clId="{6AA00FEA-030D-CA4F-B035-C3E26642D51F}" dt="2023-05-26T11:59:33.620" v="473"/>
        <pc:sldMkLst>
          <pc:docMk/>
          <pc:sldMk cId="0" sldId="257"/>
        </pc:sldMkLst>
        <pc:spChg chg="mod">
          <ac:chgData name="Dinh Nguyen" userId="75ea2f2f01fb72ed" providerId="LiveId" clId="{6AA00FEA-030D-CA4F-B035-C3E26642D51F}" dt="2023-05-26T11:59:33.620" v="473"/>
          <ac:spMkLst>
            <pc:docMk/>
            <pc:sldMk cId="0" sldId="257"/>
            <ac:spMk id="111" creationId="{00000000-0000-0000-0000-000000000000}"/>
          </ac:spMkLst>
        </pc:spChg>
      </pc:sldChg>
      <pc:sldChg chg="modSp mod">
        <pc:chgData name="Dinh Nguyen" userId="75ea2f2f01fb72ed" providerId="LiveId" clId="{6AA00FEA-030D-CA4F-B035-C3E26642D51F}" dt="2023-05-26T11:59:11.116" v="466" actId="20577"/>
        <pc:sldMkLst>
          <pc:docMk/>
          <pc:sldMk cId="0" sldId="259"/>
        </pc:sldMkLst>
        <pc:spChg chg="mod">
          <ac:chgData name="Dinh Nguyen" userId="75ea2f2f01fb72ed" providerId="LiveId" clId="{6AA00FEA-030D-CA4F-B035-C3E26642D51F}" dt="2023-05-26T11:59:11.116" v="466" actId="20577"/>
          <ac:spMkLst>
            <pc:docMk/>
            <pc:sldMk cId="0" sldId="259"/>
            <ac:spMk id="125" creationId="{00000000-0000-0000-0000-000000000000}"/>
          </ac:spMkLst>
        </pc:spChg>
      </pc:sldChg>
      <pc:sldChg chg="del">
        <pc:chgData name="Dinh Nguyen" userId="75ea2f2f01fb72ed" providerId="LiveId" clId="{6AA00FEA-030D-CA4F-B035-C3E26642D51F}" dt="2023-05-26T04:07:36.185" v="1" actId="2696"/>
        <pc:sldMkLst>
          <pc:docMk/>
          <pc:sldMk cId="0" sldId="260"/>
        </pc:sldMkLst>
      </pc:sldChg>
      <pc:sldChg chg="addSp delSp modSp mod">
        <pc:chgData name="Dinh Nguyen" userId="75ea2f2f01fb72ed" providerId="LiveId" clId="{6AA00FEA-030D-CA4F-B035-C3E26642D51F}" dt="2023-05-26T06:55:17.540" v="177" actId="113"/>
        <pc:sldMkLst>
          <pc:docMk/>
          <pc:sldMk cId="0" sldId="261"/>
        </pc:sldMkLst>
        <pc:spChg chg="mod">
          <ac:chgData name="Dinh Nguyen" userId="75ea2f2f01fb72ed" providerId="LiveId" clId="{6AA00FEA-030D-CA4F-B035-C3E26642D51F}" dt="2023-05-26T06:53:44.991" v="158" actId="20577"/>
          <ac:spMkLst>
            <pc:docMk/>
            <pc:sldMk cId="0" sldId="261"/>
            <ac:spMk id="139" creationId="{00000000-0000-0000-0000-000000000000}"/>
          </ac:spMkLst>
        </pc:spChg>
        <pc:spChg chg="mod">
          <ac:chgData name="Dinh Nguyen" userId="75ea2f2f01fb72ed" providerId="LiveId" clId="{6AA00FEA-030D-CA4F-B035-C3E26642D51F}" dt="2023-05-26T06:55:17.540" v="177" actId="113"/>
          <ac:spMkLst>
            <pc:docMk/>
            <pc:sldMk cId="0" sldId="261"/>
            <ac:spMk id="140" creationId="{00000000-0000-0000-0000-000000000000}"/>
          </ac:spMkLst>
        </pc:spChg>
        <pc:picChg chg="del">
          <ac:chgData name="Dinh Nguyen" userId="75ea2f2f01fb72ed" providerId="LiveId" clId="{6AA00FEA-030D-CA4F-B035-C3E26642D51F}" dt="2023-05-26T06:53:32.595" v="142" actId="478"/>
          <ac:picMkLst>
            <pc:docMk/>
            <pc:sldMk cId="0" sldId="261"/>
            <ac:picMk id="2" creationId="{78A506EB-CA5F-7232-7FA2-D1CC1A585016}"/>
          </ac:picMkLst>
        </pc:picChg>
        <pc:picChg chg="add del">
          <ac:chgData name="Dinh Nguyen" userId="75ea2f2f01fb72ed" providerId="LiveId" clId="{6AA00FEA-030D-CA4F-B035-C3E26642D51F}" dt="2023-05-26T06:54:37.569" v="171" actId="478"/>
          <ac:picMkLst>
            <pc:docMk/>
            <pc:sldMk cId="0" sldId="261"/>
            <ac:picMk id="1026" creationId="{BD70218C-2D2A-852C-E236-870F43603F48}"/>
          </ac:picMkLst>
        </pc:picChg>
        <pc:picChg chg="add mod">
          <ac:chgData name="Dinh Nguyen" userId="75ea2f2f01fb72ed" providerId="LiveId" clId="{6AA00FEA-030D-CA4F-B035-C3E26642D51F}" dt="2023-05-26T06:55:12.619" v="176" actId="1076"/>
          <ac:picMkLst>
            <pc:docMk/>
            <pc:sldMk cId="0" sldId="261"/>
            <ac:picMk id="1028" creationId="{853967D5-83E0-6673-CC5A-4D32C4DF0D01}"/>
          </ac:picMkLst>
        </pc:picChg>
      </pc:sldChg>
      <pc:sldChg chg="modSp mod">
        <pc:chgData name="Dinh Nguyen" userId="75ea2f2f01fb72ed" providerId="LiveId" clId="{6AA00FEA-030D-CA4F-B035-C3E26642D51F}" dt="2023-05-26T06:52:01.748" v="141" actId="20577"/>
        <pc:sldMkLst>
          <pc:docMk/>
          <pc:sldMk cId="1491681299" sldId="299"/>
        </pc:sldMkLst>
        <pc:spChg chg="mod">
          <ac:chgData name="Dinh Nguyen" userId="75ea2f2f01fb72ed" providerId="LiveId" clId="{6AA00FEA-030D-CA4F-B035-C3E26642D51F}" dt="2023-05-26T06:52:01.748" v="141" actId="20577"/>
          <ac:spMkLst>
            <pc:docMk/>
            <pc:sldMk cId="1491681299" sldId="299"/>
            <ac:spMk id="131" creationId="{00000000-0000-0000-0000-000000000000}"/>
          </ac:spMkLst>
        </pc:spChg>
      </pc:sldChg>
      <pc:sldChg chg="del">
        <pc:chgData name="Dinh Nguyen" userId="75ea2f2f01fb72ed" providerId="LiveId" clId="{6AA00FEA-030D-CA4F-B035-C3E26642D51F}" dt="2023-05-26T04:07:36.182" v="0" actId="2696"/>
        <pc:sldMkLst>
          <pc:docMk/>
          <pc:sldMk cId="1390375954" sldId="300"/>
        </pc:sldMkLst>
      </pc:sldChg>
      <pc:sldChg chg="delSp modSp add mod">
        <pc:chgData name="Dinh Nguyen" userId="75ea2f2f01fb72ed" providerId="LiveId" clId="{6AA00FEA-030D-CA4F-B035-C3E26642D51F}" dt="2023-05-26T06:57:43.167" v="248" actId="20577"/>
        <pc:sldMkLst>
          <pc:docMk/>
          <pc:sldMk cId="2209544864" sldId="300"/>
        </pc:sldMkLst>
        <pc:spChg chg="mod">
          <ac:chgData name="Dinh Nguyen" userId="75ea2f2f01fb72ed" providerId="LiveId" clId="{6AA00FEA-030D-CA4F-B035-C3E26642D51F}" dt="2023-05-26T06:57:43.167" v="248" actId="20577"/>
          <ac:spMkLst>
            <pc:docMk/>
            <pc:sldMk cId="2209544864" sldId="300"/>
            <ac:spMk id="139" creationId="{00000000-0000-0000-0000-000000000000}"/>
          </ac:spMkLst>
        </pc:spChg>
        <pc:spChg chg="mod">
          <ac:chgData name="Dinh Nguyen" userId="75ea2f2f01fb72ed" providerId="LiveId" clId="{6AA00FEA-030D-CA4F-B035-C3E26642D51F}" dt="2023-05-26T06:56:47.217" v="226" actId="113"/>
          <ac:spMkLst>
            <pc:docMk/>
            <pc:sldMk cId="2209544864" sldId="300"/>
            <ac:spMk id="140" creationId="{00000000-0000-0000-0000-000000000000}"/>
          </ac:spMkLst>
        </pc:spChg>
        <pc:picChg chg="del">
          <ac:chgData name="Dinh Nguyen" userId="75ea2f2f01fb72ed" providerId="LiveId" clId="{6AA00FEA-030D-CA4F-B035-C3E26642D51F}" dt="2023-05-26T06:55:53.622" v="214" actId="478"/>
          <ac:picMkLst>
            <pc:docMk/>
            <pc:sldMk cId="2209544864" sldId="300"/>
            <ac:picMk id="1028" creationId="{853967D5-83E0-6673-CC5A-4D32C4DF0D01}"/>
          </ac:picMkLst>
        </pc:picChg>
      </pc:sldChg>
      <pc:sldChg chg="del">
        <pc:chgData name="Dinh Nguyen" userId="75ea2f2f01fb72ed" providerId="LiveId" clId="{6AA00FEA-030D-CA4F-B035-C3E26642D51F}" dt="2023-05-26T04:07:36.196" v="2" actId="2696"/>
        <pc:sldMkLst>
          <pc:docMk/>
          <pc:sldMk cId="2801309493" sldId="301"/>
        </pc:sldMkLst>
      </pc:sldChg>
      <pc:sldChg chg="addSp modSp add mod">
        <pc:chgData name="Dinh Nguyen" userId="75ea2f2f01fb72ed" providerId="LiveId" clId="{6AA00FEA-030D-CA4F-B035-C3E26642D51F}" dt="2023-05-26T09:54:33.808" v="333" actId="1076"/>
        <pc:sldMkLst>
          <pc:docMk/>
          <pc:sldMk cId="3542519283" sldId="301"/>
        </pc:sldMkLst>
        <pc:spChg chg="mod">
          <ac:chgData name="Dinh Nguyen" userId="75ea2f2f01fb72ed" providerId="LiveId" clId="{6AA00FEA-030D-CA4F-B035-C3E26642D51F}" dt="2023-05-26T06:58:04.779" v="250"/>
          <ac:spMkLst>
            <pc:docMk/>
            <pc:sldMk cId="3542519283" sldId="301"/>
            <ac:spMk id="139" creationId="{00000000-0000-0000-0000-000000000000}"/>
          </ac:spMkLst>
        </pc:spChg>
        <pc:spChg chg="mod">
          <ac:chgData name="Dinh Nguyen" userId="75ea2f2f01fb72ed" providerId="LiveId" clId="{6AA00FEA-030D-CA4F-B035-C3E26642D51F}" dt="2023-05-26T06:59:19.812" v="278" actId="14100"/>
          <ac:spMkLst>
            <pc:docMk/>
            <pc:sldMk cId="3542519283" sldId="301"/>
            <ac:spMk id="140" creationId="{00000000-0000-0000-0000-000000000000}"/>
          </ac:spMkLst>
        </pc:spChg>
        <pc:picChg chg="add mod">
          <ac:chgData name="Dinh Nguyen" userId="75ea2f2f01fb72ed" providerId="LiveId" clId="{6AA00FEA-030D-CA4F-B035-C3E26642D51F}" dt="2023-05-26T09:54:33.808" v="333" actId="1076"/>
          <ac:picMkLst>
            <pc:docMk/>
            <pc:sldMk cId="3542519283" sldId="301"/>
            <ac:picMk id="3074" creationId="{1D76BE57-AE68-F248-4FB7-CAD84083E7D0}"/>
          </ac:picMkLst>
        </pc:picChg>
      </pc:sldChg>
      <pc:sldChg chg="addSp delSp modSp add del mod">
        <pc:chgData name="Dinh Nguyen" userId="75ea2f2f01fb72ed" providerId="LiveId" clId="{6AA00FEA-030D-CA4F-B035-C3E26642D51F}" dt="2023-05-26T09:56:15.049" v="348" actId="1076"/>
        <pc:sldMkLst>
          <pc:docMk/>
          <pc:sldMk cId="557572839" sldId="302"/>
        </pc:sldMkLst>
        <pc:spChg chg="mod">
          <ac:chgData name="Dinh Nguyen" userId="75ea2f2f01fb72ed" providerId="LiveId" clId="{6AA00FEA-030D-CA4F-B035-C3E26642D51F}" dt="2023-05-26T09:42:32.191" v="297" actId="255"/>
          <ac:spMkLst>
            <pc:docMk/>
            <pc:sldMk cId="557572839" sldId="302"/>
            <ac:spMk id="140" creationId="{00000000-0000-0000-0000-000000000000}"/>
          </ac:spMkLst>
        </pc:spChg>
        <pc:picChg chg="del">
          <ac:chgData name="Dinh Nguyen" userId="75ea2f2f01fb72ed" providerId="LiveId" clId="{6AA00FEA-030D-CA4F-B035-C3E26642D51F}" dt="2023-05-26T09:42:17.625" v="293" actId="478"/>
          <ac:picMkLst>
            <pc:docMk/>
            <pc:sldMk cId="557572839" sldId="302"/>
            <ac:picMk id="3074" creationId="{1D76BE57-AE68-F248-4FB7-CAD84083E7D0}"/>
          </ac:picMkLst>
        </pc:picChg>
        <pc:picChg chg="add mod">
          <ac:chgData name="Dinh Nguyen" userId="75ea2f2f01fb72ed" providerId="LiveId" clId="{6AA00FEA-030D-CA4F-B035-C3E26642D51F}" dt="2023-05-26T09:56:15.049" v="348" actId="1076"/>
          <ac:picMkLst>
            <pc:docMk/>
            <pc:sldMk cId="557572839" sldId="302"/>
            <ac:picMk id="5122" creationId="{AFC6BAAB-5433-DD23-203D-5876209DA185}"/>
          </ac:picMkLst>
        </pc:picChg>
      </pc:sldChg>
      <pc:sldChg chg="del">
        <pc:chgData name="Dinh Nguyen" userId="75ea2f2f01fb72ed" providerId="LiveId" clId="{6AA00FEA-030D-CA4F-B035-C3E26642D51F}" dt="2023-05-26T04:07:36.224" v="21" actId="2696"/>
        <pc:sldMkLst>
          <pc:docMk/>
          <pc:sldMk cId="2841960913" sldId="302"/>
        </pc:sldMkLst>
      </pc:sldChg>
      <pc:sldChg chg="modSp add mod">
        <pc:chgData name="Dinh Nguyen" userId="75ea2f2f01fb72ed" providerId="LiveId" clId="{6AA00FEA-030D-CA4F-B035-C3E26642D51F}" dt="2023-05-26T09:54:43.073" v="335" actId="14100"/>
        <pc:sldMkLst>
          <pc:docMk/>
          <pc:sldMk cId="216287268" sldId="303"/>
        </pc:sldMkLst>
        <pc:spChg chg="mod">
          <ac:chgData name="Dinh Nguyen" userId="75ea2f2f01fb72ed" providerId="LiveId" clId="{6AA00FEA-030D-CA4F-B035-C3E26642D51F}" dt="2023-05-26T09:51:12.060" v="307" actId="255"/>
          <ac:spMkLst>
            <pc:docMk/>
            <pc:sldMk cId="216287268" sldId="303"/>
            <ac:spMk id="140" creationId="{00000000-0000-0000-0000-000000000000}"/>
          </ac:spMkLst>
        </pc:spChg>
        <pc:picChg chg="mod">
          <ac:chgData name="Dinh Nguyen" userId="75ea2f2f01fb72ed" providerId="LiveId" clId="{6AA00FEA-030D-CA4F-B035-C3E26642D51F}" dt="2023-05-26T09:54:43.073" v="335" actId="14100"/>
          <ac:picMkLst>
            <pc:docMk/>
            <pc:sldMk cId="216287268" sldId="303"/>
            <ac:picMk id="5122" creationId="{AFC6BAAB-5433-DD23-203D-5876209DA185}"/>
          </ac:picMkLst>
        </pc:picChg>
      </pc:sldChg>
      <pc:sldChg chg="del">
        <pc:chgData name="Dinh Nguyen" userId="75ea2f2f01fb72ed" providerId="LiveId" clId="{6AA00FEA-030D-CA4F-B035-C3E26642D51F}" dt="2023-05-26T04:07:36.206" v="7" actId="2696"/>
        <pc:sldMkLst>
          <pc:docMk/>
          <pc:sldMk cId="1291791553" sldId="303"/>
        </pc:sldMkLst>
      </pc:sldChg>
      <pc:sldChg chg="del">
        <pc:chgData name="Dinh Nguyen" userId="75ea2f2f01fb72ed" providerId="LiveId" clId="{6AA00FEA-030D-CA4F-B035-C3E26642D51F}" dt="2023-05-26T04:07:36.208" v="10" actId="2696"/>
        <pc:sldMkLst>
          <pc:docMk/>
          <pc:sldMk cId="2162500951" sldId="304"/>
        </pc:sldMkLst>
      </pc:sldChg>
      <pc:sldChg chg="addSp delSp modSp add mod">
        <pc:chgData name="Dinh Nguyen" userId="75ea2f2f01fb72ed" providerId="LiveId" clId="{6AA00FEA-030D-CA4F-B035-C3E26642D51F}" dt="2023-05-26T09:56:04.942" v="346" actId="14100"/>
        <pc:sldMkLst>
          <pc:docMk/>
          <pc:sldMk cId="2493962243" sldId="304"/>
        </pc:sldMkLst>
        <pc:spChg chg="mod">
          <ac:chgData name="Dinh Nguyen" userId="75ea2f2f01fb72ed" providerId="LiveId" clId="{6AA00FEA-030D-CA4F-B035-C3E26642D51F}" dt="2023-05-26T09:55:26.350" v="339" actId="255"/>
          <ac:spMkLst>
            <pc:docMk/>
            <pc:sldMk cId="2493962243" sldId="304"/>
            <ac:spMk id="140" creationId="{00000000-0000-0000-0000-000000000000}"/>
          </ac:spMkLst>
        </pc:spChg>
        <pc:picChg chg="del mod">
          <ac:chgData name="Dinh Nguyen" userId="75ea2f2f01fb72ed" providerId="LiveId" clId="{6AA00FEA-030D-CA4F-B035-C3E26642D51F}" dt="2023-05-26T09:55:30.109" v="340" actId="478"/>
          <ac:picMkLst>
            <pc:docMk/>
            <pc:sldMk cId="2493962243" sldId="304"/>
            <ac:picMk id="5122" creationId="{AFC6BAAB-5433-DD23-203D-5876209DA185}"/>
          </ac:picMkLst>
        </pc:picChg>
        <pc:picChg chg="add mod">
          <ac:chgData name="Dinh Nguyen" userId="75ea2f2f01fb72ed" providerId="LiveId" clId="{6AA00FEA-030D-CA4F-B035-C3E26642D51F}" dt="2023-05-26T09:56:04.942" v="346" actId="14100"/>
          <ac:picMkLst>
            <pc:docMk/>
            <pc:sldMk cId="2493962243" sldId="304"/>
            <ac:picMk id="7170" creationId="{DE52E825-29D1-E2C6-FBB0-E0F2D62BD628}"/>
          </ac:picMkLst>
        </pc:picChg>
      </pc:sldChg>
      <pc:sldChg chg="del">
        <pc:chgData name="Dinh Nguyen" userId="75ea2f2f01fb72ed" providerId="LiveId" clId="{6AA00FEA-030D-CA4F-B035-C3E26642D51F}" dt="2023-05-26T04:07:36.207" v="9" actId="2696"/>
        <pc:sldMkLst>
          <pc:docMk/>
          <pc:sldMk cId="2617220425" sldId="305"/>
        </pc:sldMkLst>
      </pc:sldChg>
      <pc:sldChg chg="addSp delSp modSp add mod">
        <pc:chgData name="Dinh Nguyen" userId="75ea2f2f01fb72ed" providerId="LiveId" clId="{6AA00FEA-030D-CA4F-B035-C3E26642D51F}" dt="2023-05-26T10:00:39.042" v="375" actId="1076"/>
        <pc:sldMkLst>
          <pc:docMk/>
          <pc:sldMk cId="2959679583" sldId="305"/>
        </pc:sldMkLst>
        <pc:spChg chg="mod">
          <ac:chgData name="Dinh Nguyen" userId="75ea2f2f01fb72ed" providerId="LiveId" clId="{6AA00FEA-030D-CA4F-B035-C3E26642D51F}" dt="2023-05-26T10:00:33.035" v="374" actId="255"/>
          <ac:spMkLst>
            <pc:docMk/>
            <pc:sldMk cId="2959679583" sldId="305"/>
            <ac:spMk id="140" creationId="{00000000-0000-0000-0000-000000000000}"/>
          </ac:spMkLst>
        </pc:spChg>
        <pc:picChg chg="del">
          <ac:chgData name="Dinh Nguyen" userId="75ea2f2f01fb72ed" providerId="LiveId" clId="{6AA00FEA-030D-CA4F-B035-C3E26642D51F}" dt="2023-05-26T09:56:59.802" v="356" actId="478"/>
          <ac:picMkLst>
            <pc:docMk/>
            <pc:sldMk cId="2959679583" sldId="305"/>
            <ac:picMk id="7170" creationId="{DE52E825-29D1-E2C6-FBB0-E0F2D62BD628}"/>
          </ac:picMkLst>
        </pc:picChg>
        <pc:picChg chg="add del mod">
          <ac:chgData name="Dinh Nguyen" userId="75ea2f2f01fb72ed" providerId="LiveId" clId="{6AA00FEA-030D-CA4F-B035-C3E26642D51F}" dt="2023-05-26T09:59:51.127" v="363" actId="478"/>
          <ac:picMkLst>
            <pc:docMk/>
            <pc:sldMk cId="2959679583" sldId="305"/>
            <ac:picMk id="9218" creationId="{DA61CD5C-3E3E-730C-2F51-4AF1A8C9778E}"/>
          </ac:picMkLst>
        </pc:picChg>
        <pc:picChg chg="add mod">
          <ac:chgData name="Dinh Nguyen" userId="75ea2f2f01fb72ed" providerId="LiveId" clId="{6AA00FEA-030D-CA4F-B035-C3E26642D51F}" dt="2023-05-26T10:00:39.042" v="375" actId="1076"/>
          <ac:picMkLst>
            <pc:docMk/>
            <pc:sldMk cId="2959679583" sldId="305"/>
            <ac:picMk id="9220" creationId="{7EDA7D4C-AB16-3973-75EB-90DB40592C61}"/>
          </ac:picMkLst>
        </pc:picChg>
      </pc:sldChg>
      <pc:sldChg chg="delSp modSp add del mod">
        <pc:chgData name="Dinh Nguyen" userId="75ea2f2f01fb72ed" providerId="LiveId" clId="{6AA00FEA-030D-CA4F-B035-C3E26642D51F}" dt="2023-05-26T11:51:46.322" v="429" actId="14100"/>
        <pc:sldMkLst>
          <pc:docMk/>
          <pc:sldMk cId="570591724" sldId="306"/>
        </pc:sldMkLst>
        <pc:spChg chg="mod">
          <ac:chgData name="Dinh Nguyen" userId="75ea2f2f01fb72ed" providerId="LiveId" clId="{6AA00FEA-030D-CA4F-B035-C3E26642D51F}" dt="2023-05-26T11:49:52.251" v="399" actId="20577"/>
          <ac:spMkLst>
            <pc:docMk/>
            <pc:sldMk cId="570591724" sldId="306"/>
            <ac:spMk id="139" creationId="{00000000-0000-0000-0000-000000000000}"/>
          </ac:spMkLst>
        </pc:spChg>
        <pc:spChg chg="mod">
          <ac:chgData name="Dinh Nguyen" userId="75ea2f2f01fb72ed" providerId="LiveId" clId="{6AA00FEA-030D-CA4F-B035-C3E26642D51F}" dt="2023-05-26T11:51:46.322" v="429" actId="14100"/>
          <ac:spMkLst>
            <pc:docMk/>
            <pc:sldMk cId="570591724" sldId="306"/>
            <ac:spMk id="140" creationId="{00000000-0000-0000-0000-000000000000}"/>
          </ac:spMkLst>
        </pc:spChg>
        <pc:picChg chg="del">
          <ac:chgData name="Dinh Nguyen" userId="75ea2f2f01fb72ed" providerId="LiveId" clId="{6AA00FEA-030D-CA4F-B035-C3E26642D51F}" dt="2023-05-26T11:49:45.337" v="377" actId="478"/>
          <ac:picMkLst>
            <pc:docMk/>
            <pc:sldMk cId="570591724" sldId="306"/>
            <ac:picMk id="9220" creationId="{7EDA7D4C-AB16-3973-75EB-90DB40592C61}"/>
          </ac:picMkLst>
        </pc:picChg>
      </pc:sldChg>
      <pc:sldChg chg="del">
        <pc:chgData name="Dinh Nguyen" userId="75ea2f2f01fb72ed" providerId="LiveId" clId="{6AA00FEA-030D-CA4F-B035-C3E26642D51F}" dt="2023-05-26T04:07:36.213" v="18" actId="2696"/>
        <pc:sldMkLst>
          <pc:docMk/>
          <pc:sldMk cId="3041298457" sldId="306"/>
        </pc:sldMkLst>
      </pc:sldChg>
      <pc:sldChg chg="modSp add mod">
        <pc:chgData name="Dinh Nguyen" userId="75ea2f2f01fb72ed" providerId="LiveId" clId="{6AA00FEA-030D-CA4F-B035-C3E26642D51F}" dt="2023-05-26T11:51:52.363" v="430" actId="14100"/>
        <pc:sldMkLst>
          <pc:docMk/>
          <pc:sldMk cId="2336702317" sldId="307"/>
        </pc:sldMkLst>
        <pc:spChg chg="mod">
          <ac:chgData name="Dinh Nguyen" userId="75ea2f2f01fb72ed" providerId="LiveId" clId="{6AA00FEA-030D-CA4F-B035-C3E26642D51F}" dt="2023-05-26T11:50:55.126" v="422" actId="20577"/>
          <ac:spMkLst>
            <pc:docMk/>
            <pc:sldMk cId="2336702317" sldId="307"/>
            <ac:spMk id="139" creationId="{00000000-0000-0000-0000-000000000000}"/>
          </ac:spMkLst>
        </pc:spChg>
        <pc:spChg chg="mod">
          <ac:chgData name="Dinh Nguyen" userId="75ea2f2f01fb72ed" providerId="LiveId" clId="{6AA00FEA-030D-CA4F-B035-C3E26642D51F}" dt="2023-05-26T11:51:52.363" v="430" actId="14100"/>
          <ac:spMkLst>
            <pc:docMk/>
            <pc:sldMk cId="2336702317" sldId="307"/>
            <ac:spMk id="140" creationId="{00000000-0000-0000-0000-000000000000}"/>
          </ac:spMkLst>
        </pc:spChg>
      </pc:sldChg>
      <pc:sldChg chg="del">
        <pc:chgData name="Dinh Nguyen" userId="75ea2f2f01fb72ed" providerId="LiveId" clId="{6AA00FEA-030D-CA4F-B035-C3E26642D51F}" dt="2023-05-26T04:07:36.235" v="27" actId="2696"/>
        <pc:sldMkLst>
          <pc:docMk/>
          <pc:sldMk cId="3415524809" sldId="307"/>
        </pc:sldMkLst>
      </pc:sldChg>
      <pc:sldChg chg="del">
        <pc:chgData name="Dinh Nguyen" userId="75ea2f2f01fb72ed" providerId="LiveId" clId="{6AA00FEA-030D-CA4F-B035-C3E26642D51F}" dt="2023-05-26T04:07:36.226" v="23" actId="2696"/>
        <pc:sldMkLst>
          <pc:docMk/>
          <pc:sldMk cId="1184641562" sldId="308"/>
        </pc:sldMkLst>
      </pc:sldChg>
      <pc:sldChg chg="modSp add mod">
        <pc:chgData name="Dinh Nguyen" userId="75ea2f2f01fb72ed" providerId="LiveId" clId="{6AA00FEA-030D-CA4F-B035-C3E26642D51F}" dt="2023-05-26T11:59:44.925" v="498" actId="20577"/>
        <pc:sldMkLst>
          <pc:docMk/>
          <pc:sldMk cId="1703721546" sldId="308"/>
        </pc:sldMkLst>
        <pc:spChg chg="mod">
          <ac:chgData name="Dinh Nguyen" userId="75ea2f2f01fb72ed" providerId="LiveId" clId="{6AA00FEA-030D-CA4F-B035-C3E26642D51F}" dt="2023-05-26T11:59:44.925" v="498" actId="20577"/>
          <ac:spMkLst>
            <pc:docMk/>
            <pc:sldMk cId="1703721546" sldId="308"/>
            <ac:spMk id="131" creationId="{00000000-0000-0000-0000-000000000000}"/>
          </ac:spMkLst>
        </pc:spChg>
      </pc:sldChg>
      <pc:sldChg chg="modSp add mod">
        <pc:chgData name="Dinh Nguyen" userId="75ea2f2f01fb72ed" providerId="LiveId" clId="{6AA00FEA-030D-CA4F-B035-C3E26642D51F}" dt="2023-05-26T12:00:05.126" v="541" actId="20577"/>
        <pc:sldMkLst>
          <pc:docMk/>
          <pc:sldMk cId="59022234" sldId="309"/>
        </pc:sldMkLst>
        <pc:spChg chg="mod">
          <ac:chgData name="Dinh Nguyen" userId="75ea2f2f01fb72ed" providerId="LiveId" clId="{6AA00FEA-030D-CA4F-B035-C3E26642D51F}" dt="2023-05-26T12:00:00.765" v="536" actId="20577"/>
          <ac:spMkLst>
            <pc:docMk/>
            <pc:sldMk cId="59022234" sldId="309"/>
            <ac:spMk id="139" creationId="{00000000-0000-0000-0000-000000000000}"/>
          </ac:spMkLst>
        </pc:spChg>
        <pc:spChg chg="mod">
          <ac:chgData name="Dinh Nguyen" userId="75ea2f2f01fb72ed" providerId="LiveId" clId="{6AA00FEA-030D-CA4F-B035-C3E26642D51F}" dt="2023-05-26T12:00:05.126" v="541" actId="20577"/>
          <ac:spMkLst>
            <pc:docMk/>
            <pc:sldMk cId="59022234" sldId="309"/>
            <ac:spMk id="140" creationId="{00000000-0000-0000-0000-000000000000}"/>
          </ac:spMkLst>
        </pc:spChg>
      </pc:sldChg>
      <pc:sldChg chg="del">
        <pc:chgData name="Dinh Nguyen" userId="75ea2f2f01fb72ed" providerId="LiveId" clId="{6AA00FEA-030D-CA4F-B035-C3E26642D51F}" dt="2023-05-26T04:07:36.253" v="35" actId="2696"/>
        <pc:sldMkLst>
          <pc:docMk/>
          <pc:sldMk cId="3797691380" sldId="309"/>
        </pc:sldMkLst>
      </pc:sldChg>
      <pc:sldChg chg="del">
        <pc:chgData name="Dinh Nguyen" userId="75ea2f2f01fb72ed" providerId="LiveId" clId="{6AA00FEA-030D-CA4F-B035-C3E26642D51F}" dt="2023-05-26T04:07:36.213" v="17" actId="2696"/>
        <pc:sldMkLst>
          <pc:docMk/>
          <pc:sldMk cId="2933595843" sldId="310"/>
        </pc:sldMkLst>
      </pc:sldChg>
      <pc:sldChg chg="del">
        <pc:chgData name="Dinh Nguyen" userId="75ea2f2f01fb72ed" providerId="LiveId" clId="{6AA00FEA-030D-CA4F-B035-C3E26642D51F}" dt="2023-05-26T04:07:36.239" v="32" actId="2696"/>
        <pc:sldMkLst>
          <pc:docMk/>
          <pc:sldMk cId="1498135252" sldId="311"/>
        </pc:sldMkLst>
      </pc:sldChg>
      <pc:sldChg chg="del">
        <pc:chgData name="Dinh Nguyen" userId="75ea2f2f01fb72ed" providerId="LiveId" clId="{6AA00FEA-030D-CA4F-B035-C3E26642D51F}" dt="2023-05-26T04:07:36.210" v="14" actId="2696"/>
        <pc:sldMkLst>
          <pc:docMk/>
          <pc:sldMk cId="2785135522" sldId="312"/>
        </pc:sldMkLst>
      </pc:sldChg>
      <pc:sldChg chg="del">
        <pc:chgData name="Dinh Nguyen" userId="75ea2f2f01fb72ed" providerId="LiveId" clId="{6AA00FEA-030D-CA4F-B035-C3E26642D51F}" dt="2023-05-26T04:07:36.238" v="31" actId="2696"/>
        <pc:sldMkLst>
          <pc:docMk/>
          <pc:sldMk cId="3603740887" sldId="313"/>
        </pc:sldMkLst>
      </pc:sldChg>
      <pc:sldChg chg="del">
        <pc:chgData name="Dinh Nguyen" userId="75ea2f2f01fb72ed" providerId="LiveId" clId="{6AA00FEA-030D-CA4F-B035-C3E26642D51F}" dt="2023-05-26T04:07:36.236" v="28" actId="2696"/>
        <pc:sldMkLst>
          <pc:docMk/>
          <pc:sldMk cId="3253787097" sldId="314"/>
        </pc:sldMkLst>
      </pc:sldChg>
      <pc:sldChg chg="del">
        <pc:chgData name="Dinh Nguyen" userId="75ea2f2f01fb72ed" providerId="LiveId" clId="{6AA00FEA-030D-CA4F-B035-C3E26642D51F}" dt="2023-05-26T04:07:36.228" v="25" actId="2696"/>
        <pc:sldMkLst>
          <pc:docMk/>
          <pc:sldMk cId="3399725867" sldId="315"/>
        </pc:sldMkLst>
      </pc:sldChg>
      <pc:sldChg chg="del">
        <pc:chgData name="Dinh Nguyen" userId="75ea2f2f01fb72ed" providerId="LiveId" clId="{6AA00FEA-030D-CA4F-B035-C3E26642D51F}" dt="2023-05-26T04:07:36.206" v="8" actId="2696"/>
        <pc:sldMkLst>
          <pc:docMk/>
          <pc:sldMk cId="3007633818" sldId="316"/>
        </pc:sldMkLst>
      </pc:sldChg>
      <pc:sldChg chg="del">
        <pc:chgData name="Dinh Nguyen" userId="75ea2f2f01fb72ed" providerId="LiveId" clId="{6AA00FEA-030D-CA4F-B035-C3E26642D51F}" dt="2023-05-26T04:07:36.229" v="26" actId="2696"/>
        <pc:sldMkLst>
          <pc:docMk/>
          <pc:sldMk cId="3846018432" sldId="317"/>
        </pc:sldMkLst>
      </pc:sldChg>
      <pc:sldChg chg="del">
        <pc:chgData name="Dinh Nguyen" userId="75ea2f2f01fb72ed" providerId="LiveId" clId="{6AA00FEA-030D-CA4F-B035-C3E26642D51F}" dt="2023-05-26T04:07:36.257" v="37" actId="2696"/>
        <pc:sldMkLst>
          <pc:docMk/>
          <pc:sldMk cId="1585274905" sldId="318"/>
        </pc:sldMkLst>
      </pc:sldChg>
      <pc:sldChg chg="del">
        <pc:chgData name="Dinh Nguyen" userId="75ea2f2f01fb72ed" providerId="LiveId" clId="{6AA00FEA-030D-CA4F-B035-C3E26642D51F}" dt="2023-05-26T04:07:36.204" v="6" actId="2696"/>
        <pc:sldMkLst>
          <pc:docMk/>
          <pc:sldMk cId="4203381643" sldId="319"/>
        </pc:sldMkLst>
      </pc:sldChg>
      <pc:sldChg chg="del">
        <pc:chgData name="Dinh Nguyen" userId="75ea2f2f01fb72ed" providerId="LiveId" clId="{6AA00FEA-030D-CA4F-B035-C3E26642D51F}" dt="2023-05-26T04:07:36.237" v="30" actId="2696"/>
        <pc:sldMkLst>
          <pc:docMk/>
          <pc:sldMk cId="588950527" sldId="320"/>
        </pc:sldMkLst>
      </pc:sldChg>
      <pc:sldChg chg="del">
        <pc:chgData name="Dinh Nguyen" userId="75ea2f2f01fb72ed" providerId="LiveId" clId="{6AA00FEA-030D-CA4F-B035-C3E26642D51F}" dt="2023-05-26T04:07:36.226" v="22" actId="2696"/>
        <pc:sldMkLst>
          <pc:docMk/>
          <pc:sldMk cId="788922960" sldId="321"/>
        </pc:sldMkLst>
      </pc:sldChg>
      <pc:sldChg chg="del">
        <pc:chgData name="Dinh Nguyen" userId="75ea2f2f01fb72ed" providerId="LiveId" clId="{6AA00FEA-030D-CA4F-B035-C3E26642D51F}" dt="2023-05-26T04:07:36.237" v="29" actId="2696"/>
        <pc:sldMkLst>
          <pc:docMk/>
          <pc:sldMk cId="4046069174" sldId="322"/>
        </pc:sldMkLst>
      </pc:sldChg>
      <pc:sldChg chg="del">
        <pc:chgData name="Dinh Nguyen" userId="75ea2f2f01fb72ed" providerId="LiveId" clId="{6AA00FEA-030D-CA4F-B035-C3E26642D51F}" dt="2023-05-26T04:07:36.199" v="4" actId="2696"/>
        <pc:sldMkLst>
          <pc:docMk/>
          <pc:sldMk cId="3196041763" sldId="323"/>
        </pc:sldMkLst>
      </pc:sldChg>
      <pc:sldChg chg="del">
        <pc:chgData name="Dinh Nguyen" userId="75ea2f2f01fb72ed" providerId="LiveId" clId="{6AA00FEA-030D-CA4F-B035-C3E26642D51F}" dt="2023-05-26T04:07:36.203" v="5" actId="2696"/>
        <pc:sldMkLst>
          <pc:docMk/>
          <pc:sldMk cId="3886506651" sldId="324"/>
        </pc:sldMkLst>
      </pc:sldChg>
      <pc:sldChg chg="del">
        <pc:chgData name="Dinh Nguyen" userId="75ea2f2f01fb72ed" providerId="LiveId" clId="{6AA00FEA-030D-CA4F-B035-C3E26642D51F}" dt="2023-05-26T04:07:36.208" v="11" actId="2696"/>
        <pc:sldMkLst>
          <pc:docMk/>
          <pc:sldMk cId="2287375690" sldId="325"/>
        </pc:sldMkLst>
      </pc:sldChg>
      <pc:sldChg chg="del">
        <pc:chgData name="Dinh Nguyen" userId="75ea2f2f01fb72ed" providerId="LiveId" clId="{6AA00FEA-030D-CA4F-B035-C3E26642D51F}" dt="2023-05-26T04:07:36.209" v="12" actId="2696"/>
        <pc:sldMkLst>
          <pc:docMk/>
          <pc:sldMk cId="961377658" sldId="326"/>
        </pc:sldMkLst>
      </pc:sldChg>
      <pc:sldChg chg="del">
        <pc:chgData name="Dinh Nguyen" userId="75ea2f2f01fb72ed" providerId="LiveId" clId="{6AA00FEA-030D-CA4F-B035-C3E26642D51F}" dt="2023-05-26T04:07:36.215" v="20" actId="2696"/>
        <pc:sldMkLst>
          <pc:docMk/>
          <pc:sldMk cId="1519899944" sldId="327"/>
        </pc:sldMkLst>
      </pc:sldChg>
      <pc:sldChg chg="del">
        <pc:chgData name="Dinh Nguyen" userId="75ea2f2f01fb72ed" providerId="LiveId" clId="{6AA00FEA-030D-CA4F-B035-C3E26642D51F}" dt="2023-05-26T04:07:36.227" v="24" actId="2696"/>
        <pc:sldMkLst>
          <pc:docMk/>
          <pc:sldMk cId="3492756271" sldId="328"/>
        </pc:sldMkLst>
      </pc:sldChg>
      <pc:sldChg chg="del">
        <pc:chgData name="Dinh Nguyen" userId="75ea2f2f01fb72ed" providerId="LiveId" clId="{6AA00FEA-030D-CA4F-B035-C3E26642D51F}" dt="2023-05-26T04:07:36.211" v="15" actId="2696"/>
        <pc:sldMkLst>
          <pc:docMk/>
          <pc:sldMk cId="2901782529" sldId="329"/>
        </pc:sldMkLst>
      </pc:sldChg>
      <pc:sldChg chg="del">
        <pc:chgData name="Dinh Nguyen" userId="75ea2f2f01fb72ed" providerId="LiveId" clId="{6AA00FEA-030D-CA4F-B035-C3E26642D51F}" dt="2023-05-26T04:07:36.210" v="13" actId="2696"/>
        <pc:sldMkLst>
          <pc:docMk/>
          <pc:sldMk cId="1297221774" sldId="330"/>
        </pc:sldMkLst>
      </pc:sldChg>
      <pc:sldChg chg="del">
        <pc:chgData name="Dinh Nguyen" userId="75ea2f2f01fb72ed" providerId="LiveId" clId="{6AA00FEA-030D-CA4F-B035-C3E26642D51F}" dt="2023-05-26T04:07:36.214" v="19" actId="2696"/>
        <pc:sldMkLst>
          <pc:docMk/>
          <pc:sldMk cId="1059197945" sldId="331"/>
        </pc:sldMkLst>
      </pc:sldChg>
      <pc:sldChg chg="del">
        <pc:chgData name="Dinh Nguyen" userId="75ea2f2f01fb72ed" providerId="LiveId" clId="{6AA00FEA-030D-CA4F-B035-C3E26642D51F}" dt="2023-05-26T04:07:36.254" v="36" actId="2696"/>
        <pc:sldMkLst>
          <pc:docMk/>
          <pc:sldMk cId="2932451548" sldId="332"/>
        </pc:sldMkLst>
      </pc:sldChg>
      <pc:sldChg chg="del">
        <pc:chgData name="Dinh Nguyen" userId="75ea2f2f01fb72ed" providerId="LiveId" clId="{6AA00FEA-030D-CA4F-B035-C3E26642D51F}" dt="2023-05-26T04:07:36.212" v="16" actId="2696"/>
        <pc:sldMkLst>
          <pc:docMk/>
          <pc:sldMk cId="1226751270" sldId="675"/>
        </pc:sldMkLst>
      </pc:sldChg>
      <pc:sldChg chg="del">
        <pc:chgData name="Dinh Nguyen" userId="75ea2f2f01fb72ed" providerId="LiveId" clId="{6AA00FEA-030D-CA4F-B035-C3E26642D51F}" dt="2023-05-26T04:07:36.239" v="33" actId="2696"/>
        <pc:sldMkLst>
          <pc:docMk/>
          <pc:sldMk cId="3145264936" sldId="676"/>
        </pc:sldMkLst>
      </pc:sldChg>
      <pc:sldChg chg="del">
        <pc:chgData name="Dinh Nguyen" userId="75ea2f2f01fb72ed" providerId="LiveId" clId="{6AA00FEA-030D-CA4F-B035-C3E26642D51F}" dt="2023-05-26T04:07:36.198" v="3" actId="2696"/>
        <pc:sldMkLst>
          <pc:docMk/>
          <pc:sldMk cId="1533307020" sldId="677"/>
        </pc:sldMkLst>
      </pc:sldChg>
      <pc:sldMasterChg chg="delSldLayout">
        <pc:chgData name="Dinh Nguyen" userId="75ea2f2f01fb72ed" providerId="LiveId" clId="{6AA00FEA-030D-CA4F-B035-C3E26642D51F}" dt="2023-05-26T04:07:36.240" v="34" actId="2696"/>
        <pc:sldMasterMkLst>
          <pc:docMk/>
          <pc:sldMasterMk cId="0" sldId="2147483648"/>
        </pc:sldMasterMkLst>
        <pc:sldLayoutChg chg="del">
          <pc:chgData name="Dinh Nguyen" userId="75ea2f2f01fb72ed" providerId="LiveId" clId="{6AA00FEA-030D-CA4F-B035-C3E26642D51F}" dt="2023-05-26T04:07:36.240" v="34" actId="2696"/>
          <pc:sldLayoutMkLst>
            <pc:docMk/>
            <pc:sldMasterMk cId="0" sldId="2147483648"/>
            <pc:sldLayoutMk cId="480756967" sldId="2147483663"/>
          </pc:sldLayoutMkLst>
        </pc:sldLayoutChg>
      </pc:sldMasterChg>
    </pc:docChg>
  </pc:docChgLst>
  <pc:docChgLst>
    <pc:chgData name="Dinh Nguyen" userId="75ea2f2f01fb72ed" providerId="LiveId" clId="{626F833E-B86D-3049-B71B-882480675160}"/>
    <pc:docChg chg="undo custSel addSld delSld modSld">
      <pc:chgData name="Dinh Nguyen" userId="75ea2f2f01fb72ed" providerId="LiveId" clId="{626F833E-B86D-3049-B71B-882480675160}" dt="2023-05-22T07:47:53.331" v="1225" actId="113"/>
      <pc:docMkLst>
        <pc:docMk/>
      </pc:docMkLst>
      <pc:sldChg chg="modSp mod">
        <pc:chgData name="Dinh Nguyen" userId="75ea2f2f01fb72ed" providerId="LiveId" clId="{626F833E-B86D-3049-B71B-882480675160}" dt="2023-05-22T04:39:52.498" v="11" actId="20577"/>
        <pc:sldMkLst>
          <pc:docMk/>
          <pc:sldMk cId="0" sldId="256"/>
        </pc:sldMkLst>
        <pc:spChg chg="mod">
          <ac:chgData name="Dinh Nguyen" userId="75ea2f2f01fb72ed" providerId="LiveId" clId="{626F833E-B86D-3049-B71B-882480675160}" dt="2023-05-22T04:39:52.498" v="11" actId="20577"/>
          <ac:spMkLst>
            <pc:docMk/>
            <pc:sldMk cId="0" sldId="256"/>
            <ac:spMk id="104" creationId="{00000000-0000-0000-0000-000000000000}"/>
          </ac:spMkLst>
        </pc:spChg>
      </pc:sldChg>
      <pc:sldChg chg="modSp mod">
        <pc:chgData name="Dinh Nguyen" userId="75ea2f2f01fb72ed" providerId="LiveId" clId="{626F833E-B86D-3049-B71B-882480675160}" dt="2023-05-22T07:02:02.288" v="244" actId="20577"/>
        <pc:sldMkLst>
          <pc:docMk/>
          <pc:sldMk cId="0" sldId="257"/>
        </pc:sldMkLst>
        <pc:spChg chg="mod">
          <ac:chgData name="Dinh Nguyen" userId="75ea2f2f01fb72ed" providerId="LiveId" clId="{626F833E-B86D-3049-B71B-882480675160}" dt="2023-05-22T07:02:02.288" v="244" actId="20577"/>
          <ac:spMkLst>
            <pc:docMk/>
            <pc:sldMk cId="0" sldId="257"/>
            <ac:spMk id="111" creationId="{00000000-0000-0000-0000-000000000000}"/>
          </ac:spMkLst>
        </pc:spChg>
      </pc:sldChg>
      <pc:sldChg chg="modSp del mod">
        <pc:chgData name="Dinh Nguyen" userId="75ea2f2f01fb72ed" providerId="LiveId" clId="{626F833E-B86D-3049-B71B-882480675160}" dt="2023-05-22T07:04:02.549" v="302" actId="2696"/>
        <pc:sldMkLst>
          <pc:docMk/>
          <pc:sldMk cId="0" sldId="258"/>
        </pc:sldMkLst>
        <pc:spChg chg="mod">
          <ac:chgData name="Dinh Nguyen" userId="75ea2f2f01fb72ed" providerId="LiveId" clId="{626F833E-B86D-3049-B71B-882480675160}" dt="2023-05-22T04:59:59.739" v="72" actId="20577"/>
          <ac:spMkLst>
            <pc:docMk/>
            <pc:sldMk cId="0" sldId="258"/>
            <ac:spMk id="116" creationId="{00000000-0000-0000-0000-000000000000}"/>
          </ac:spMkLst>
        </pc:spChg>
      </pc:sldChg>
      <pc:sldChg chg="modSp mod">
        <pc:chgData name="Dinh Nguyen" userId="75ea2f2f01fb72ed" providerId="LiveId" clId="{626F833E-B86D-3049-B71B-882480675160}" dt="2023-05-22T07:02:15.116" v="250"/>
        <pc:sldMkLst>
          <pc:docMk/>
          <pc:sldMk cId="0" sldId="259"/>
        </pc:sldMkLst>
        <pc:spChg chg="mod">
          <ac:chgData name="Dinh Nguyen" userId="75ea2f2f01fb72ed" providerId="LiveId" clId="{626F833E-B86D-3049-B71B-882480675160}" dt="2023-05-22T07:02:15.116" v="250"/>
          <ac:spMkLst>
            <pc:docMk/>
            <pc:sldMk cId="0" sldId="259"/>
            <ac:spMk id="125" creationId="{00000000-0000-0000-0000-000000000000}"/>
          </ac:spMkLst>
        </pc:spChg>
      </pc:sldChg>
      <pc:sldChg chg="modSp mod">
        <pc:chgData name="Dinh Nguyen" userId="75ea2f2f01fb72ed" providerId="LiveId" clId="{626F833E-B86D-3049-B71B-882480675160}" dt="2023-05-22T05:00:32.352" v="101" actId="404"/>
        <pc:sldMkLst>
          <pc:docMk/>
          <pc:sldMk cId="0" sldId="260"/>
        </pc:sldMkLst>
        <pc:spChg chg="mod">
          <ac:chgData name="Dinh Nguyen" userId="75ea2f2f01fb72ed" providerId="LiveId" clId="{626F833E-B86D-3049-B71B-882480675160}" dt="2023-05-22T05:00:32.352" v="101" actId="404"/>
          <ac:spMkLst>
            <pc:docMk/>
            <pc:sldMk cId="0" sldId="260"/>
            <ac:spMk id="131" creationId="{00000000-0000-0000-0000-000000000000}"/>
          </ac:spMkLst>
        </pc:spChg>
      </pc:sldChg>
      <pc:sldChg chg="addSp delSp modSp mod">
        <pc:chgData name="Dinh Nguyen" userId="75ea2f2f01fb72ed" providerId="LiveId" clId="{626F833E-B86D-3049-B71B-882480675160}" dt="2023-05-22T06:31:22.067" v="148" actId="1076"/>
        <pc:sldMkLst>
          <pc:docMk/>
          <pc:sldMk cId="0" sldId="261"/>
        </pc:sldMkLst>
        <pc:spChg chg="add del mod">
          <ac:chgData name="Dinh Nguyen" userId="75ea2f2f01fb72ed" providerId="LiveId" clId="{626F833E-B86D-3049-B71B-882480675160}" dt="2023-05-22T06:31:12.674" v="145" actId="478"/>
          <ac:spMkLst>
            <pc:docMk/>
            <pc:sldMk cId="0" sldId="261"/>
            <ac:spMk id="4" creationId="{3CBA051F-5C44-1530-E0BD-B6C941D692D6}"/>
          </ac:spMkLst>
        </pc:spChg>
        <pc:spChg chg="mod">
          <ac:chgData name="Dinh Nguyen" userId="75ea2f2f01fb72ed" providerId="LiveId" clId="{626F833E-B86D-3049-B71B-882480675160}" dt="2023-05-22T05:00:49.999" v="134" actId="20577"/>
          <ac:spMkLst>
            <pc:docMk/>
            <pc:sldMk cId="0" sldId="261"/>
            <ac:spMk id="139" creationId="{00000000-0000-0000-0000-000000000000}"/>
          </ac:spMkLst>
        </pc:spChg>
        <pc:spChg chg="mod">
          <ac:chgData name="Dinh Nguyen" userId="75ea2f2f01fb72ed" providerId="LiveId" clId="{626F833E-B86D-3049-B71B-882480675160}" dt="2023-05-22T05:03:32.658" v="141" actId="114"/>
          <ac:spMkLst>
            <pc:docMk/>
            <pc:sldMk cId="0" sldId="261"/>
            <ac:spMk id="140" creationId="{00000000-0000-0000-0000-000000000000}"/>
          </ac:spMkLst>
        </pc:spChg>
        <pc:grpChg chg="add del mod">
          <ac:chgData name="Dinh Nguyen" userId="75ea2f2f01fb72ed" providerId="LiveId" clId="{626F833E-B86D-3049-B71B-882480675160}" dt="2023-05-22T06:31:10.485" v="144" actId="478"/>
          <ac:grpSpMkLst>
            <pc:docMk/>
            <pc:sldMk cId="0" sldId="261"/>
            <ac:grpSpMk id="2" creationId="{76463BAC-3D2E-92B4-8FEE-A15693C2E099}"/>
          </ac:grpSpMkLst>
        </pc:grpChg>
        <pc:picChg chg="add del mod">
          <ac:chgData name="Dinh Nguyen" userId="75ea2f2f01fb72ed" providerId="LiveId" clId="{626F833E-B86D-3049-B71B-882480675160}" dt="2023-05-22T06:31:10.485" v="144" actId="478"/>
          <ac:picMkLst>
            <pc:docMk/>
            <pc:sldMk cId="0" sldId="261"/>
            <ac:picMk id="3" creationId="{69A3A955-83E7-C4BF-2302-7E7A41833A7A}"/>
          </ac:picMkLst>
        </pc:picChg>
        <pc:picChg chg="add mod">
          <ac:chgData name="Dinh Nguyen" userId="75ea2f2f01fb72ed" providerId="LiveId" clId="{626F833E-B86D-3049-B71B-882480675160}" dt="2023-05-22T06:31:22.067" v="148" actId="1076"/>
          <ac:picMkLst>
            <pc:docMk/>
            <pc:sldMk cId="0" sldId="261"/>
            <ac:picMk id="5" creationId="{6886C083-7A07-6DD8-7F60-33AA086326D9}"/>
          </ac:picMkLst>
        </pc:picChg>
        <pc:picChg chg="del">
          <ac:chgData name="Dinh Nguyen" userId="75ea2f2f01fb72ed" providerId="LiveId" clId="{626F833E-B86D-3049-B71B-882480675160}" dt="2023-05-22T05:00:51.728" v="135" actId="478"/>
          <ac:picMkLst>
            <pc:docMk/>
            <pc:sldMk cId="0" sldId="261"/>
            <ac:picMk id="1026" creationId="{EAFE67CD-2625-6C4F-06F4-454B597145BF}"/>
          </ac:picMkLst>
        </pc:picChg>
      </pc:sldChg>
      <pc:sldChg chg="delSp modSp add mod">
        <pc:chgData name="Dinh Nguyen" userId="75ea2f2f01fb72ed" providerId="LiveId" clId="{626F833E-B86D-3049-B71B-882480675160}" dt="2023-05-22T06:58:50.614" v="193" actId="255"/>
        <pc:sldMkLst>
          <pc:docMk/>
          <pc:sldMk cId="1738442383" sldId="299"/>
        </pc:sldMkLst>
        <pc:spChg chg="mod">
          <ac:chgData name="Dinh Nguyen" userId="75ea2f2f01fb72ed" providerId="LiveId" clId="{626F833E-B86D-3049-B71B-882480675160}" dt="2023-05-22T06:31:47.017" v="173" actId="20577"/>
          <ac:spMkLst>
            <pc:docMk/>
            <pc:sldMk cId="1738442383" sldId="299"/>
            <ac:spMk id="139" creationId="{00000000-0000-0000-0000-000000000000}"/>
          </ac:spMkLst>
        </pc:spChg>
        <pc:spChg chg="mod">
          <ac:chgData name="Dinh Nguyen" userId="75ea2f2f01fb72ed" providerId="LiveId" clId="{626F833E-B86D-3049-B71B-882480675160}" dt="2023-05-22T06:58:50.614" v="193" actId="255"/>
          <ac:spMkLst>
            <pc:docMk/>
            <pc:sldMk cId="1738442383" sldId="299"/>
            <ac:spMk id="140" creationId="{00000000-0000-0000-0000-000000000000}"/>
          </ac:spMkLst>
        </pc:spChg>
        <pc:picChg chg="del">
          <ac:chgData name="Dinh Nguyen" userId="75ea2f2f01fb72ed" providerId="LiveId" clId="{626F833E-B86D-3049-B71B-882480675160}" dt="2023-05-22T06:31:40.588" v="150" actId="478"/>
          <ac:picMkLst>
            <pc:docMk/>
            <pc:sldMk cId="1738442383" sldId="299"/>
            <ac:picMk id="5" creationId="{6886C083-7A07-6DD8-7F60-33AA086326D9}"/>
          </ac:picMkLst>
        </pc:picChg>
      </pc:sldChg>
      <pc:sldChg chg="del">
        <pc:chgData name="Dinh Nguyen" userId="75ea2f2f01fb72ed" providerId="LiveId" clId="{626F833E-B86D-3049-B71B-882480675160}" dt="2023-05-22T05:00:43.259" v="102" actId="2696"/>
        <pc:sldMkLst>
          <pc:docMk/>
          <pc:sldMk cId="2986220781" sldId="299"/>
        </pc:sldMkLst>
      </pc:sldChg>
      <pc:sldChg chg="addSp modSp add mod">
        <pc:chgData name="Dinh Nguyen" userId="75ea2f2f01fb72ed" providerId="LiveId" clId="{626F833E-B86D-3049-B71B-882480675160}" dt="2023-05-22T07:13:24.797" v="522" actId="113"/>
        <pc:sldMkLst>
          <pc:docMk/>
          <pc:sldMk cId="1939376908" sldId="300"/>
        </pc:sldMkLst>
        <pc:spChg chg="mod">
          <ac:chgData name="Dinh Nguyen" userId="75ea2f2f01fb72ed" providerId="LiveId" clId="{626F833E-B86D-3049-B71B-882480675160}" dt="2023-05-22T07:04:20.658" v="343" actId="20577"/>
          <ac:spMkLst>
            <pc:docMk/>
            <pc:sldMk cId="1939376908" sldId="300"/>
            <ac:spMk id="139" creationId="{00000000-0000-0000-0000-000000000000}"/>
          </ac:spMkLst>
        </pc:spChg>
        <pc:spChg chg="mod">
          <ac:chgData name="Dinh Nguyen" userId="75ea2f2f01fb72ed" providerId="LiveId" clId="{626F833E-B86D-3049-B71B-882480675160}" dt="2023-05-22T07:13:24.797" v="522" actId="113"/>
          <ac:spMkLst>
            <pc:docMk/>
            <pc:sldMk cId="1939376908" sldId="300"/>
            <ac:spMk id="140" creationId="{00000000-0000-0000-0000-000000000000}"/>
          </ac:spMkLst>
        </pc:spChg>
        <pc:picChg chg="add mod modCrop">
          <ac:chgData name="Dinh Nguyen" userId="75ea2f2f01fb72ed" providerId="LiveId" clId="{626F833E-B86D-3049-B71B-882480675160}" dt="2023-05-22T07:13:14.758" v="516" actId="1036"/>
          <ac:picMkLst>
            <pc:docMk/>
            <pc:sldMk cId="1939376908" sldId="300"/>
            <ac:picMk id="3" creationId="{8B1AF75E-1D51-068B-5CE6-2EF9D103EA95}"/>
          </ac:picMkLst>
        </pc:picChg>
        <pc:picChg chg="add mod modCrop">
          <ac:chgData name="Dinh Nguyen" userId="75ea2f2f01fb72ed" providerId="LiveId" clId="{626F833E-B86D-3049-B71B-882480675160}" dt="2023-05-22T07:13:13.164" v="514" actId="1037"/>
          <ac:picMkLst>
            <pc:docMk/>
            <pc:sldMk cId="1939376908" sldId="300"/>
            <ac:picMk id="4" creationId="{FA191517-E4B8-256B-0B48-D422A66B77DC}"/>
          </ac:picMkLst>
        </pc:picChg>
      </pc:sldChg>
      <pc:sldChg chg="del">
        <pc:chgData name="Dinh Nguyen" userId="75ea2f2f01fb72ed" providerId="LiveId" clId="{626F833E-B86D-3049-B71B-882480675160}" dt="2023-05-22T05:00:43.278" v="109" actId="2696"/>
        <pc:sldMkLst>
          <pc:docMk/>
          <pc:sldMk cId="3894105707" sldId="300"/>
        </pc:sldMkLst>
      </pc:sldChg>
      <pc:sldChg chg="del">
        <pc:chgData name="Dinh Nguyen" userId="75ea2f2f01fb72ed" providerId="LiveId" clId="{626F833E-B86D-3049-B71B-882480675160}" dt="2023-05-22T05:00:43.286" v="110" actId="2696"/>
        <pc:sldMkLst>
          <pc:docMk/>
          <pc:sldMk cId="3054868345" sldId="301"/>
        </pc:sldMkLst>
      </pc:sldChg>
      <pc:sldChg chg="modSp add mod">
        <pc:chgData name="Dinh Nguyen" userId="75ea2f2f01fb72ed" providerId="LiveId" clId="{626F833E-B86D-3049-B71B-882480675160}" dt="2023-05-22T07:04:14.078" v="317" actId="20577"/>
        <pc:sldMkLst>
          <pc:docMk/>
          <pc:sldMk cId="3556269838" sldId="301"/>
        </pc:sldMkLst>
        <pc:spChg chg="mod">
          <ac:chgData name="Dinh Nguyen" userId="75ea2f2f01fb72ed" providerId="LiveId" clId="{626F833E-B86D-3049-B71B-882480675160}" dt="2023-05-22T07:04:14.078" v="317" actId="20577"/>
          <ac:spMkLst>
            <pc:docMk/>
            <pc:sldMk cId="3556269838" sldId="301"/>
            <ac:spMk id="131" creationId="{00000000-0000-0000-0000-000000000000}"/>
          </ac:spMkLst>
        </pc:spChg>
      </pc:sldChg>
      <pc:sldChg chg="del">
        <pc:chgData name="Dinh Nguyen" userId="75ea2f2f01fb72ed" providerId="LiveId" clId="{626F833E-B86D-3049-B71B-882480675160}" dt="2023-05-22T05:00:43.305" v="121" actId="2696"/>
        <pc:sldMkLst>
          <pc:docMk/>
          <pc:sldMk cId="313983793" sldId="302"/>
        </pc:sldMkLst>
      </pc:sldChg>
      <pc:sldChg chg="addSp delSp modSp add mod">
        <pc:chgData name="Dinh Nguyen" userId="75ea2f2f01fb72ed" providerId="LiveId" clId="{626F833E-B86D-3049-B71B-882480675160}" dt="2023-05-22T07:14:34.550" v="606" actId="1076"/>
        <pc:sldMkLst>
          <pc:docMk/>
          <pc:sldMk cId="1904327583" sldId="302"/>
        </pc:sldMkLst>
        <pc:spChg chg="mod">
          <ac:chgData name="Dinh Nguyen" userId="75ea2f2f01fb72ed" providerId="LiveId" clId="{626F833E-B86D-3049-B71B-882480675160}" dt="2023-05-22T07:14:29.498" v="604" actId="20577"/>
          <ac:spMkLst>
            <pc:docMk/>
            <pc:sldMk cId="1904327583" sldId="302"/>
            <ac:spMk id="140" creationId="{00000000-0000-0000-0000-000000000000}"/>
          </ac:spMkLst>
        </pc:spChg>
        <pc:picChg chg="del">
          <ac:chgData name="Dinh Nguyen" userId="75ea2f2f01fb72ed" providerId="LiveId" clId="{626F833E-B86D-3049-B71B-882480675160}" dt="2023-05-22T07:13:31.852" v="524" actId="478"/>
          <ac:picMkLst>
            <pc:docMk/>
            <pc:sldMk cId="1904327583" sldId="302"/>
            <ac:picMk id="3" creationId="{8B1AF75E-1D51-068B-5CE6-2EF9D103EA95}"/>
          </ac:picMkLst>
        </pc:picChg>
        <pc:picChg chg="del">
          <ac:chgData name="Dinh Nguyen" userId="75ea2f2f01fb72ed" providerId="LiveId" clId="{626F833E-B86D-3049-B71B-882480675160}" dt="2023-05-22T07:13:31.852" v="524" actId="478"/>
          <ac:picMkLst>
            <pc:docMk/>
            <pc:sldMk cId="1904327583" sldId="302"/>
            <ac:picMk id="4" creationId="{FA191517-E4B8-256B-0B48-D422A66B77DC}"/>
          </ac:picMkLst>
        </pc:picChg>
        <pc:picChg chg="add mod">
          <ac:chgData name="Dinh Nguyen" userId="75ea2f2f01fb72ed" providerId="LiveId" clId="{626F833E-B86D-3049-B71B-882480675160}" dt="2023-05-22T07:14:34.550" v="606" actId="1076"/>
          <ac:picMkLst>
            <pc:docMk/>
            <pc:sldMk cId="1904327583" sldId="302"/>
            <ac:picMk id="5" creationId="{3981F8E0-9D13-83D5-F436-73EF7292F630}"/>
          </ac:picMkLst>
        </pc:picChg>
      </pc:sldChg>
      <pc:sldChg chg="del">
        <pc:chgData name="Dinh Nguyen" userId="75ea2f2f01fb72ed" providerId="LiveId" clId="{626F833E-B86D-3049-B71B-882480675160}" dt="2023-05-22T05:00:43.287" v="111" actId="2696"/>
        <pc:sldMkLst>
          <pc:docMk/>
          <pc:sldMk cId="3026066891" sldId="303"/>
        </pc:sldMkLst>
      </pc:sldChg>
      <pc:sldChg chg="add">
        <pc:chgData name="Dinh Nguyen" userId="75ea2f2f01fb72ed" providerId="LiveId" clId="{626F833E-B86D-3049-B71B-882480675160}" dt="2023-05-22T07:14:37.360" v="607" actId="2890"/>
        <pc:sldMkLst>
          <pc:docMk/>
          <pc:sldMk cId="3542842868" sldId="303"/>
        </pc:sldMkLst>
      </pc:sldChg>
      <pc:sldChg chg="del">
        <pc:chgData name="Dinh Nguyen" userId="75ea2f2f01fb72ed" providerId="LiveId" clId="{626F833E-B86D-3049-B71B-882480675160}" dt="2023-05-22T05:00:43.288" v="112" actId="2696"/>
        <pc:sldMkLst>
          <pc:docMk/>
          <pc:sldMk cId="22348647" sldId="304"/>
        </pc:sldMkLst>
      </pc:sldChg>
      <pc:sldChg chg="addSp delSp modSp add mod">
        <pc:chgData name="Dinh Nguyen" userId="75ea2f2f01fb72ed" providerId="LiveId" clId="{626F833E-B86D-3049-B71B-882480675160}" dt="2023-05-22T07:18:33.096" v="692" actId="1076"/>
        <pc:sldMkLst>
          <pc:docMk/>
          <pc:sldMk cId="425267008" sldId="304"/>
        </pc:sldMkLst>
        <pc:spChg chg="mod">
          <ac:chgData name="Dinh Nguyen" userId="75ea2f2f01fb72ed" providerId="LiveId" clId="{626F833E-B86D-3049-B71B-882480675160}" dt="2023-05-22T07:17:12.995" v="677" actId="20577"/>
          <ac:spMkLst>
            <pc:docMk/>
            <pc:sldMk cId="425267008" sldId="304"/>
            <ac:spMk id="140" creationId="{00000000-0000-0000-0000-000000000000}"/>
          </ac:spMkLst>
        </pc:spChg>
        <pc:picChg chg="add mod">
          <ac:chgData name="Dinh Nguyen" userId="75ea2f2f01fb72ed" providerId="LiveId" clId="{626F833E-B86D-3049-B71B-882480675160}" dt="2023-05-22T07:18:28.547" v="691" actId="208"/>
          <ac:picMkLst>
            <pc:docMk/>
            <pc:sldMk cId="425267008" sldId="304"/>
            <ac:picMk id="3" creationId="{8E2E638C-CBC6-C061-A257-B29EF6CF121A}"/>
          </ac:picMkLst>
        </pc:picChg>
        <pc:picChg chg="del">
          <ac:chgData name="Dinh Nguyen" userId="75ea2f2f01fb72ed" providerId="LiveId" clId="{626F833E-B86D-3049-B71B-882480675160}" dt="2023-05-22T07:16:42.477" v="609" actId="478"/>
          <ac:picMkLst>
            <pc:docMk/>
            <pc:sldMk cId="425267008" sldId="304"/>
            <ac:picMk id="5" creationId="{3981F8E0-9D13-83D5-F436-73EF7292F630}"/>
          </ac:picMkLst>
        </pc:picChg>
        <pc:picChg chg="add mod modCrop">
          <ac:chgData name="Dinh Nguyen" userId="75ea2f2f01fb72ed" providerId="LiveId" clId="{626F833E-B86D-3049-B71B-882480675160}" dt="2023-05-22T07:18:33.096" v="692" actId="1076"/>
          <ac:picMkLst>
            <pc:docMk/>
            <pc:sldMk cId="425267008" sldId="304"/>
            <ac:picMk id="6" creationId="{DA2AA4F0-1B32-BEF1-85A0-99E57D44DB27}"/>
          </ac:picMkLst>
        </pc:picChg>
        <pc:picChg chg="add mod">
          <ac:chgData name="Dinh Nguyen" userId="75ea2f2f01fb72ed" providerId="LiveId" clId="{626F833E-B86D-3049-B71B-882480675160}" dt="2023-05-22T07:18:28.547" v="691" actId="208"/>
          <ac:picMkLst>
            <pc:docMk/>
            <pc:sldMk cId="425267008" sldId="304"/>
            <ac:picMk id="7" creationId="{70FAAB88-BEEB-EEB5-BD26-46A60105F65F}"/>
          </ac:picMkLst>
        </pc:picChg>
      </pc:sldChg>
      <pc:sldChg chg="addSp delSp modSp add mod">
        <pc:chgData name="Dinh Nguyen" userId="75ea2f2f01fb72ed" providerId="LiveId" clId="{626F833E-B86D-3049-B71B-882480675160}" dt="2023-05-22T07:25:58.917" v="800" actId="1076"/>
        <pc:sldMkLst>
          <pc:docMk/>
          <pc:sldMk cId="2345783284" sldId="305"/>
        </pc:sldMkLst>
        <pc:spChg chg="add del">
          <ac:chgData name="Dinh Nguyen" userId="75ea2f2f01fb72ed" providerId="LiveId" clId="{626F833E-B86D-3049-B71B-882480675160}" dt="2023-05-22T07:19:07.439" v="696" actId="478"/>
          <ac:spMkLst>
            <pc:docMk/>
            <pc:sldMk cId="2345783284" sldId="305"/>
            <ac:spMk id="2" creationId="{D28D723C-C16A-73E3-4FF6-7F6F22839CBC}"/>
          </ac:spMkLst>
        </pc:spChg>
        <pc:spChg chg="add del">
          <ac:chgData name="Dinh Nguyen" userId="75ea2f2f01fb72ed" providerId="LiveId" clId="{626F833E-B86D-3049-B71B-882480675160}" dt="2023-05-22T07:19:07.439" v="696" actId="478"/>
          <ac:spMkLst>
            <pc:docMk/>
            <pc:sldMk cId="2345783284" sldId="305"/>
            <ac:spMk id="4" creationId="{E48C422E-BD27-BFD7-83D7-D8A68624A0A5}"/>
          </ac:spMkLst>
        </pc:spChg>
        <pc:spChg chg="add mod">
          <ac:chgData name="Dinh Nguyen" userId="75ea2f2f01fb72ed" providerId="LiveId" clId="{626F833E-B86D-3049-B71B-882480675160}" dt="2023-05-22T07:19:11.900" v="698" actId="1076"/>
          <ac:spMkLst>
            <pc:docMk/>
            <pc:sldMk cId="2345783284" sldId="305"/>
            <ac:spMk id="5" creationId="{89639B2E-414A-67D5-2BC9-A1EA6A87954A}"/>
          </ac:spMkLst>
        </pc:spChg>
        <pc:spChg chg="add del mod">
          <ac:chgData name="Dinh Nguyen" userId="75ea2f2f01fb72ed" providerId="LiveId" clId="{626F833E-B86D-3049-B71B-882480675160}" dt="2023-05-22T07:19:25.527" v="704" actId="478"/>
          <ac:spMkLst>
            <pc:docMk/>
            <pc:sldMk cId="2345783284" sldId="305"/>
            <ac:spMk id="8" creationId="{E35577BB-7CD5-B555-5B13-8B7E03E20D18}"/>
          </ac:spMkLst>
        </pc:spChg>
        <pc:spChg chg="mod">
          <ac:chgData name="Dinh Nguyen" userId="75ea2f2f01fb72ed" providerId="LiveId" clId="{626F833E-B86D-3049-B71B-882480675160}" dt="2023-05-22T07:25:58.917" v="800" actId="1076"/>
          <ac:spMkLst>
            <pc:docMk/>
            <pc:sldMk cId="2345783284" sldId="305"/>
            <ac:spMk id="140" creationId="{00000000-0000-0000-0000-000000000000}"/>
          </ac:spMkLst>
        </pc:spChg>
        <pc:picChg chg="del">
          <ac:chgData name="Dinh Nguyen" userId="75ea2f2f01fb72ed" providerId="LiveId" clId="{626F833E-B86D-3049-B71B-882480675160}" dt="2023-05-22T07:19:04.117" v="694" actId="478"/>
          <ac:picMkLst>
            <pc:docMk/>
            <pc:sldMk cId="2345783284" sldId="305"/>
            <ac:picMk id="3" creationId="{8E2E638C-CBC6-C061-A257-B29EF6CF121A}"/>
          </ac:picMkLst>
        </pc:picChg>
        <pc:picChg chg="del">
          <ac:chgData name="Dinh Nguyen" userId="75ea2f2f01fb72ed" providerId="LiveId" clId="{626F833E-B86D-3049-B71B-882480675160}" dt="2023-05-22T07:19:04.117" v="694" actId="478"/>
          <ac:picMkLst>
            <pc:docMk/>
            <pc:sldMk cId="2345783284" sldId="305"/>
            <ac:picMk id="6" creationId="{DA2AA4F0-1B32-BEF1-85A0-99E57D44DB27}"/>
          </ac:picMkLst>
        </pc:picChg>
        <pc:picChg chg="del">
          <ac:chgData name="Dinh Nguyen" userId="75ea2f2f01fb72ed" providerId="LiveId" clId="{626F833E-B86D-3049-B71B-882480675160}" dt="2023-05-22T07:19:04.117" v="694" actId="478"/>
          <ac:picMkLst>
            <pc:docMk/>
            <pc:sldMk cId="2345783284" sldId="305"/>
            <ac:picMk id="7" creationId="{70FAAB88-BEEB-EEB5-BD26-46A60105F65F}"/>
          </ac:picMkLst>
        </pc:picChg>
        <pc:picChg chg="add del">
          <ac:chgData name="Dinh Nguyen" userId="75ea2f2f01fb72ed" providerId="LiveId" clId="{626F833E-B86D-3049-B71B-882480675160}" dt="2023-05-22T07:19:07.439" v="696" actId="478"/>
          <ac:picMkLst>
            <pc:docMk/>
            <pc:sldMk cId="2345783284" sldId="305"/>
            <ac:picMk id="3073" creationId="{C9AD451C-5F35-ACF8-D66B-72414257C5A4}"/>
          </ac:picMkLst>
        </pc:picChg>
        <pc:picChg chg="add del mod">
          <ac:chgData name="Dinh Nguyen" userId="75ea2f2f01fb72ed" providerId="LiveId" clId="{626F833E-B86D-3049-B71B-882480675160}" dt="2023-05-22T07:19:13.627" v="699" actId="478"/>
          <ac:picMkLst>
            <pc:docMk/>
            <pc:sldMk cId="2345783284" sldId="305"/>
            <ac:picMk id="3076" creationId="{25013543-9DEC-4A63-B7DD-069753B61BDE}"/>
          </ac:picMkLst>
        </pc:picChg>
      </pc:sldChg>
      <pc:sldChg chg="del">
        <pc:chgData name="Dinh Nguyen" userId="75ea2f2f01fb72ed" providerId="LiveId" clId="{626F833E-B86D-3049-B71B-882480675160}" dt="2023-05-22T05:00:43.266" v="108" actId="2696"/>
        <pc:sldMkLst>
          <pc:docMk/>
          <pc:sldMk cId="3108891100" sldId="305"/>
        </pc:sldMkLst>
      </pc:sldChg>
      <pc:sldChg chg="addSp modSp add mod">
        <pc:chgData name="Dinh Nguyen" userId="75ea2f2f01fb72ed" providerId="LiveId" clId="{626F833E-B86D-3049-B71B-882480675160}" dt="2023-05-22T07:26:24.300" v="809" actId="208"/>
        <pc:sldMkLst>
          <pc:docMk/>
          <pc:sldMk cId="443367732" sldId="306"/>
        </pc:sldMkLst>
        <pc:spChg chg="mod">
          <ac:chgData name="Dinh Nguyen" userId="75ea2f2f01fb72ed" providerId="LiveId" clId="{626F833E-B86D-3049-B71B-882480675160}" dt="2023-05-22T07:26:12.581" v="803" actId="14100"/>
          <ac:spMkLst>
            <pc:docMk/>
            <pc:sldMk cId="443367732" sldId="306"/>
            <ac:spMk id="140" creationId="{00000000-0000-0000-0000-000000000000}"/>
          </ac:spMkLst>
        </pc:spChg>
        <pc:picChg chg="add mod">
          <ac:chgData name="Dinh Nguyen" userId="75ea2f2f01fb72ed" providerId="LiveId" clId="{626F833E-B86D-3049-B71B-882480675160}" dt="2023-05-22T07:26:24.300" v="809" actId="208"/>
          <ac:picMkLst>
            <pc:docMk/>
            <pc:sldMk cId="443367732" sldId="306"/>
            <ac:picMk id="3" creationId="{98B0C43E-9071-9224-D076-9FFF9AFD0201}"/>
          </ac:picMkLst>
        </pc:picChg>
      </pc:sldChg>
      <pc:sldChg chg="del">
        <pc:chgData name="Dinh Nguyen" userId="75ea2f2f01fb72ed" providerId="LiveId" clId="{626F833E-B86D-3049-B71B-882480675160}" dt="2023-05-22T05:00:43.294" v="118" actId="2696"/>
        <pc:sldMkLst>
          <pc:docMk/>
          <pc:sldMk cId="3315777636" sldId="306"/>
        </pc:sldMkLst>
      </pc:sldChg>
      <pc:sldChg chg="modSp add mod">
        <pc:chgData name="Dinh Nguyen" userId="75ea2f2f01fb72ed" providerId="LiveId" clId="{626F833E-B86D-3049-B71B-882480675160}" dt="2023-05-22T07:29:01.385" v="881" actId="12"/>
        <pc:sldMkLst>
          <pc:docMk/>
          <pc:sldMk cId="112453784" sldId="307"/>
        </pc:sldMkLst>
        <pc:spChg chg="mod">
          <ac:chgData name="Dinh Nguyen" userId="75ea2f2f01fb72ed" providerId="LiveId" clId="{626F833E-B86D-3049-B71B-882480675160}" dt="2023-05-22T07:29:01.385" v="881" actId="12"/>
          <ac:spMkLst>
            <pc:docMk/>
            <pc:sldMk cId="112453784" sldId="307"/>
            <ac:spMk id="140" creationId="{00000000-0000-0000-0000-000000000000}"/>
          </ac:spMkLst>
        </pc:spChg>
      </pc:sldChg>
      <pc:sldChg chg="del">
        <pc:chgData name="Dinh Nguyen" userId="75ea2f2f01fb72ed" providerId="LiveId" clId="{626F833E-B86D-3049-B71B-882480675160}" dt="2023-05-22T05:00:43.292" v="116" actId="2696"/>
        <pc:sldMkLst>
          <pc:docMk/>
          <pc:sldMk cId="2878937763" sldId="307"/>
        </pc:sldMkLst>
      </pc:sldChg>
      <pc:sldChg chg="addSp delSp modSp add mod">
        <pc:chgData name="Dinh Nguyen" userId="75ea2f2f01fb72ed" providerId="LiveId" clId="{626F833E-B86D-3049-B71B-882480675160}" dt="2023-05-22T07:29:41.056" v="889" actId="208"/>
        <pc:sldMkLst>
          <pc:docMk/>
          <pc:sldMk cId="1239122116" sldId="308"/>
        </pc:sldMkLst>
        <pc:picChg chg="del">
          <ac:chgData name="Dinh Nguyen" userId="75ea2f2f01fb72ed" providerId="LiveId" clId="{626F833E-B86D-3049-B71B-882480675160}" dt="2023-05-22T07:29:34.192" v="883" actId="478"/>
          <ac:picMkLst>
            <pc:docMk/>
            <pc:sldMk cId="1239122116" sldId="308"/>
            <ac:picMk id="3" creationId="{98B0C43E-9071-9224-D076-9FFF9AFD0201}"/>
          </ac:picMkLst>
        </pc:picChg>
        <pc:picChg chg="add mod">
          <ac:chgData name="Dinh Nguyen" userId="75ea2f2f01fb72ed" providerId="LiveId" clId="{626F833E-B86D-3049-B71B-882480675160}" dt="2023-05-22T07:29:41.056" v="889" actId="208"/>
          <ac:picMkLst>
            <pc:docMk/>
            <pc:sldMk cId="1239122116" sldId="308"/>
            <ac:picMk id="4" creationId="{A5B11142-F1AB-6EA3-412B-741A5809F8EB}"/>
          </ac:picMkLst>
        </pc:picChg>
      </pc:sldChg>
      <pc:sldChg chg="del">
        <pc:chgData name="Dinh Nguyen" userId="75ea2f2f01fb72ed" providerId="LiveId" clId="{626F833E-B86D-3049-B71B-882480675160}" dt="2023-05-22T05:00:43.296" v="120" actId="2696"/>
        <pc:sldMkLst>
          <pc:docMk/>
          <pc:sldMk cId="1931837376" sldId="308"/>
        </pc:sldMkLst>
      </pc:sldChg>
      <pc:sldChg chg="addSp delSp modSp add mod">
        <pc:chgData name="Dinh Nguyen" userId="75ea2f2f01fb72ed" providerId="LiveId" clId="{626F833E-B86D-3049-B71B-882480675160}" dt="2023-05-22T07:33:55.356" v="920" actId="1076"/>
        <pc:sldMkLst>
          <pc:docMk/>
          <pc:sldMk cId="2225229560" sldId="309"/>
        </pc:sldMkLst>
        <pc:spChg chg="mod">
          <ac:chgData name="Dinh Nguyen" userId="75ea2f2f01fb72ed" providerId="LiveId" clId="{626F833E-B86D-3049-B71B-882480675160}" dt="2023-05-22T07:31:52.391" v="906" actId="20577"/>
          <ac:spMkLst>
            <pc:docMk/>
            <pc:sldMk cId="2225229560" sldId="309"/>
            <ac:spMk id="140" creationId="{00000000-0000-0000-0000-000000000000}"/>
          </ac:spMkLst>
        </pc:spChg>
        <pc:picChg chg="add mod">
          <ac:chgData name="Dinh Nguyen" userId="75ea2f2f01fb72ed" providerId="LiveId" clId="{626F833E-B86D-3049-B71B-882480675160}" dt="2023-05-22T07:33:33.925" v="914" actId="14100"/>
          <ac:picMkLst>
            <pc:docMk/>
            <pc:sldMk cId="2225229560" sldId="309"/>
            <ac:picMk id="3" creationId="{AF805021-289D-B769-3E8A-F4BF1893E89E}"/>
          </ac:picMkLst>
        </pc:picChg>
        <pc:picChg chg="del">
          <ac:chgData name="Dinh Nguyen" userId="75ea2f2f01fb72ed" providerId="LiveId" clId="{626F833E-B86D-3049-B71B-882480675160}" dt="2023-05-22T07:31:12.855" v="891" actId="478"/>
          <ac:picMkLst>
            <pc:docMk/>
            <pc:sldMk cId="2225229560" sldId="309"/>
            <ac:picMk id="4" creationId="{A5B11142-F1AB-6EA3-412B-741A5809F8EB}"/>
          </ac:picMkLst>
        </pc:picChg>
        <pc:picChg chg="add mod modCrop">
          <ac:chgData name="Dinh Nguyen" userId="75ea2f2f01fb72ed" providerId="LiveId" clId="{626F833E-B86D-3049-B71B-882480675160}" dt="2023-05-22T07:33:55.356" v="920" actId="1076"/>
          <ac:picMkLst>
            <pc:docMk/>
            <pc:sldMk cId="2225229560" sldId="309"/>
            <ac:picMk id="7" creationId="{10F8F550-2E8C-F425-24A9-28D1C51CFA30}"/>
          </ac:picMkLst>
        </pc:picChg>
      </pc:sldChg>
      <pc:sldChg chg="del">
        <pc:chgData name="Dinh Nguyen" userId="75ea2f2f01fb72ed" providerId="LiveId" clId="{626F833E-B86D-3049-B71B-882480675160}" dt="2023-05-22T05:00:43.264" v="106" actId="2696"/>
        <pc:sldMkLst>
          <pc:docMk/>
          <pc:sldMk cId="2842294016" sldId="309"/>
        </pc:sldMkLst>
      </pc:sldChg>
      <pc:sldChg chg="del">
        <pc:chgData name="Dinh Nguyen" userId="75ea2f2f01fb72ed" providerId="LiveId" clId="{626F833E-B86D-3049-B71B-882480675160}" dt="2023-05-22T05:00:43.291" v="115" actId="2696"/>
        <pc:sldMkLst>
          <pc:docMk/>
          <pc:sldMk cId="738762764" sldId="310"/>
        </pc:sldMkLst>
      </pc:sldChg>
      <pc:sldChg chg="delSp modSp add mod">
        <pc:chgData name="Dinh Nguyen" userId="75ea2f2f01fb72ed" providerId="LiveId" clId="{626F833E-B86D-3049-B71B-882480675160}" dt="2023-05-22T07:42:15.048" v="1089"/>
        <pc:sldMkLst>
          <pc:docMk/>
          <pc:sldMk cId="2943869978" sldId="310"/>
        </pc:sldMkLst>
        <pc:spChg chg="mod">
          <ac:chgData name="Dinh Nguyen" userId="75ea2f2f01fb72ed" providerId="LiveId" clId="{626F833E-B86D-3049-B71B-882480675160}" dt="2023-05-22T07:37:35.878" v="964" actId="20577"/>
          <ac:spMkLst>
            <pc:docMk/>
            <pc:sldMk cId="2943869978" sldId="310"/>
            <ac:spMk id="139" creationId="{00000000-0000-0000-0000-000000000000}"/>
          </ac:spMkLst>
        </pc:spChg>
        <pc:spChg chg="mod">
          <ac:chgData name="Dinh Nguyen" userId="75ea2f2f01fb72ed" providerId="LiveId" clId="{626F833E-B86D-3049-B71B-882480675160}" dt="2023-05-22T07:42:15.048" v="1089"/>
          <ac:spMkLst>
            <pc:docMk/>
            <pc:sldMk cId="2943869978" sldId="310"/>
            <ac:spMk id="140" creationId="{00000000-0000-0000-0000-000000000000}"/>
          </ac:spMkLst>
        </pc:spChg>
        <pc:picChg chg="del">
          <ac:chgData name="Dinh Nguyen" userId="75ea2f2f01fb72ed" providerId="LiveId" clId="{626F833E-B86D-3049-B71B-882480675160}" dt="2023-05-22T07:37:38.416" v="966" actId="478"/>
          <ac:picMkLst>
            <pc:docMk/>
            <pc:sldMk cId="2943869978" sldId="310"/>
            <ac:picMk id="3" creationId="{AF805021-289D-B769-3E8A-F4BF1893E89E}"/>
          </ac:picMkLst>
        </pc:picChg>
        <pc:picChg chg="del">
          <ac:chgData name="Dinh Nguyen" userId="75ea2f2f01fb72ed" providerId="LiveId" clId="{626F833E-B86D-3049-B71B-882480675160}" dt="2023-05-22T07:37:37.577" v="965" actId="478"/>
          <ac:picMkLst>
            <pc:docMk/>
            <pc:sldMk cId="2943869978" sldId="310"/>
            <ac:picMk id="7" creationId="{10F8F550-2E8C-F425-24A9-28D1C51CFA30}"/>
          </ac:picMkLst>
        </pc:picChg>
      </pc:sldChg>
      <pc:sldChg chg="del">
        <pc:chgData name="Dinh Nguyen" userId="75ea2f2f01fb72ed" providerId="LiveId" clId="{626F833E-B86D-3049-B71B-882480675160}" dt="2023-05-22T05:00:43.310" v="122" actId="2696"/>
        <pc:sldMkLst>
          <pc:docMk/>
          <pc:sldMk cId="2906664709" sldId="311"/>
        </pc:sldMkLst>
      </pc:sldChg>
      <pc:sldChg chg="modSp add mod">
        <pc:chgData name="Dinh Nguyen" userId="75ea2f2f01fb72ed" providerId="LiveId" clId="{626F833E-B86D-3049-B71B-882480675160}" dt="2023-05-22T07:45:35.582" v="1208" actId="207"/>
        <pc:sldMkLst>
          <pc:docMk/>
          <pc:sldMk cId="3680743004" sldId="311"/>
        </pc:sldMkLst>
        <pc:spChg chg="mod">
          <ac:chgData name="Dinh Nguyen" userId="75ea2f2f01fb72ed" providerId="LiveId" clId="{626F833E-B86D-3049-B71B-882480675160}" dt="2023-05-22T07:45:35.582" v="1208" actId="207"/>
          <ac:spMkLst>
            <pc:docMk/>
            <pc:sldMk cId="3680743004" sldId="311"/>
            <ac:spMk id="140" creationId="{00000000-0000-0000-0000-000000000000}"/>
          </ac:spMkLst>
        </pc:spChg>
      </pc:sldChg>
      <pc:sldChg chg="addSp modSp add mod">
        <pc:chgData name="Dinh Nguyen" userId="75ea2f2f01fb72ed" providerId="LiveId" clId="{626F833E-B86D-3049-B71B-882480675160}" dt="2023-05-22T07:47:53.331" v="1225" actId="113"/>
        <pc:sldMkLst>
          <pc:docMk/>
          <pc:sldMk cId="1797015872" sldId="312"/>
        </pc:sldMkLst>
        <pc:spChg chg="mod">
          <ac:chgData name="Dinh Nguyen" userId="75ea2f2f01fb72ed" providerId="LiveId" clId="{626F833E-B86D-3049-B71B-882480675160}" dt="2023-05-22T07:47:53.331" v="1225" actId="113"/>
          <ac:spMkLst>
            <pc:docMk/>
            <pc:sldMk cId="1797015872" sldId="312"/>
            <ac:spMk id="140" creationId="{00000000-0000-0000-0000-000000000000}"/>
          </ac:spMkLst>
        </pc:spChg>
        <pc:picChg chg="add mod">
          <ac:chgData name="Dinh Nguyen" userId="75ea2f2f01fb72ed" providerId="LiveId" clId="{626F833E-B86D-3049-B71B-882480675160}" dt="2023-05-22T07:47:39.207" v="1221" actId="208"/>
          <ac:picMkLst>
            <pc:docMk/>
            <pc:sldMk cId="1797015872" sldId="312"/>
            <ac:picMk id="3" creationId="{4BC54399-BBF2-44A5-7220-222F8581DDD7}"/>
          </ac:picMkLst>
        </pc:picChg>
      </pc:sldChg>
      <pc:sldChg chg="del">
        <pc:chgData name="Dinh Nguyen" userId="75ea2f2f01fb72ed" providerId="LiveId" clId="{626F833E-B86D-3049-B71B-882480675160}" dt="2023-05-22T05:00:43.262" v="104" actId="2696"/>
        <pc:sldMkLst>
          <pc:docMk/>
          <pc:sldMk cId="3933132074" sldId="312"/>
        </pc:sldMkLst>
      </pc:sldChg>
      <pc:sldChg chg="del">
        <pc:chgData name="Dinh Nguyen" userId="75ea2f2f01fb72ed" providerId="LiveId" clId="{626F833E-B86D-3049-B71B-882480675160}" dt="2023-05-22T05:00:43.293" v="117" actId="2696"/>
        <pc:sldMkLst>
          <pc:docMk/>
          <pc:sldMk cId="1957175420" sldId="313"/>
        </pc:sldMkLst>
      </pc:sldChg>
      <pc:sldChg chg="del">
        <pc:chgData name="Dinh Nguyen" userId="75ea2f2f01fb72ed" providerId="LiveId" clId="{626F833E-B86D-3049-B71B-882480675160}" dt="2023-05-22T05:00:43.263" v="105" actId="2696"/>
        <pc:sldMkLst>
          <pc:docMk/>
          <pc:sldMk cId="2409128969" sldId="314"/>
        </pc:sldMkLst>
      </pc:sldChg>
      <pc:sldChg chg="del">
        <pc:chgData name="Dinh Nguyen" userId="75ea2f2f01fb72ed" providerId="LiveId" clId="{626F833E-B86D-3049-B71B-882480675160}" dt="2023-05-22T05:00:43.295" v="119" actId="2696"/>
        <pc:sldMkLst>
          <pc:docMk/>
          <pc:sldMk cId="2413997455" sldId="315"/>
        </pc:sldMkLst>
      </pc:sldChg>
      <pc:sldChg chg="del">
        <pc:chgData name="Dinh Nguyen" userId="75ea2f2f01fb72ed" providerId="LiveId" clId="{626F833E-B86D-3049-B71B-882480675160}" dt="2023-05-22T05:00:43.261" v="103" actId="2696"/>
        <pc:sldMkLst>
          <pc:docMk/>
          <pc:sldMk cId="1947621679" sldId="316"/>
        </pc:sldMkLst>
      </pc:sldChg>
      <pc:sldChg chg="del">
        <pc:chgData name="Dinh Nguyen" userId="75ea2f2f01fb72ed" providerId="LiveId" clId="{626F833E-B86D-3049-B71B-882480675160}" dt="2023-05-22T05:00:43.290" v="114" actId="2696"/>
        <pc:sldMkLst>
          <pc:docMk/>
          <pc:sldMk cId="2074488520" sldId="317"/>
        </pc:sldMkLst>
      </pc:sldChg>
      <pc:sldChg chg="del">
        <pc:chgData name="Dinh Nguyen" userId="75ea2f2f01fb72ed" providerId="LiveId" clId="{626F833E-B86D-3049-B71B-882480675160}" dt="2023-05-22T05:00:43.265" v="107" actId="2696"/>
        <pc:sldMkLst>
          <pc:docMk/>
          <pc:sldMk cId="1785610648" sldId="318"/>
        </pc:sldMkLst>
      </pc:sldChg>
      <pc:sldChg chg="del">
        <pc:chgData name="Dinh Nguyen" userId="75ea2f2f01fb72ed" providerId="LiveId" clId="{626F833E-B86D-3049-B71B-882480675160}" dt="2023-05-22T05:00:43.289" v="113" actId="2696"/>
        <pc:sldMkLst>
          <pc:docMk/>
          <pc:sldMk cId="2960796563" sldId="319"/>
        </pc:sldMkLst>
      </pc:sldChg>
    </pc:docChg>
  </pc:docChgLst>
  <pc:docChgLst>
    <pc:chgData name="Dinh Nguyen" userId="75ea2f2f01fb72ed" providerId="LiveId" clId="{CDDF1467-7D2A-5340-8A39-4CD4E7AC2F38}"/>
    <pc:docChg chg="custSel modSld">
      <pc:chgData name="Dinh Nguyen" userId="75ea2f2f01fb72ed" providerId="LiveId" clId="{CDDF1467-7D2A-5340-8A39-4CD4E7AC2F38}" dt="2023-03-31T00:59:49.725" v="39" actId="5793"/>
      <pc:docMkLst>
        <pc:docMk/>
      </pc:docMkLst>
      <pc:sldChg chg="modSp mod">
        <pc:chgData name="Dinh Nguyen" userId="75ea2f2f01fb72ed" providerId="LiveId" clId="{CDDF1467-7D2A-5340-8A39-4CD4E7AC2F38}" dt="2023-03-31T00:59:40.107" v="34" actId="20577"/>
        <pc:sldMkLst>
          <pc:docMk/>
          <pc:sldMk cId="0" sldId="280"/>
        </pc:sldMkLst>
        <pc:spChg chg="mod">
          <ac:chgData name="Dinh Nguyen" userId="75ea2f2f01fb72ed" providerId="LiveId" clId="{CDDF1467-7D2A-5340-8A39-4CD4E7AC2F38}" dt="2023-03-31T00:59:40.107" v="34" actId="20577"/>
          <ac:spMkLst>
            <pc:docMk/>
            <pc:sldMk cId="0" sldId="280"/>
            <ac:spMk id="287" creationId="{00000000-0000-0000-0000-000000000000}"/>
          </ac:spMkLst>
        </pc:spChg>
      </pc:sldChg>
      <pc:sldChg chg="modSp mod">
        <pc:chgData name="Dinh Nguyen" userId="75ea2f2f01fb72ed" providerId="LiveId" clId="{CDDF1467-7D2A-5340-8A39-4CD4E7AC2F38}" dt="2023-03-31T00:59:49.725" v="39" actId="5793"/>
        <pc:sldMkLst>
          <pc:docMk/>
          <pc:sldMk cId="0" sldId="282"/>
        </pc:sldMkLst>
        <pc:spChg chg="mod">
          <ac:chgData name="Dinh Nguyen" userId="75ea2f2f01fb72ed" providerId="LiveId" clId="{CDDF1467-7D2A-5340-8A39-4CD4E7AC2F38}" dt="2023-03-31T00:59:49.725" v="39" actId="5793"/>
          <ac:spMkLst>
            <pc:docMk/>
            <pc:sldMk cId="0" sldId="282"/>
            <ac:spMk id="301" creationId="{00000000-0000-0000-0000-000000000000}"/>
          </ac:spMkLst>
        </pc:spChg>
      </pc:sldChg>
      <pc:sldChg chg="modSp mod">
        <pc:chgData name="Dinh Nguyen" userId="75ea2f2f01fb72ed" providerId="LiveId" clId="{CDDF1467-7D2A-5340-8A39-4CD4E7AC2F38}" dt="2023-03-31T00:58:58.760" v="9" actId="5793"/>
        <pc:sldMkLst>
          <pc:docMk/>
          <pc:sldMk cId="0" sldId="283"/>
        </pc:sldMkLst>
        <pc:spChg chg="mod">
          <ac:chgData name="Dinh Nguyen" userId="75ea2f2f01fb72ed" providerId="LiveId" clId="{CDDF1467-7D2A-5340-8A39-4CD4E7AC2F38}" dt="2023-03-31T00:58:58.760" v="9" actId="5793"/>
          <ac:spMkLst>
            <pc:docMk/>
            <pc:sldMk cId="0" sldId="283"/>
            <ac:spMk id="309" creationId="{00000000-0000-0000-0000-000000000000}"/>
          </ac:spMkLst>
        </pc:spChg>
      </pc:sldChg>
    </pc:docChg>
  </pc:docChgLst>
  <pc:docChgLst>
    <pc:chgData name="Dinh Nguyen" userId="75ea2f2f01fb72ed" providerId="LiveId" clId="{47AE8DF5-508C-C841-884F-395D239CBCAF}"/>
    <pc:docChg chg="undo custSel addSld delSld modSld sldOrd">
      <pc:chgData name="Dinh Nguyen" userId="75ea2f2f01fb72ed" providerId="LiveId" clId="{47AE8DF5-508C-C841-884F-395D239CBCAF}" dt="2023-05-25T18:40:36.403" v="2655"/>
      <pc:docMkLst>
        <pc:docMk/>
      </pc:docMkLst>
      <pc:sldChg chg="modSp mod">
        <pc:chgData name="Dinh Nguyen" userId="75ea2f2f01fb72ed" providerId="LiveId" clId="{47AE8DF5-508C-C841-884F-395D239CBCAF}" dt="2023-05-24T00:08:39.062" v="28" actId="20577"/>
        <pc:sldMkLst>
          <pc:docMk/>
          <pc:sldMk cId="0" sldId="256"/>
        </pc:sldMkLst>
        <pc:spChg chg="mod">
          <ac:chgData name="Dinh Nguyen" userId="75ea2f2f01fb72ed" providerId="LiveId" clId="{47AE8DF5-508C-C841-884F-395D239CBCAF}" dt="2023-05-24T00:08:39.062" v="28" actId="20577"/>
          <ac:spMkLst>
            <pc:docMk/>
            <pc:sldMk cId="0" sldId="256"/>
            <ac:spMk id="104" creationId="{00000000-0000-0000-0000-000000000000}"/>
          </ac:spMkLst>
        </pc:spChg>
      </pc:sldChg>
      <pc:sldChg chg="modSp mod">
        <pc:chgData name="Dinh Nguyen" userId="75ea2f2f01fb72ed" providerId="LiveId" clId="{47AE8DF5-508C-C841-884F-395D239CBCAF}" dt="2023-05-24T00:09:04.854" v="47" actId="20577"/>
        <pc:sldMkLst>
          <pc:docMk/>
          <pc:sldMk cId="0" sldId="257"/>
        </pc:sldMkLst>
        <pc:spChg chg="mod">
          <ac:chgData name="Dinh Nguyen" userId="75ea2f2f01fb72ed" providerId="LiveId" clId="{47AE8DF5-508C-C841-884F-395D239CBCAF}" dt="2023-05-24T00:09:04.854" v="47" actId="20577"/>
          <ac:spMkLst>
            <pc:docMk/>
            <pc:sldMk cId="0" sldId="257"/>
            <ac:spMk id="111" creationId="{00000000-0000-0000-0000-000000000000}"/>
          </ac:spMkLst>
        </pc:spChg>
      </pc:sldChg>
      <pc:sldChg chg="modSp mod">
        <pc:chgData name="Dinh Nguyen" userId="75ea2f2f01fb72ed" providerId="LiveId" clId="{47AE8DF5-508C-C841-884F-395D239CBCAF}" dt="2023-05-24T00:09:14.971" v="51" actId="20577"/>
        <pc:sldMkLst>
          <pc:docMk/>
          <pc:sldMk cId="0" sldId="259"/>
        </pc:sldMkLst>
        <pc:spChg chg="mod">
          <ac:chgData name="Dinh Nguyen" userId="75ea2f2f01fb72ed" providerId="LiveId" clId="{47AE8DF5-508C-C841-884F-395D239CBCAF}" dt="2023-05-24T00:09:14.971" v="51" actId="20577"/>
          <ac:spMkLst>
            <pc:docMk/>
            <pc:sldMk cId="0" sldId="259"/>
            <ac:spMk id="125" creationId="{00000000-0000-0000-0000-000000000000}"/>
          </ac:spMkLst>
        </pc:spChg>
      </pc:sldChg>
      <pc:sldChg chg="modSp mod">
        <pc:chgData name="Dinh Nguyen" userId="75ea2f2f01fb72ed" providerId="LiveId" clId="{47AE8DF5-508C-C841-884F-395D239CBCAF}" dt="2023-05-24T00:09:36.993" v="79" actId="20577"/>
        <pc:sldMkLst>
          <pc:docMk/>
          <pc:sldMk cId="0" sldId="260"/>
        </pc:sldMkLst>
        <pc:spChg chg="mod">
          <ac:chgData name="Dinh Nguyen" userId="75ea2f2f01fb72ed" providerId="LiveId" clId="{47AE8DF5-508C-C841-884F-395D239CBCAF}" dt="2023-05-24T00:09:36.993" v="79" actId="20577"/>
          <ac:spMkLst>
            <pc:docMk/>
            <pc:sldMk cId="0" sldId="260"/>
            <ac:spMk id="131" creationId="{00000000-0000-0000-0000-000000000000}"/>
          </ac:spMkLst>
        </pc:spChg>
      </pc:sldChg>
      <pc:sldChg chg="addSp delSp modSp add del mod">
        <pc:chgData name="Dinh Nguyen" userId="75ea2f2f01fb72ed" providerId="LiveId" clId="{47AE8DF5-508C-C841-884F-395D239CBCAF}" dt="2023-05-24T02:33:31.344" v="121" actId="1076"/>
        <pc:sldMkLst>
          <pc:docMk/>
          <pc:sldMk cId="0" sldId="261"/>
        </pc:sldMkLst>
        <pc:spChg chg="mod">
          <ac:chgData name="Dinh Nguyen" userId="75ea2f2f01fb72ed" providerId="LiveId" clId="{47AE8DF5-508C-C841-884F-395D239CBCAF}" dt="2023-05-24T02:32:09.377" v="98"/>
          <ac:spMkLst>
            <pc:docMk/>
            <pc:sldMk cId="0" sldId="261"/>
            <ac:spMk id="139" creationId="{00000000-0000-0000-0000-000000000000}"/>
          </ac:spMkLst>
        </pc:spChg>
        <pc:spChg chg="mod">
          <ac:chgData name="Dinh Nguyen" userId="75ea2f2f01fb72ed" providerId="LiveId" clId="{47AE8DF5-508C-C841-884F-395D239CBCAF}" dt="2023-05-24T02:32:46.420" v="116" actId="27636"/>
          <ac:spMkLst>
            <pc:docMk/>
            <pc:sldMk cId="0" sldId="261"/>
            <ac:spMk id="140" creationId="{00000000-0000-0000-0000-000000000000}"/>
          </ac:spMkLst>
        </pc:spChg>
        <pc:picChg chg="add mod">
          <ac:chgData name="Dinh Nguyen" userId="75ea2f2f01fb72ed" providerId="LiveId" clId="{47AE8DF5-508C-C841-884F-395D239CBCAF}" dt="2023-05-24T02:33:31.344" v="121" actId="1076"/>
          <ac:picMkLst>
            <pc:docMk/>
            <pc:sldMk cId="0" sldId="261"/>
            <ac:picMk id="2" creationId="{78A506EB-CA5F-7232-7FA2-D1CC1A585016}"/>
          </ac:picMkLst>
        </pc:picChg>
        <pc:picChg chg="del">
          <ac:chgData name="Dinh Nguyen" userId="75ea2f2f01fb72ed" providerId="LiveId" clId="{47AE8DF5-508C-C841-884F-395D239CBCAF}" dt="2023-05-24T02:32:12.077" v="99" actId="478"/>
          <ac:picMkLst>
            <pc:docMk/>
            <pc:sldMk cId="0" sldId="261"/>
            <ac:picMk id="1026" creationId="{F5E76BE2-1783-AA67-CB04-8493476394AE}"/>
          </ac:picMkLst>
        </pc:picChg>
        <pc:picChg chg="del">
          <ac:chgData name="Dinh Nguyen" userId="75ea2f2f01fb72ed" providerId="LiveId" clId="{47AE8DF5-508C-C841-884F-395D239CBCAF}" dt="2023-05-24T02:32:12.077" v="99" actId="478"/>
          <ac:picMkLst>
            <pc:docMk/>
            <pc:sldMk cId="0" sldId="261"/>
            <ac:picMk id="1028" creationId="{7F203AE7-80BC-E46B-967E-355B589528BA}"/>
          </ac:picMkLst>
        </pc:picChg>
      </pc:sldChg>
      <pc:sldChg chg="modSp add mod">
        <pc:chgData name="Dinh Nguyen" userId="75ea2f2f01fb72ed" providerId="LiveId" clId="{47AE8DF5-508C-C841-884F-395D239CBCAF}" dt="2023-05-24T02:30:07.693" v="92" actId="20577"/>
        <pc:sldMkLst>
          <pc:docMk/>
          <pc:sldMk cId="1491681299" sldId="299"/>
        </pc:sldMkLst>
        <pc:spChg chg="mod">
          <ac:chgData name="Dinh Nguyen" userId="75ea2f2f01fb72ed" providerId="LiveId" clId="{47AE8DF5-508C-C841-884F-395D239CBCAF}" dt="2023-05-24T02:30:07.693" v="92" actId="20577"/>
          <ac:spMkLst>
            <pc:docMk/>
            <pc:sldMk cId="1491681299" sldId="299"/>
            <ac:spMk id="131" creationId="{00000000-0000-0000-0000-000000000000}"/>
          </ac:spMkLst>
        </pc:spChg>
      </pc:sldChg>
      <pc:sldChg chg="del">
        <pc:chgData name="Dinh Nguyen" userId="75ea2f2f01fb72ed" providerId="LiveId" clId="{47AE8DF5-508C-C841-884F-395D239CBCAF}" dt="2023-05-24T00:09:24.967" v="59" actId="2696"/>
        <pc:sldMkLst>
          <pc:docMk/>
          <pc:sldMk cId="2886845239" sldId="299"/>
        </pc:sldMkLst>
      </pc:sldChg>
      <pc:sldChg chg="new del">
        <pc:chgData name="Dinh Nguyen" userId="75ea2f2f01fb72ed" providerId="LiveId" clId="{47AE8DF5-508C-C841-884F-395D239CBCAF}" dt="2023-05-24T02:31:37.248" v="94" actId="2696"/>
        <pc:sldMkLst>
          <pc:docMk/>
          <pc:sldMk cId="323138775" sldId="300"/>
        </pc:sldMkLst>
      </pc:sldChg>
      <pc:sldChg chg="new del">
        <pc:chgData name="Dinh Nguyen" userId="75ea2f2f01fb72ed" providerId="LiveId" clId="{47AE8DF5-508C-C841-884F-395D239CBCAF}" dt="2023-05-24T02:31:42.618" v="96" actId="2696"/>
        <pc:sldMkLst>
          <pc:docMk/>
          <pc:sldMk cId="1288894286" sldId="300"/>
        </pc:sldMkLst>
      </pc:sldChg>
      <pc:sldChg chg="addSp delSp modSp add mod">
        <pc:chgData name="Dinh Nguyen" userId="75ea2f2f01fb72ed" providerId="LiveId" clId="{47AE8DF5-508C-C841-884F-395D239CBCAF}" dt="2023-05-24T02:48:55.653" v="466" actId="12"/>
        <pc:sldMkLst>
          <pc:docMk/>
          <pc:sldMk cId="1390375954" sldId="300"/>
        </pc:sldMkLst>
        <pc:spChg chg="add mod">
          <ac:chgData name="Dinh Nguyen" userId="75ea2f2f01fb72ed" providerId="LiveId" clId="{47AE8DF5-508C-C841-884F-395D239CBCAF}" dt="2023-05-24T02:48:52.351" v="465" actId="12"/>
          <ac:spMkLst>
            <pc:docMk/>
            <pc:sldMk cId="1390375954" sldId="300"/>
            <ac:spMk id="3" creationId="{F868FD60-20F0-82F2-FF88-F9E8A0A161D5}"/>
          </ac:spMkLst>
        </pc:spChg>
        <pc:spChg chg="add mod">
          <ac:chgData name="Dinh Nguyen" userId="75ea2f2f01fb72ed" providerId="LiveId" clId="{47AE8DF5-508C-C841-884F-395D239CBCAF}" dt="2023-05-24T02:48:55.653" v="466" actId="12"/>
          <ac:spMkLst>
            <pc:docMk/>
            <pc:sldMk cId="1390375954" sldId="300"/>
            <ac:spMk id="4" creationId="{0B38A872-FC04-A088-8E92-B7FA66F2BE32}"/>
          </ac:spMkLst>
        </pc:spChg>
        <pc:spChg chg="add mod">
          <ac:chgData name="Dinh Nguyen" userId="75ea2f2f01fb72ed" providerId="LiveId" clId="{47AE8DF5-508C-C841-884F-395D239CBCAF}" dt="2023-05-24T02:48:49.138" v="464" actId="12"/>
          <ac:spMkLst>
            <pc:docMk/>
            <pc:sldMk cId="1390375954" sldId="300"/>
            <ac:spMk id="5" creationId="{5C02507C-2DA0-C163-9EEA-6E1F9A9F4A29}"/>
          </ac:spMkLst>
        </pc:spChg>
        <pc:spChg chg="mod">
          <ac:chgData name="Dinh Nguyen" userId="75ea2f2f01fb72ed" providerId="LiveId" clId="{47AE8DF5-508C-C841-884F-395D239CBCAF}" dt="2023-05-24T02:38:56.477" v="155" actId="27636"/>
          <ac:spMkLst>
            <pc:docMk/>
            <pc:sldMk cId="1390375954" sldId="300"/>
            <ac:spMk id="140" creationId="{00000000-0000-0000-0000-000000000000}"/>
          </ac:spMkLst>
        </pc:spChg>
        <pc:picChg chg="del">
          <ac:chgData name="Dinh Nguyen" userId="75ea2f2f01fb72ed" providerId="LiveId" clId="{47AE8DF5-508C-C841-884F-395D239CBCAF}" dt="2023-05-24T02:38:39.974" v="149" actId="478"/>
          <ac:picMkLst>
            <pc:docMk/>
            <pc:sldMk cId="1390375954" sldId="300"/>
            <ac:picMk id="2" creationId="{78A506EB-CA5F-7232-7FA2-D1CC1A585016}"/>
          </ac:picMkLst>
        </pc:picChg>
        <pc:picChg chg="add del mod">
          <ac:chgData name="Dinh Nguyen" userId="75ea2f2f01fb72ed" providerId="LiveId" clId="{47AE8DF5-508C-C841-884F-395D239CBCAF}" dt="2023-05-24T02:42:19.754" v="317" actId="478"/>
          <ac:picMkLst>
            <pc:docMk/>
            <pc:sldMk cId="1390375954" sldId="300"/>
            <ac:picMk id="3074" creationId="{A2992725-1A01-EBCA-05D3-25B79FA627ED}"/>
          </ac:picMkLst>
        </pc:picChg>
        <pc:picChg chg="add mod">
          <ac:chgData name="Dinh Nguyen" userId="75ea2f2f01fb72ed" providerId="LiveId" clId="{47AE8DF5-508C-C841-884F-395D239CBCAF}" dt="2023-05-24T02:43:21.730" v="326" actId="1076"/>
          <ac:picMkLst>
            <pc:docMk/>
            <pc:sldMk cId="1390375954" sldId="300"/>
            <ac:picMk id="3076" creationId="{59B74513-6952-04D9-4C5B-7B1C733886BC}"/>
          </ac:picMkLst>
        </pc:picChg>
        <pc:picChg chg="add mod">
          <ac:chgData name="Dinh Nguyen" userId="75ea2f2f01fb72ed" providerId="LiveId" clId="{47AE8DF5-508C-C841-884F-395D239CBCAF}" dt="2023-05-24T02:43:29.782" v="328" actId="1076"/>
          <ac:picMkLst>
            <pc:docMk/>
            <pc:sldMk cId="1390375954" sldId="300"/>
            <ac:picMk id="3078" creationId="{91425B96-E9B5-9818-8B2D-F881B1991D4A}"/>
          </ac:picMkLst>
        </pc:picChg>
        <pc:picChg chg="add mod">
          <ac:chgData name="Dinh Nguyen" userId="75ea2f2f01fb72ed" providerId="LiveId" clId="{47AE8DF5-508C-C841-884F-395D239CBCAF}" dt="2023-05-24T02:42:29.463" v="321" actId="14100"/>
          <ac:picMkLst>
            <pc:docMk/>
            <pc:sldMk cId="1390375954" sldId="300"/>
            <ac:picMk id="3080" creationId="{A41B50CC-555D-05B2-D91E-159BA5859B56}"/>
          </ac:picMkLst>
        </pc:picChg>
      </pc:sldChg>
      <pc:sldChg chg="del">
        <pc:chgData name="Dinh Nguyen" userId="75ea2f2f01fb72ed" providerId="LiveId" clId="{47AE8DF5-508C-C841-884F-395D239CBCAF}" dt="2023-05-24T00:09:24.960" v="58" actId="2696"/>
        <pc:sldMkLst>
          <pc:docMk/>
          <pc:sldMk cId="2206830605" sldId="300"/>
        </pc:sldMkLst>
      </pc:sldChg>
      <pc:sldChg chg="addSp delSp modSp add mod">
        <pc:chgData name="Dinh Nguyen" userId="75ea2f2f01fb72ed" providerId="LiveId" clId="{47AE8DF5-508C-C841-884F-395D239CBCAF}" dt="2023-05-24T02:49:18.497" v="472" actId="1076"/>
        <pc:sldMkLst>
          <pc:docMk/>
          <pc:sldMk cId="2801309493" sldId="301"/>
        </pc:sldMkLst>
        <pc:spChg chg="add mod">
          <ac:chgData name="Dinh Nguyen" userId="75ea2f2f01fb72ed" providerId="LiveId" clId="{47AE8DF5-508C-C841-884F-395D239CBCAF}" dt="2023-05-24T02:49:06.734" v="469" actId="12"/>
          <ac:spMkLst>
            <pc:docMk/>
            <pc:sldMk cId="2801309493" sldId="301"/>
            <ac:spMk id="2" creationId="{A538AAA7-1071-5E20-06F3-9EA03CA32604}"/>
          </ac:spMkLst>
        </pc:spChg>
        <pc:spChg chg="del">
          <ac:chgData name="Dinh Nguyen" userId="75ea2f2f01fb72ed" providerId="LiveId" clId="{47AE8DF5-508C-C841-884F-395D239CBCAF}" dt="2023-05-24T02:44:36.147" v="399" actId="478"/>
          <ac:spMkLst>
            <pc:docMk/>
            <pc:sldMk cId="2801309493" sldId="301"/>
            <ac:spMk id="3" creationId="{F868FD60-20F0-82F2-FF88-F9E8A0A161D5}"/>
          </ac:spMkLst>
        </pc:spChg>
        <pc:spChg chg="mod">
          <ac:chgData name="Dinh Nguyen" userId="75ea2f2f01fb72ed" providerId="LiveId" clId="{47AE8DF5-508C-C841-884F-395D239CBCAF}" dt="2023-05-24T02:49:18.497" v="472" actId="1076"/>
          <ac:spMkLst>
            <pc:docMk/>
            <pc:sldMk cId="2801309493" sldId="301"/>
            <ac:spMk id="4" creationId="{0B38A872-FC04-A088-8E92-B7FA66F2BE32}"/>
          </ac:spMkLst>
        </pc:spChg>
        <pc:spChg chg="mod">
          <ac:chgData name="Dinh Nguyen" userId="75ea2f2f01fb72ed" providerId="LiveId" clId="{47AE8DF5-508C-C841-884F-395D239CBCAF}" dt="2023-05-24T02:49:00.034" v="467" actId="12"/>
          <ac:spMkLst>
            <pc:docMk/>
            <pc:sldMk cId="2801309493" sldId="301"/>
            <ac:spMk id="5" creationId="{5C02507C-2DA0-C163-9EEA-6E1F9A9F4A29}"/>
          </ac:spMkLst>
        </pc:spChg>
        <pc:picChg chg="del">
          <ac:chgData name="Dinh Nguyen" userId="75ea2f2f01fb72ed" providerId="LiveId" clId="{47AE8DF5-508C-C841-884F-395D239CBCAF}" dt="2023-05-24T02:43:49.649" v="330" actId="478"/>
          <ac:picMkLst>
            <pc:docMk/>
            <pc:sldMk cId="2801309493" sldId="301"/>
            <ac:picMk id="3076" creationId="{59B74513-6952-04D9-4C5B-7B1C733886BC}"/>
          </ac:picMkLst>
        </pc:picChg>
        <pc:picChg chg="del">
          <ac:chgData name="Dinh Nguyen" userId="75ea2f2f01fb72ed" providerId="LiveId" clId="{47AE8DF5-508C-C841-884F-395D239CBCAF}" dt="2023-05-24T02:43:49.649" v="330" actId="478"/>
          <ac:picMkLst>
            <pc:docMk/>
            <pc:sldMk cId="2801309493" sldId="301"/>
            <ac:picMk id="3078" creationId="{91425B96-E9B5-9818-8B2D-F881B1991D4A}"/>
          </ac:picMkLst>
        </pc:picChg>
        <pc:picChg chg="del">
          <ac:chgData name="Dinh Nguyen" userId="75ea2f2f01fb72ed" providerId="LiveId" clId="{47AE8DF5-508C-C841-884F-395D239CBCAF}" dt="2023-05-24T02:43:49.649" v="330" actId="478"/>
          <ac:picMkLst>
            <pc:docMk/>
            <pc:sldMk cId="2801309493" sldId="301"/>
            <ac:picMk id="3080" creationId="{A41B50CC-555D-05B2-D91E-159BA5859B56}"/>
          </ac:picMkLst>
        </pc:picChg>
        <pc:picChg chg="add mod">
          <ac:chgData name="Dinh Nguyen" userId="75ea2f2f01fb72ed" providerId="LiveId" clId="{47AE8DF5-508C-C841-884F-395D239CBCAF}" dt="2023-05-24T02:48:41.534" v="463" actId="1076"/>
          <ac:picMkLst>
            <pc:docMk/>
            <pc:sldMk cId="2801309493" sldId="301"/>
            <ac:picMk id="5122" creationId="{6774EBB3-36A2-7326-5C53-1C92AE73203E}"/>
          </ac:picMkLst>
        </pc:picChg>
        <pc:picChg chg="add mod">
          <ac:chgData name="Dinh Nguyen" userId="75ea2f2f01fb72ed" providerId="LiveId" clId="{47AE8DF5-508C-C841-884F-395D239CBCAF}" dt="2023-05-24T02:49:18.497" v="472" actId="1076"/>
          <ac:picMkLst>
            <pc:docMk/>
            <pc:sldMk cId="2801309493" sldId="301"/>
            <ac:picMk id="5124" creationId="{64F1F4F2-F26C-A308-A4DE-8564C64143C3}"/>
          </ac:picMkLst>
        </pc:picChg>
        <pc:picChg chg="add mod">
          <ac:chgData name="Dinh Nguyen" userId="75ea2f2f01fb72ed" providerId="LiveId" clId="{47AE8DF5-508C-C841-884F-395D239CBCAF}" dt="2023-05-24T02:48:41.534" v="463" actId="1076"/>
          <ac:picMkLst>
            <pc:docMk/>
            <pc:sldMk cId="2801309493" sldId="301"/>
            <ac:picMk id="5126" creationId="{E3385EEC-D237-6223-15A5-3B26112D1830}"/>
          </ac:picMkLst>
        </pc:picChg>
      </pc:sldChg>
      <pc:sldChg chg="del">
        <pc:chgData name="Dinh Nguyen" userId="75ea2f2f01fb72ed" providerId="LiveId" clId="{47AE8DF5-508C-C841-884F-395D239CBCAF}" dt="2023-05-24T00:09:24.956" v="54" actId="2696"/>
        <pc:sldMkLst>
          <pc:docMk/>
          <pc:sldMk cId="3207268092" sldId="301"/>
        </pc:sldMkLst>
      </pc:sldChg>
      <pc:sldChg chg="del">
        <pc:chgData name="Dinh Nguyen" userId="75ea2f2f01fb72ed" providerId="LiveId" clId="{47AE8DF5-508C-C841-884F-395D239CBCAF}" dt="2023-05-24T00:09:24.955" v="53" actId="2696"/>
        <pc:sldMkLst>
          <pc:docMk/>
          <pc:sldMk cId="793974552" sldId="302"/>
        </pc:sldMkLst>
      </pc:sldChg>
      <pc:sldChg chg="addSp delSp modSp add mod">
        <pc:chgData name="Dinh Nguyen" userId="75ea2f2f01fb72ed" providerId="LiveId" clId="{47AE8DF5-508C-C841-884F-395D239CBCAF}" dt="2023-05-25T11:09:44.496" v="1028" actId="120"/>
        <pc:sldMkLst>
          <pc:docMk/>
          <pc:sldMk cId="2841960913" sldId="302"/>
        </pc:sldMkLst>
        <pc:spChg chg="del">
          <ac:chgData name="Dinh Nguyen" userId="75ea2f2f01fb72ed" providerId="LiveId" clId="{47AE8DF5-508C-C841-884F-395D239CBCAF}" dt="2023-05-25T10:51:05.418" v="474" actId="478"/>
          <ac:spMkLst>
            <pc:docMk/>
            <pc:sldMk cId="2841960913" sldId="302"/>
            <ac:spMk id="2" creationId="{A538AAA7-1071-5E20-06F3-9EA03CA32604}"/>
          </ac:spMkLst>
        </pc:spChg>
        <pc:spChg chg="del">
          <ac:chgData name="Dinh Nguyen" userId="75ea2f2f01fb72ed" providerId="LiveId" clId="{47AE8DF5-508C-C841-884F-395D239CBCAF}" dt="2023-05-25T10:51:05.418" v="474" actId="478"/>
          <ac:spMkLst>
            <pc:docMk/>
            <pc:sldMk cId="2841960913" sldId="302"/>
            <ac:spMk id="4" creationId="{0B38A872-FC04-A088-8E92-B7FA66F2BE32}"/>
          </ac:spMkLst>
        </pc:spChg>
        <pc:spChg chg="del">
          <ac:chgData name="Dinh Nguyen" userId="75ea2f2f01fb72ed" providerId="LiveId" clId="{47AE8DF5-508C-C841-884F-395D239CBCAF}" dt="2023-05-25T10:51:05.418" v="474" actId="478"/>
          <ac:spMkLst>
            <pc:docMk/>
            <pc:sldMk cId="2841960913" sldId="302"/>
            <ac:spMk id="5" creationId="{5C02507C-2DA0-C163-9EEA-6E1F9A9F4A29}"/>
          </ac:spMkLst>
        </pc:spChg>
        <pc:spChg chg="mod">
          <ac:chgData name="Dinh Nguyen" userId="75ea2f2f01fb72ed" providerId="LiveId" clId="{47AE8DF5-508C-C841-884F-395D239CBCAF}" dt="2023-05-25T10:51:12.632" v="505" actId="20577"/>
          <ac:spMkLst>
            <pc:docMk/>
            <pc:sldMk cId="2841960913" sldId="302"/>
            <ac:spMk id="139" creationId="{00000000-0000-0000-0000-000000000000}"/>
          </ac:spMkLst>
        </pc:spChg>
        <pc:spChg chg="mod">
          <ac:chgData name="Dinh Nguyen" userId="75ea2f2f01fb72ed" providerId="LiveId" clId="{47AE8DF5-508C-C841-884F-395D239CBCAF}" dt="2023-05-25T11:09:44.496" v="1028" actId="120"/>
          <ac:spMkLst>
            <pc:docMk/>
            <pc:sldMk cId="2841960913" sldId="302"/>
            <ac:spMk id="140" creationId="{00000000-0000-0000-0000-000000000000}"/>
          </ac:spMkLst>
        </pc:spChg>
        <pc:picChg chg="del">
          <ac:chgData name="Dinh Nguyen" userId="75ea2f2f01fb72ed" providerId="LiveId" clId="{47AE8DF5-508C-C841-884F-395D239CBCAF}" dt="2023-05-25T10:51:05.418" v="474" actId="478"/>
          <ac:picMkLst>
            <pc:docMk/>
            <pc:sldMk cId="2841960913" sldId="302"/>
            <ac:picMk id="5122" creationId="{6774EBB3-36A2-7326-5C53-1C92AE73203E}"/>
          </ac:picMkLst>
        </pc:picChg>
        <pc:picChg chg="del">
          <ac:chgData name="Dinh Nguyen" userId="75ea2f2f01fb72ed" providerId="LiveId" clId="{47AE8DF5-508C-C841-884F-395D239CBCAF}" dt="2023-05-25T10:51:05.418" v="474" actId="478"/>
          <ac:picMkLst>
            <pc:docMk/>
            <pc:sldMk cId="2841960913" sldId="302"/>
            <ac:picMk id="5124" creationId="{64F1F4F2-F26C-A308-A4DE-8564C64143C3}"/>
          </ac:picMkLst>
        </pc:picChg>
        <pc:picChg chg="del">
          <ac:chgData name="Dinh Nguyen" userId="75ea2f2f01fb72ed" providerId="LiveId" clId="{47AE8DF5-508C-C841-884F-395D239CBCAF}" dt="2023-05-25T10:51:05.418" v="474" actId="478"/>
          <ac:picMkLst>
            <pc:docMk/>
            <pc:sldMk cId="2841960913" sldId="302"/>
            <ac:picMk id="5126" creationId="{E3385EEC-D237-6223-15A5-3B26112D1830}"/>
          </ac:picMkLst>
        </pc:picChg>
        <pc:picChg chg="add mod">
          <ac:chgData name="Dinh Nguyen" userId="75ea2f2f01fb72ed" providerId="LiveId" clId="{47AE8DF5-508C-C841-884F-395D239CBCAF}" dt="2023-05-25T10:57:58.330" v="511" actId="1076"/>
          <ac:picMkLst>
            <pc:docMk/>
            <pc:sldMk cId="2841960913" sldId="302"/>
            <ac:picMk id="7170" creationId="{67D2DB6B-617A-3E58-7EE7-532EBD97E627}"/>
          </ac:picMkLst>
        </pc:picChg>
      </pc:sldChg>
      <pc:sldChg chg="del">
        <pc:chgData name="Dinh Nguyen" userId="75ea2f2f01fb72ed" providerId="LiveId" clId="{47AE8DF5-508C-C841-884F-395D239CBCAF}" dt="2023-05-24T00:09:24.975" v="62" actId="2696"/>
        <pc:sldMkLst>
          <pc:docMk/>
          <pc:sldMk cId="212377905" sldId="303"/>
        </pc:sldMkLst>
      </pc:sldChg>
      <pc:sldChg chg="modSp add mod">
        <pc:chgData name="Dinh Nguyen" userId="75ea2f2f01fb72ed" providerId="LiveId" clId="{47AE8DF5-508C-C841-884F-395D239CBCAF}" dt="2023-05-25T11:10:05.359" v="1032" actId="14100"/>
        <pc:sldMkLst>
          <pc:docMk/>
          <pc:sldMk cId="1291791553" sldId="303"/>
        </pc:sldMkLst>
        <pc:spChg chg="mod">
          <ac:chgData name="Dinh Nguyen" userId="75ea2f2f01fb72ed" providerId="LiveId" clId="{47AE8DF5-508C-C841-884F-395D239CBCAF}" dt="2023-05-25T11:10:05.359" v="1032" actId="14100"/>
          <ac:spMkLst>
            <pc:docMk/>
            <pc:sldMk cId="1291791553" sldId="303"/>
            <ac:spMk id="140" creationId="{00000000-0000-0000-0000-000000000000}"/>
          </ac:spMkLst>
        </pc:spChg>
      </pc:sldChg>
      <pc:sldChg chg="addSp delSp modSp add mod">
        <pc:chgData name="Dinh Nguyen" userId="75ea2f2f01fb72ed" providerId="LiveId" clId="{47AE8DF5-508C-C841-884F-395D239CBCAF}" dt="2023-05-25T16:15:12.361" v="1245" actId="20577"/>
        <pc:sldMkLst>
          <pc:docMk/>
          <pc:sldMk cId="2162500951" sldId="304"/>
        </pc:sldMkLst>
        <pc:spChg chg="mod">
          <ac:chgData name="Dinh Nguyen" userId="75ea2f2f01fb72ed" providerId="LiveId" clId="{47AE8DF5-508C-C841-884F-395D239CBCAF}" dt="2023-05-25T16:05:34.530" v="1103" actId="20577"/>
          <ac:spMkLst>
            <pc:docMk/>
            <pc:sldMk cId="2162500951" sldId="304"/>
            <ac:spMk id="139" creationId="{00000000-0000-0000-0000-000000000000}"/>
          </ac:spMkLst>
        </pc:spChg>
        <pc:spChg chg="mod">
          <ac:chgData name="Dinh Nguyen" userId="75ea2f2f01fb72ed" providerId="LiveId" clId="{47AE8DF5-508C-C841-884F-395D239CBCAF}" dt="2023-05-25T16:15:12.361" v="1245" actId="20577"/>
          <ac:spMkLst>
            <pc:docMk/>
            <pc:sldMk cId="2162500951" sldId="304"/>
            <ac:spMk id="140" creationId="{00000000-0000-0000-0000-000000000000}"/>
          </ac:spMkLst>
        </pc:spChg>
        <pc:picChg chg="del">
          <ac:chgData name="Dinh Nguyen" userId="75ea2f2f01fb72ed" providerId="LiveId" clId="{47AE8DF5-508C-C841-884F-395D239CBCAF}" dt="2023-05-25T15:59:18.771" v="1034" actId="478"/>
          <ac:picMkLst>
            <pc:docMk/>
            <pc:sldMk cId="2162500951" sldId="304"/>
            <ac:picMk id="7170" creationId="{67D2DB6B-617A-3E58-7EE7-532EBD97E627}"/>
          </ac:picMkLst>
        </pc:picChg>
        <pc:picChg chg="add mod">
          <ac:chgData name="Dinh Nguyen" userId="75ea2f2f01fb72ed" providerId="LiveId" clId="{47AE8DF5-508C-C841-884F-395D239CBCAF}" dt="2023-05-25T16:06:03.390" v="1109" actId="1076"/>
          <ac:picMkLst>
            <pc:docMk/>
            <pc:sldMk cId="2162500951" sldId="304"/>
            <ac:picMk id="9218" creationId="{0D1784DF-63DF-60B8-7D56-E355ACA46EE9}"/>
          </ac:picMkLst>
        </pc:picChg>
      </pc:sldChg>
      <pc:sldChg chg="del">
        <pc:chgData name="Dinh Nguyen" userId="75ea2f2f01fb72ed" providerId="LiveId" clId="{47AE8DF5-508C-C841-884F-395D239CBCAF}" dt="2023-05-24T00:09:24.958" v="57" actId="2696"/>
        <pc:sldMkLst>
          <pc:docMk/>
          <pc:sldMk cId="2363150577" sldId="304"/>
        </pc:sldMkLst>
      </pc:sldChg>
      <pc:sldChg chg="modSp add mod">
        <pc:chgData name="Dinh Nguyen" userId="75ea2f2f01fb72ed" providerId="LiveId" clId="{47AE8DF5-508C-C841-884F-395D239CBCAF}" dt="2023-05-25T16:14:39.193" v="1241" actId="14100"/>
        <pc:sldMkLst>
          <pc:docMk/>
          <pc:sldMk cId="2617220425" sldId="305"/>
        </pc:sldMkLst>
        <pc:spChg chg="mod">
          <ac:chgData name="Dinh Nguyen" userId="75ea2f2f01fb72ed" providerId="LiveId" clId="{47AE8DF5-508C-C841-884F-395D239CBCAF}" dt="2023-05-25T16:14:39.193" v="1241" actId="14100"/>
          <ac:spMkLst>
            <pc:docMk/>
            <pc:sldMk cId="2617220425" sldId="305"/>
            <ac:spMk id="140" creationId="{00000000-0000-0000-0000-000000000000}"/>
          </ac:spMkLst>
        </pc:spChg>
      </pc:sldChg>
      <pc:sldChg chg="del">
        <pc:chgData name="Dinh Nguyen" userId="75ea2f2f01fb72ed" providerId="LiveId" clId="{47AE8DF5-508C-C841-884F-395D239CBCAF}" dt="2023-05-24T00:09:24.971" v="61" actId="2696"/>
        <pc:sldMkLst>
          <pc:docMk/>
          <pc:sldMk cId="3333655985" sldId="305"/>
        </pc:sldMkLst>
      </pc:sldChg>
      <pc:sldChg chg="del">
        <pc:chgData name="Dinh Nguyen" userId="75ea2f2f01fb72ed" providerId="LiveId" clId="{47AE8DF5-508C-C841-884F-395D239CBCAF}" dt="2023-05-24T00:09:24.969" v="60" actId="2696"/>
        <pc:sldMkLst>
          <pc:docMk/>
          <pc:sldMk cId="2448846450" sldId="306"/>
        </pc:sldMkLst>
      </pc:sldChg>
      <pc:sldChg chg="addSp delSp modSp add mod">
        <pc:chgData name="Dinh Nguyen" userId="75ea2f2f01fb72ed" providerId="LiveId" clId="{47AE8DF5-508C-C841-884F-395D239CBCAF}" dt="2023-05-25T16:24:59.736" v="1351" actId="1076"/>
        <pc:sldMkLst>
          <pc:docMk/>
          <pc:sldMk cId="3041298457" sldId="306"/>
        </pc:sldMkLst>
        <pc:spChg chg="add del mod">
          <ac:chgData name="Dinh Nguyen" userId="75ea2f2f01fb72ed" providerId="LiveId" clId="{47AE8DF5-508C-C841-884F-395D239CBCAF}" dt="2023-05-25T16:16:05.997" v="1262" actId="478"/>
          <ac:spMkLst>
            <pc:docMk/>
            <pc:sldMk cId="3041298457" sldId="306"/>
            <ac:spMk id="2" creationId="{33EC1633-A599-4B2E-8102-F79C3325BAAB}"/>
          </ac:spMkLst>
        </pc:spChg>
        <pc:spChg chg="add mod">
          <ac:chgData name="Dinh Nguyen" userId="75ea2f2f01fb72ed" providerId="LiveId" clId="{47AE8DF5-508C-C841-884F-395D239CBCAF}" dt="2023-05-25T16:24:59.736" v="1351" actId="1076"/>
          <ac:spMkLst>
            <pc:docMk/>
            <pc:sldMk cId="3041298457" sldId="306"/>
            <ac:spMk id="3" creationId="{336F1CE3-0EEF-86F0-3D63-6673493C5A12}"/>
          </ac:spMkLst>
        </pc:spChg>
        <pc:spChg chg="mod">
          <ac:chgData name="Dinh Nguyen" userId="75ea2f2f01fb72ed" providerId="LiveId" clId="{47AE8DF5-508C-C841-884F-395D239CBCAF}" dt="2023-05-25T16:20:46.258" v="1283"/>
          <ac:spMkLst>
            <pc:docMk/>
            <pc:sldMk cId="3041298457" sldId="306"/>
            <ac:spMk id="139" creationId="{00000000-0000-0000-0000-000000000000}"/>
          </ac:spMkLst>
        </pc:spChg>
        <pc:spChg chg="del">
          <ac:chgData name="Dinh Nguyen" userId="75ea2f2f01fb72ed" providerId="LiveId" clId="{47AE8DF5-508C-C841-884F-395D239CBCAF}" dt="2023-05-25T16:16:03.437" v="1261" actId="478"/>
          <ac:spMkLst>
            <pc:docMk/>
            <pc:sldMk cId="3041298457" sldId="306"/>
            <ac:spMk id="140" creationId="{00000000-0000-0000-0000-000000000000}"/>
          </ac:spMkLst>
        </pc:spChg>
        <pc:picChg chg="del">
          <ac:chgData name="Dinh Nguyen" userId="75ea2f2f01fb72ed" providerId="LiveId" clId="{47AE8DF5-508C-C841-884F-395D239CBCAF}" dt="2023-05-25T16:16:03.437" v="1261" actId="478"/>
          <ac:picMkLst>
            <pc:docMk/>
            <pc:sldMk cId="3041298457" sldId="306"/>
            <ac:picMk id="9218" creationId="{0D1784DF-63DF-60B8-7D56-E355ACA46EE9}"/>
          </ac:picMkLst>
        </pc:picChg>
      </pc:sldChg>
      <pc:sldChg chg="del">
        <pc:chgData name="Dinh Nguyen" userId="75ea2f2f01fb72ed" providerId="LiveId" clId="{47AE8DF5-508C-C841-884F-395D239CBCAF}" dt="2023-05-24T00:09:24.957" v="55" actId="2696"/>
        <pc:sldMkLst>
          <pc:docMk/>
          <pc:sldMk cId="1690608975" sldId="307"/>
        </pc:sldMkLst>
      </pc:sldChg>
      <pc:sldChg chg="addSp delSp modSp add mod">
        <pc:chgData name="Dinh Nguyen" userId="75ea2f2f01fb72ed" providerId="LiveId" clId="{47AE8DF5-508C-C841-884F-395D239CBCAF}" dt="2023-05-25T16:24:49.907" v="1350" actId="123"/>
        <pc:sldMkLst>
          <pc:docMk/>
          <pc:sldMk cId="3415524809" sldId="307"/>
        </pc:sldMkLst>
        <pc:spChg chg="del">
          <ac:chgData name="Dinh Nguyen" userId="75ea2f2f01fb72ed" providerId="LiveId" clId="{47AE8DF5-508C-C841-884F-395D239CBCAF}" dt="2023-05-25T16:23:19.641" v="1316" actId="478"/>
          <ac:spMkLst>
            <pc:docMk/>
            <pc:sldMk cId="3415524809" sldId="307"/>
            <ac:spMk id="3" creationId="{336F1CE3-0EEF-86F0-3D63-6673493C5A12}"/>
          </ac:spMkLst>
        </pc:spChg>
        <pc:spChg chg="add del mod">
          <ac:chgData name="Dinh Nguyen" userId="75ea2f2f01fb72ed" providerId="LiveId" clId="{47AE8DF5-508C-C841-884F-395D239CBCAF}" dt="2023-05-25T16:23:21.224" v="1317" actId="478"/>
          <ac:spMkLst>
            <pc:docMk/>
            <pc:sldMk cId="3415524809" sldId="307"/>
            <ac:spMk id="4" creationId="{10904B10-4D0A-2618-15F4-51E846BF3697}"/>
          </ac:spMkLst>
        </pc:spChg>
        <pc:spChg chg="add del mod">
          <ac:chgData name="Dinh Nguyen" userId="75ea2f2f01fb72ed" providerId="LiveId" clId="{47AE8DF5-508C-C841-884F-395D239CBCAF}" dt="2023-05-25T16:23:57.990" v="1327" actId="478"/>
          <ac:spMkLst>
            <pc:docMk/>
            <pc:sldMk cId="3415524809" sldId="307"/>
            <ac:spMk id="6" creationId="{C79D891E-C258-3EB9-2B88-6F5015C41C45}"/>
          </ac:spMkLst>
        </pc:spChg>
        <pc:spChg chg="add mod">
          <ac:chgData name="Dinh Nguyen" userId="75ea2f2f01fb72ed" providerId="LiveId" clId="{47AE8DF5-508C-C841-884F-395D239CBCAF}" dt="2023-05-25T16:24:49.907" v="1350" actId="123"/>
          <ac:spMkLst>
            <pc:docMk/>
            <pc:sldMk cId="3415524809" sldId="307"/>
            <ac:spMk id="7" creationId="{C2F035AD-16BE-BA0B-2E00-73CAA38C4B46}"/>
          </ac:spMkLst>
        </pc:spChg>
        <pc:picChg chg="add mod">
          <ac:chgData name="Dinh Nguyen" userId="75ea2f2f01fb72ed" providerId="LiveId" clId="{47AE8DF5-508C-C841-884F-395D239CBCAF}" dt="2023-05-25T16:23:29.600" v="1320" actId="1076"/>
          <ac:picMkLst>
            <pc:docMk/>
            <pc:sldMk cId="3415524809" sldId="307"/>
            <ac:picMk id="11266" creationId="{CF75F2A0-25E0-AFAC-9213-1D0B33A748F1}"/>
          </ac:picMkLst>
        </pc:picChg>
      </pc:sldChg>
      <pc:sldChg chg="modSp add mod ord">
        <pc:chgData name="Dinh Nguyen" userId="75ea2f2f01fb72ed" providerId="LiveId" clId="{47AE8DF5-508C-C841-884F-395D239CBCAF}" dt="2023-05-25T16:37:55.935" v="1452" actId="20577"/>
        <pc:sldMkLst>
          <pc:docMk/>
          <pc:sldMk cId="1184641562" sldId="308"/>
        </pc:sldMkLst>
        <pc:spChg chg="mod">
          <ac:chgData name="Dinh Nguyen" userId="75ea2f2f01fb72ed" providerId="LiveId" clId="{47AE8DF5-508C-C841-884F-395D239CBCAF}" dt="2023-05-25T16:37:55.935" v="1452" actId="20577"/>
          <ac:spMkLst>
            <pc:docMk/>
            <pc:sldMk cId="1184641562" sldId="308"/>
            <ac:spMk id="3" creationId="{336F1CE3-0EEF-86F0-3D63-6673493C5A12}"/>
          </ac:spMkLst>
        </pc:spChg>
      </pc:sldChg>
      <pc:sldChg chg="del">
        <pc:chgData name="Dinh Nguyen" userId="75ea2f2f01fb72ed" providerId="LiveId" clId="{47AE8DF5-508C-C841-884F-395D239CBCAF}" dt="2023-05-24T00:09:24.958" v="56" actId="2696"/>
        <pc:sldMkLst>
          <pc:docMk/>
          <pc:sldMk cId="3121201701" sldId="308"/>
        </pc:sldMkLst>
      </pc:sldChg>
      <pc:sldChg chg="addSp delSp modSp add mod">
        <pc:chgData name="Dinh Nguyen" userId="75ea2f2f01fb72ed" providerId="LiveId" clId="{47AE8DF5-508C-C841-884F-395D239CBCAF}" dt="2023-05-25T17:42:19.812" v="1729" actId="1076"/>
        <pc:sldMkLst>
          <pc:docMk/>
          <pc:sldMk cId="3797691380" sldId="309"/>
        </pc:sldMkLst>
        <pc:spChg chg="mod">
          <ac:chgData name="Dinh Nguyen" userId="75ea2f2f01fb72ed" providerId="LiveId" clId="{47AE8DF5-508C-C841-884F-395D239CBCAF}" dt="2023-05-25T17:42:19.812" v="1729" actId="1076"/>
          <ac:spMkLst>
            <pc:docMk/>
            <pc:sldMk cId="3797691380" sldId="309"/>
            <ac:spMk id="3" creationId="{336F1CE3-0EEF-86F0-3D63-6673493C5A12}"/>
          </ac:spMkLst>
        </pc:spChg>
        <pc:spChg chg="mod">
          <ac:chgData name="Dinh Nguyen" userId="75ea2f2f01fb72ed" providerId="LiveId" clId="{47AE8DF5-508C-C841-884F-395D239CBCAF}" dt="2023-05-25T16:39:03.755" v="1470" actId="20577"/>
          <ac:spMkLst>
            <pc:docMk/>
            <pc:sldMk cId="3797691380" sldId="309"/>
            <ac:spMk id="139" creationId="{00000000-0000-0000-0000-000000000000}"/>
          </ac:spMkLst>
        </pc:spChg>
        <pc:picChg chg="add del mod">
          <ac:chgData name="Dinh Nguyen" userId="75ea2f2f01fb72ed" providerId="LiveId" clId="{47AE8DF5-508C-C841-884F-395D239CBCAF}" dt="2023-05-25T17:26:10.818" v="1707" actId="478"/>
          <ac:picMkLst>
            <pc:docMk/>
            <pc:sldMk cId="3797691380" sldId="309"/>
            <ac:picMk id="4" creationId="{3F2D9214-DBB6-8B0C-D390-F1E95BC10777}"/>
          </ac:picMkLst>
        </pc:picChg>
        <pc:picChg chg="add del mod">
          <ac:chgData name="Dinh Nguyen" userId="75ea2f2f01fb72ed" providerId="LiveId" clId="{47AE8DF5-508C-C841-884F-395D239CBCAF}" dt="2023-05-25T17:07:16.158" v="1667" actId="478"/>
          <ac:picMkLst>
            <pc:docMk/>
            <pc:sldMk cId="3797691380" sldId="309"/>
            <ac:picMk id="6" creationId="{BFE5AC15-E559-2A51-0EB4-2CC0E409001D}"/>
          </ac:picMkLst>
        </pc:picChg>
        <pc:picChg chg="add del mod">
          <ac:chgData name="Dinh Nguyen" userId="75ea2f2f01fb72ed" providerId="LiveId" clId="{47AE8DF5-508C-C841-884F-395D239CBCAF}" dt="2023-05-25T17:26:10.818" v="1707" actId="478"/>
          <ac:picMkLst>
            <pc:docMk/>
            <pc:sldMk cId="3797691380" sldId="309"/>
            <ac:picMk id="8" creationId="{B53B31AF-B412-AD86-C6B5-D958FD28AB97}"/>
          </ac:picMkLst>
        </pc:picChg>
        <pc:picChg chg="add mod">
          <ac:chgData name="Dinh Nguyen" userId="75ea2f2f01fb72ed" providerId="LiveId" clId="{47AE8DF5-508C-C841-884F-395D239CBCAF}" dt="2023-05-25T17:41:47.445" v="1720" actId="14100"/>
          <ac:picMkLst>
            <pc:docMk/>
            <pc:sldMk cId="3797691380" sldId="309"/>
            <ac:picMk id="9" creationId="{BA8A3617-389E-CB1D-21D0-FBE7E4531074}"/>
          </ac:picMkLst>
        </pc:picChg>
      </pc:sldChg>
      <pc:sldChg chg="modSp add mod">
        <pc:chgData name="Dinh Nguyen" userId="75ea2f2f01fb72ed" providerId="LiveId" clId="{47AE8DF5-508C-C841-884F-395D239CBCAF}" dt="2023-05-25T17:43:40.909" v="1813" actId="1076"/>
        <pc:sldMkLst>
          <pc:docMk/>
          <pc:sldMk cId="2933595843" sldId="310"/>
        </pc:sldMkLst>
        <pc:spChg chg="mod">
          <ac:chgData name="Dinh Nguyen" userId="75ea2f2f01fb72ed" providerId="LiveId" clId="{47AE8DF5-508C-C841-884F-395D239CBCAF}" dt="2023-05-25T17:43:24.752" v="1810" actId="20577"/>
          <ac:spMkLst>
            <pc:docMk/>
            <pc:sldMk cId="2933595843" sldId="310"/>
            <ac:spMk id="3" creationId="{336F1CE3-0EEF-86F0-3D63-6673493C5A12}"/>
          </ac:spMkLst>
        </pc:spChg>
        <pc:picChg chg="mod">
          <ac:chgData name="Dinh Nguyen" userId="75ea2f2f01fb72ed" providerId="LiveId" clId="{47AE8DF5-508C-C841-884F-395D239CBCAF}" dt="2023-05-25T17:43:09.359" v="1805" actId="1076"/>
          <ac:picMkLst>
            <pc:docMk/>
            <pc:sldMk cId="2933595843" sldId="310"/>
            <ac:picMk id="4" creationId="{3F2D9214-DBB6-8B0C-D390-F1E95BC10777}"/>
          </ac:picMkLst>
        </pc:picChg>
        <pc:picChg chg="mod">
          <ac:chgData name="Dinh Nguyen" userId="75ea2f2f01fb72ed" providerId="LiveId" clId="{47AE8DF5-508C-C841-884F-395D239CBCAF}" dt="2023-05-25T17:43:40.909" v="1813" actId="1076"/>
          <ac:picMkLst>
            <pc:docMk/>
            <pc:sldMk cId="2933595843" sldId="310"/>
            <ac:picMk id="8" creationId="{B53B31AF-B412-AD86-C6B5-D958FD28AB97}"/>
          </ac:picMkLst>
        </pc:picChg>
      </pc:sldChg>
      <pc:sldChg chg="addSp delSp modSp add mod">
        <pc:chgData name="Dinh Nguyen" userId="75ea2f2f01fb72ed" providerId="LiveId" clId="{47AE8DF5-508C-C841-884F-395D239CBCAF}" dt="2023-05-25T17:46:01.126" v="1856" actId="1076"/>
        <pc:sldMkLst>
          <pc:docMk/>
          <pc:sldMk cId="1498135252" sldId="311"/>
        </pc:sldMkLst>
        <pc:spChg chg="mod">
          <ac:chgData name="Dinh Nguyen" userId="75ea2f2f01fb72ed" providerId="LiveId" clId="{47AE8DF5-508C-C841-884F-395D239CBCAF}" dt="2023-05-25T17:46:01.126" v="1856" actId="1076"/>
          <ac:spMkLst>
            <pc:docMk/>
            <pc:sldMk cId="1498135252" sldId="311"/>
            <ac:spMk id="3" creationId="{336F1CE3-0EEF-86F0-3D63-6673493C5A12}"/>
          </ac:spMkLst>
        </pc:spChg>
        <pc:picChg chg="add mod">
          <ac:chgData name="Dinh Nguyen" userId="75ea2f2f01fb72ed" providerId="LiveId" clId="{47AE8DF5-508C-C841-884F-395D239CBCAF}" dt="2023-05-25T17:45:53.311" v="1854" actId="14100"/>
          <ac:picMkLst>
            <pc:docMk/>
            <pc:sldMk cId="1498135252" sldId="311"/>
            <ac:picMk id="2" creationId="{A4F070DD-181F-6EF8-043C-C2D2A1DDE8A2}"/>
          </ac:picMkLst>
        </pc:picChg>
        <pc:picChg chg="del">
          <ac:chgData name="Dinh Nguyen" userId="75ea2f2f01fb72ed" providerId="LiveId" clId="{47AE8DF5-508C-C841-884F-395D239CBCAF}" dt="2023-05-25T17:45:47.677" v="1851" actId="478"/>
          <ac:picMkLst>
            <pc:docMk/>
            <pc:sldMk cId="1498135252" sldId="311"/>
            <ac:picMk id="9" creationId="{BA8A3617-389E-CB1D-21D0-FBE7E4531074}"/>
          </ac:picMkLst>
        </pc:picChg>
      </pc:sldChg>
      <pc:sldChg chg="addSp delSp modSp add mod">
        <pc:chgData name="Dinh Nguyen" userId="75ea2f2f01fb72ed" providerId="LiveId" clId="{47AE8DF5-508C-C841-884F-395D239CBCAF}" dt="2023-05-25T17:46:47.292" v="1869" actId="1076"/>
        <pc:sldMkLst>
          <pc:docMk/>
          <pc:sldMk cId="2785135522" sldId="312"/>
        </pc:sldMkLst>
        <pc:spChg chg="mod">
          <ac:chgData name="Dinh Nguyen" userId="75ea2f2f01fb72ed" providerId="LiveId" clId="{47AE8DF5-508C-C841-884F-395D239CBCAF}" dt="2023-05-25T17:46:44.790" v="1868" actId="14100"/>
          <ac:spMkLst>
            <pc:docMk/>
            <pc:sldMk cId="2785135522" sldId="312"/>
            <ac:spMk id="3" creationId="{336F1CE3-0EEF-86F0-3D63-6673493C5A12}"/>
          </ac:spMkLst>
        </pc:spChg>
        <pc:picChg chg="del">
          <ac:chgData name="Dinh Nguyen" userId="75ea2f2f01fb72ed" providerId="LiveId" clId="{47AE8DF5-508C-C841-884F-395D239CBCAF}" dt="2023-05-25T17:46:12.827" v="1858" actId="478"/>
          <ac:picMkLst>
            <pc:docMk/>
            <pc:sldMk cId="2785135522" sldId="312"/>
            <ac:picMk id="2" creationId="{A4F070DD-181F-6EF8-043C-C2D2A1DDE8A2}"/>
          </ac:picMkLst>
        </pc:picChg>
        <pc:picChg chg="add mod">
          <ac:chgData name="Dinh Nguyen" userId="75ea2f2f01fb72ed" providerId="LiveId" clId="{47AE8DF5-508C-C841-884F-395D239CBCAF}" dt="2023-05-25T17:46:16.327" v="1860"/>
          <ac:picMkLst>
            <pc:docMk/>
            <pc:sldMk cId="2785135522" sldId="312"/>
            <ac:picMk id="4" creationId="{548772ED-1668-EB4C-77D6-2D567025E70F}"/>
          </ac:picMkLst>
        </pc:picChg>
        <pc:picChg chg="add mod">
          <ac:chgData name="Dinh Nguyen" userId="75ea2f2f01fb72ed" providerId="LiveId" clId="{47AE8DF5-508C-C841-884F-395D239CBCAF}" dt="2023-05-25T17:46:47.292" v="1869" actId="1076"/>
          <ac:picMkLst>
            <pc:docMk/>
            <pc:sldMk cId="2785135522" sldId="312"/>
            <ac:picMk id="5" creationId="{7B7F26F8-77E6-463C-66AA-5993BD750ECF}"/>
          </ac:picMkLst>
        </pc:picChg>
      </pc:sldChg>
      <pc:sldChg chg="addSp delSp modSp add mod ord">
        <pc:chgData name="Dinh Nguyen" userId="75ea2f2f01fb72ed" providerId="LiveId" clId="{47AE8DF5-508C-C841-884F-395D239CBCAF}" dt="2023-05-25T17:54:56.224" v="1918" actId="1076"/>
        <pc:sldMkLst>
          <pc:docMk/>
          <pc:sldMk cId="3603740887" sldId="313"/>
        </pc:sldMkLst>
        <pc:spChg chg="mod">
          <ac:chgData name="Dinh Nguyen" userId="75ea2f2f01fb72ed" providerId="LiveId" clId="{47AE8DF5-508C-C841-884F-395D239CBCAF}" dt="2023-05-25T17:54:08.324" v="1911" actId="14100"/>
          <ac:spMkLst>
            <pc:docMk/>
            <pc:sldMk cId="3603740887" sldId="313"/>
            <ac:spMk id="3" creationId="{336F1CE3-0EEF-86F0-3D63-6673493C5A12}"/>
          </ac:spMkLst>
        </pc:spChg>
        <pc:spChg chg="mod">
          <ac:chgData name="Dinh Nguyen" userId="75ea2f2f01fb72ed" providerId="LiveId" clId="{47AE8DF5-508C-C841-884F-395D239CBCAF}" dt="2023-05-25T17:51:28.691" v="1903" actId="20577"/>
          <ac:spMkLst>
            <pc:docMk/>
            <pc:sldMk cId="3603740887" sldId="313"/>
            <ac:spMk id="139" creationId="{00000000-0000-0000-0000-000000000000}"/>
          </ac:spMkLst>
        </pc:spChg>
        <pc:picChg chg="del">
          <ac:chgData name="Dinh Nguyen" userId="75ea2f2f01fb72ed" providerId="LiveId" clId="{47AE8DF5-508C-C841-884F-395D239CBCAF}" dt="2023-05-25T17:51:30.178" v="1904" actId="478"/>
          <ac:picMkLst>
            <pc:docMk/>
            <pc:sldMk cId="3603740887" sldId="313"/>
            <ac:picMk id="5" creationId="{7B7F26F8-77E6-463C-66AA-5993BD750ECF}"/>
          </ac:picMkLst>
        </pc:picChg>
        <pc:picChg chg="add mod">
          <ac:chgData name="Dinh Nguyen" userId="75ea2f2f01fb72ed" providerId="LiveId" clId="{47AE8DF5-508C-C841-884F-395D239CBCAF}" dt="2023-05-25T17:54:56.224" v="1918" actId="1076"/>
          <ac:picMkLst>
            <pc:docMk/>
            <pc:sldMk cId="3603740887" sldId="313"/>
            <ac:picMk id="12290" creationId="{731817B6-345B-E5DF-5B13-DD046EA02C8C}"/>
          </ac:picMkLst>
        </pc:picChg>
      </pc:sldChg>
      <pc:sldChg chg="addSp delSp modSp add mod">
        <pc:chgData name="Dinh Nguyen" userId="75ea2f2f01fb72ed" providerId="LiveId" clId="{47AE8DF5-508C-C841-884F-395D239CBCAF}" dt="2023-05-25T17:59:29.774" v="1976" actId="1076"/>
        <pc:sldMkLst>
          <pc:docMk/>
          <pc:sldMk cId="3253787097" sldId="314"/>
        </pc:sldMkLst>
        <pc:spChg chg="mod">
          <ac:chgData name="Dinh Nguyen" userId="75ea2f2f01fb72ed" providerId="LiveId" clId="{47AE8DF5-508C-C841-884F-395D239CBCAF}" dt="2023-05-25T17:59:29.774" v="1976" actId="1076"/>
          <ac:spMkLst>
            <pc:docMk/>
            <pc:sldMk cId="3253787097" sldId="314"/>
            <ac:spMk id="3" creationId="{336F1CE3-0EEF-86F0-3D63-6673493C5A12}"/>
          </ac:spMkLst>
        </pc:spChg>
        <pc:spChg chg="mod">
          <ac:chgData name="Dinh Nguyen" userId="75ea2f2f01fb72ed" providerId="LiveId" clId="{47AE8DF5-508C-C841-884F-395D239CBCAF}" dt="2023-05-25T17:55:21.051" v="1923" actId="20577"/>
          <ac:spMkLst>
            <pc:docMk/>
            <pc:sldMk cId="3253787097" sldId="314"/>
            <ac:spMk id="139" creationId="{00000000-0000-0000-0000-000000000000}"/>
          </ac:spMkLst>
        </pc:spChg>
        <pc:picChg chg="del">
          <ac:chgData name="Dinh Nguyen" userId="75ea2f2f01fb72ed" providerId="LiveId" clId="{47AE8DF5-508C-C841-884F-395D239CBCAF}" dt="2023-05-25T17:55:38.998" v="1934" actId="478"/>
          <ac:picMkLst>
            <pc:docMk/>
            <pc:sldMk cId="3253787097" sldId="314"/>
            <ac:picMk id="12290" creationId="{731817B6-345B-E5DF-5B13-DD046EA02C8C}"/>
          </ac:picMkLst>
        </pc:picChg>
        <pc:picChg chg="add mod">
          <ac:chgData name="Dinh Nguyen" userId="75ea2f2f01fb72ed" providerId="LiveId" clId="{47AE8DF5-508C-C841-884F-395D239CBCAF}" dt="2023-05-25T17:58:53.156" v="1963" actId="1076"/>
          <ac:picMkLst>
            <pc:docMk/>
            <pc:sldMk cId="3253787097" sldId="314"/>
            <ac:picMk id="14338" creationId="{6D484E57-B2A6-4E9B-BD38-FA9136A559ED}"/>
          </ac:picMkLst>
        </pc:picChg>
      </pc:sldChg>
      <pc:sldChg chg="addSp delSp modSp add mod">
        <pc:chgData name="Dinh Nguyen" userId="75ea2f2f01fb72ed" providerId="LiveId" clId="{47AE8DF5-508C-C841-884F-395D239CBCAF}" dt="2023-05-25T18:05:20.624" v="2089" actId="20577"/>
        <pc:sldMkLst>
          <pc:docMk/>
          <pc:sldMk cId="3399725867" sldId="315"/>
        </pc:sldMkLst>
        <pc:spChg chg="add mod">
          <ac:chgData name="Dinh Nguyen" userId="75ea2f2f01fb72ed" providerId="LiveId" clId="{47AE8DF5-508C-C841-884F-395D239CBCAF}" dt="2023-05-25T18:05:20.624" v="2089" actId="20577"/>
          <ac:spMkLst>
            <pc:docMk/>
            <pc:sldMk cId="3399725867" sldId="315"/>
            <ac:spMk id="2" creationId="{70F1F44D-3760-F151-B5D4-485C59AFAD22}"/>
          </ac:spMkLst>
        </pc:spChg>
        <pc:spChg chg="mod">
          <ac:chgData name="Dinh Nguyen" userId="75ea2f2f01fb72ed" providerId="LiveId" clId="{47AE8DF5-508C-C841-884F-395D239CBCAF}" dt="2023-05-25T18:02:20.891" v="2025" actId="14100"/>
          <ac:spMkLst>
            <pc:docMk/>
            <pc:sldMk cId="3399725867" sldId="315"/>
            <ac:spMk id="3" creationId="{336F1CE3-0EEF-86F0-3D63-6673493C5A12}"/>
          </ac:spMkLst>
        </pc:spChg>
        <pc:spChg chg="mod">
          <ac:chgData name="Dinh Nguyen" userId="75ea2f2f01fb72ed" providerId="LiveId" clId="{47AE8DF5-508C-C841-884F-395D239CBCAF}" dt="2023-05-25T18:00:05.135" v="1981" actId="20577"/>
          <ac:spMkLst>
            <pc:docMk/>
            <pc:sldMk cId="3399725867" sldId="315"/>
            <ac:spMk id="139" creationId="{00000000-0000-0000-0000-000000000000}"/>
          </ac:spMkLst>
        </pc:spChg>
        <pc:picChg chg="del">
          <ac:chgData name="Dinh Nguyen" userId="75ea2f2f01fb72ed" providerId="LiveId" clId="{47AE8DF5-508C-C841-884F-395D239CBCAF}" dt="2023-05-25T18:00:56.903" v="2012" actId="478"/>
          <ac:picMkLst>
            <pc:docMk/>
            <pc:sldMk cId="3399725867" sldId="315"/>
            <ac:picMk id="14338" creationId="{6D484E57-B2A6-4E9B-BD38-FA9136A559ED}"/>
          </ac:picMkLst>
        </pc:picChg>
        <pc:picChg chg="add mod">
          <ac:chgData name="Dinh Nguyen" userId="75ea2f2f01fb72ed" providerId="LiveId" clId="{47AE8DF5-508C-C841-884F-395D239CBCAF}" dt="2023-05-25T18:05:00.657" v="2080" actId="14100"/>
          <ac:picMkLst>
            <pc:docMk/>
            <pc:sldMk cId="3399725867" sldId="315"/>
            <ac:picMk id="16386" creationId="{CA48B925-68C3-CA0F-B18D-5A4E1AADF782}"/>
          </ac:picMkLst>
        </pc:picChg>
      </pc:sldChg>
      <pc:sldChg chg="addSp delSp modSp add mod">
        <pc:chgData name="Dinh Nguyen" userId="75ea2f2f01fb72ed" providerId="LiveId" clId="{47AE8DF5-508C-C841-884F-395D239CBCAF}" dt="2023-05-25T18:06:36.390" v="2113" actId="1076"/>
        <pc:sldMkLst>
          <pc:docMk/>
          <pc:sldMk cId="3007633818" sldId="316"/>
        </pc:sldMkLst>
        <pc:spChg chg="del">
          <ac:chgData name="Dinh Nguyen" userId="75ea2f2f01fb72ed" providerId="LiveId" clId="{47AE8DF5-508C-C841-884F-395D239CBCAF}" dt="2023-05-25T18:06:18.742" v="2107" actId="478"/>
          <ac:spMkLst>
            <pc:docMk/>
            <pc:sldMk cId="3007633818" sldId="316"/>
            <ac:spMk id="2" creationId="{70F1F44D-3760-F151-B5D4-485C59AFAD22}"/>
          </ac:spMkLst>
        </pc:spChg>
        <pc:spChg chg="del">
          <ac:chgData name="Dinh Nguyen" userId="75ea2f2f01fb72ed" providerId="LiveId" clId="{47AE8DF5-508C-C841-884F-395D239CBCAF}" dt="2023-05-25T18:06:21.383" v="2108" actId="478"/>
          <ac:spMkLst>
            <pc:docMk/>
            <pc:sldMk cId="3007633818" sldId="316"/>
            <ac:spMk id="3" creationId="{336F1CE3-0EEF-86F0-3D63-6673493C5A12}"/>
          </ac:spMkLst>
        </pc:spChg>
        <pc:spChg chg="add del mod">
          <ac:chgData name="Dinh Nguyen" userId="75ea2f2f01fb72ed" providerId="LiveId" clId="{47AE8DF5-508C-C841-884F-395D239CBCAF}" dt="2023-05-25T18:06:23.819" v="2109" actId="478"/>
          <ac:spMkLst>
            <pc:docMk/>
            <pc:sldMk cId="3007633818" sldId="316"/>
            <ac:spMk id="5" creationId="{F04A58D3-C633-6D88-2A47-B78B8BFA01E1}"/>
          </ac:spMkLst>
        </pc:spChg>
        <pc:spChg chg="mod">
          <ac:chgData name="Dinh Nguyen" userId="75ea2f2f01fb72ed" providerId="LiveId" clId="{47AE8DF5-508C-C841-884F-395D239CBCAF}" dt="2023-05-25T18:06:16.971" v="2106" actId="20577"/>
          <ac:spMkLst>
            <pc:docMk/>
            <pc:sldMk cId="3007633818" sldId="316"/>
            <ac:spMk id="139" creationId="{00000000-0000-0000-0000-000000000000}"/>
          </ac:spMkLst>
        </pc:spChg>
        <pc:picChg chg="del">
          <ac:chgData name="Dinh Nguyen" userId="75ea2f2f01fb72ed" providerId="LiveId" clId="{47AE8DF5-508C-C841-884F-395D239CBCAF}" dt="2023-05-25T18:06:18.742" v="2107" actId="478"/>
          <ac:picMkLst>
            <pc:docMk/>
            <pc:sldMk cId="3007633818" sldId="316"/>
            <ac:picMk id="16386" creationId="{CA48B925-68C3-CA0F-B18D-5A4E1AADF782}"/>
          </ac:picMkLst>
        </pc:picChg>
        <pc:picChg chg="add mod">
          <ac:chgData name="Dinh Nguyen" userId="75ea2f2f01fb72ed" providerId="LiveId" clId="{47AE8DF5-508C-C841-884F-395D239CBCAF}" dt="2023-05-25T18:06:36.390" v="2113" actId="1076"/>
          <ac:picMkLst>
            <pc:docMk/>
            <pc:sldMk cId="3007633818" sldId="316"/>
            <ac:picMk id="18434" creationId="{280D7463-099D-3D5F-3B3C-D6BBEAD5B814}"/>
          </ac:picMkLst>
        </pc:picChg>
      </pc:sldChg>
      <pc:sldChg chg="addSp delSp modSp add mod">
        <pc:chgData name="Dinh Nguyen" userId="75ea2f2f01fb72ed" providerId="LiveId" clId="{47AE8DF5-508C-C841-884F-395D239CBCAF}" dt="2023-05-25T18:11:12.675" v="2181" actId="113"/>
        <pc:sldMkLst>
          <pc:docMk/>
          <pc:sldMk cId="3846018432" sldId="317"/>
        </pc:sldMkLst>
        <pc:spChg chg="add mod">
          <ac:chgData name="Dinh Nguyen" userId="75ea2f2f01fb72ed" providerId="LiveId" clId="{47AE8DF5-508C-C841-884F-395D239CBCAF}" dt="2023-05-25T18:11:12.675" v="2181" actId="113"/>
          <ac:spMkLst>
            <pc:docMk/>
            <pc:sldMk cId="3846018432" sldId="317"/>
            <ac:spMk id="2" creationId="{83C05EB0-748A-FC91-7806-077817859BE3}"/>
          </ac:spMkLst>
        </pc:spChg>
        <pc:spChg chg="mod">
          <ac:chgData name="Dinh Nguyen" userId="75ea2f2f01fb72ed" providerId="LiveId" clId="{47AE8DF5-508C-C841-884F-395D239CBCAF}" dt="2023-05-25T18:09:02.255" v="2158" actId="20577"/>
          <ac:spMkLst>
            <pc:docMk/>
            <pc:sldMk cId="3846018432" sldId="317"/>
            <ac:spMk id="139" creationId="{00000000-0000-0000-0000-000000000000}"/>
          </ac:spMkLst>
        </pc:spChg>
        <pc:picChg chg="del">
          <ac:chgData name="Dinh Nguyen" userId="75ea2f2f01fb72ed" providerId="LiveId" clId="{47AE8DF5-508C-C841-884F-395D239CBCAF}" dt="2023-05-25T18:08:44.510" v="2141" actId="478"/>
          <ac:picMkLst>
            <pc:docMk/>
            <pc:sldMk cId="3846018432" sldId="317"/>
            <ac:picMk id="18434" creationId="{280D7463-099D-3D5F-3B3C-D6BBEAD5B814}"/>
          </ac:picMkLst>
        </pc:picChg>
      </pc:sldChg>
      <pc:sldChg chg="addSp modSp add mod ord">
        <pc:chgData name="Dinh Nguyen" userId="75ea2f2f01fb72ed" providerId="LiveId" clId="{47AE8DF5-508C-C841-884F-395D239CBCAF}" dt="2023-05-25T18:12:09.340" v="2184" actId="1076"/>
        <pc:sldMkLst>
          <pc:docMk/>
          <pc:sldMk cId="1585274905" sldId="318"/>
        </pc:sldMkLst>
        <pc:spChg chg="mod">
          <ac:chgData name="Dinh Nguyen" userId="75ea2f2f01fb72ed" providerId="LiveId" clId="{47AE8DF5-508C-C841-884F-395D239CBCAF}" dt="2023-05-25T18:10:09.250" v="2170" actId="20577"/>
          <ac:spMkLst>
            <pc:docMk/>
            <pc:sldMk cId="1585274905" sldId="318"/>
            <ac:spMk id="2" creationId="{83C05EB0-748A-FC91-7806-077817859BE3}"/>
          </ac:spMkLst>
        </pc:spChg>
        <pc:picChg chg="add mod">
          <ac:chgData name="Dinh Nguyen" userId="75ea2f2f01fb72ed" providerId="LiveId" clId="{47AE8DF5-508C-C841-884F-395D239CBCAF}" dt="2023-05-25T18:12:09.340" v="2184" actId="1076"/>
          <ac:picMkLst>
            <pc:docMk/>
            <pc:sldMk cId="1585274905" sldId="318"/>
            <ac:picMk id="22530" creationId="{36073515-E7CA-F6EB-8F1C-797D2CB663A2}"/>
          </ac:picMkLst>
        </pc:picChg>
      </pc:sldChg>
      <pc:sldChg chg="delSp modSp add mod ord">
        <pc:chgData name="Dinh Nguyen" userId="75ea2f2f01fb72ed" providerId="LiveId" clId="{47AE8DF5-508C-C841-884F-395D239CBCAF}" dt="2023-05-25T18:14:52.011" v="2227" actId="20577"/>
        <pc:sldMkLst>
          <pc:docMk/>
          <pc:sldMk cId="4203381643" sldId="319"/>
        </pc:sldMkLst>
        <pc:spChg chg="del">
          <ac:chgData name="Dinh Nguyen" userId="75ea2f2f01fb72ed" providerId="LiveId" clId="{47AE8DF5-508C-C841-884F-395D239CBCAF}" dt="2023-05-25T18:13:06.059" v="2187" actId="478"/>
          <ac:spMkLst>
            <pc:docMk/>
            <pc:sldMk cId="4203381643" sldId="319"/>
            <ac:spMk id="2" creationId="{70F1F44D-3760-F151-B5D4-485C59AFAD22}"/>
          </ac:spMkLst>
        </pc:spChg>
        <pc:spChg chg="mod">
          <ac:chgData name="Dinh Nguyen" userId="75ea2f2f01fb72ed" providerId="LiveId" clId="{47AE8DF5-508C-C841-884F-395D239CBCAF}" dt="2023-05-25T18:14:52.011" v="2227" actId="20577"/>
          <ac:spMkLst>
            <pc:docMk/>
            <pc:sldMk cId="4203381643" sldId="319"/>
            <ac:spMk id="3" creationId="{336F1CE3-0EEF-86F0-3D63-6673493C5A12}"/>
          </ac:spMkLst>
        </pc:spChg>
        <pc:spChg chg="mod">
          <ac:chgData name="Dinh Nguyen" userId="75ea2f2f01fb72ed" providerId="LiveId" clId="{47AE8DF5-508C-C841-884F-395D239CBCAF}" dt="2023-05-25T18:13:40.817" v="2204" actId="20577"/>
          <ac:spMkLst>
            <pc:docMk/>
            <pc:sldMk cId="4203381643" sldId="319"/>
            <ac:spMk id="139" creationId="{00000000-0000-0000-0000-000000000000}"/>
          </ac:spMkLst>
        </pc:spChg>
        <pc:picChg chg="del">
          <ac:chgData name="Dinh Nguyen" userId="75ea2f2f01fb72ed" providerId="LiveId" clId="{47AE8DF5-508C-C841-884F-395D239CBCAF}" dt="2023-05-25T18:13:06.059" v="2187" actId="478"/>
          <ac:picMkLst>
            <pc:docMk/>
            <pc:sldMk cId="4203381643" sldId="319"/>
            <ac:picMk id="16386" creationId="{CA48B925-68C3-CA0F-B18D-5A4E1AADF782}"/>
          </ac:picMkLst>
        </pc:picChg>
      </pc:sldChg>
      <pc:sldChg chg="modSp add mod">
        <pc:chgData name="Dinh Nguyen" userId="75ea2f2f01fb72ed" providerId="LiveId" clId="{47AE8DF5-508C-C841-884F-395D239CBCAF}" dt="2023-05-25T18:17:22.559" v="2253" actId="14100"/>
        <pc:sldMkLst>
          <pc:docMk/>
          <pc:sldMk cId="588950527" sldId="320"/>
        </pc:sldMkLst>
        <pc:spChg chg="mod">
          <ac:chgData name="Dinh Nguyen" userId="75ea2f2f01fb72ed" providerId="LiveId" clId="{47AE8DF5-508C-C841-884F-395D239CBCAF}" dt="2023-05-25T18:17:22.559" v="2253" actId="14100"/>
          <ac:spMkLst>
            <pc:docMk/>
            <pc:sldMk cId="588950527" sldId="320"/>
            <ac:spMk id="3" creationId="{336F1CE3-0EEF-86F0-3D63-6673493C5A12}"/>
          </ac:spMkLst>
        </pc:spChg>
        <pc:spChg chg="mod">
          <ac:chgData name="Dinh Nguyen" userId="75ea2f2f01fb72ed" providerId="LiveId" clId="{47AE8DF5-508C-C841-884F-395D239CBCAF}" dt="2023-05-25T18:16:28.109" v="2229"/>
          <ac:spMkLst>
            <pc:docMk/>
            <pc:sldMk cId="588950527" sldId="320"/>
            <ac:spMk id="139" creationId="{00000000-0000-0000-0000-000000000000}"/>
          </ac:spMkLst>
        </pc:spChg>
      </pc:sldChg>
      <pc:sldChg chg="modSp add mod">
        <pc:chgData name="Dinh Nguyen" userId="75ea2f2f01fb72ed" providerId="LiveId" clId="{47AE8DF5-508C-C841-884F-395D239CBCAF}" dt="2023-05-25T18:18:41.631" v="2295" actId="313"/>
        <pc:sldMkLst>
          <pc:docMk/>
          <pc:sldMk cId="788922960" sldId="321"/>
        </pc:sldMkLst>
        <pc:spChg chg="mod">
          <ac:chgData name="Dinh Nguyen" userId="75ea2f2f01fb72ed" providerId="LiveId" clId="{47AE8DF5-508C-C841-884F-395D239CBCAF}" dt="2023-05-25T18:18:41.631" v="2295" actId="313"/>
          <ac:spMkLst>
            <pc:docMk/>
            <pc:sldMk cId="788922960" sldId="321"/>
            <ac:spMk id="3" creationId="{336F1CE3-0EEF-86F0-3D63-6673493C5A12}"/>
          </ac:spMkLst>
        </pc:spChg>
      </pc:sldChg>
      <pc:sldChg chg="modSp add mod">
        <pc:chgData name="Dinh Nguyen" userId="75ea2f2f01fb72ed" providerId="LiveId" clId="{47AE8DF5-508C-C841-884F-395D239CBCAF}" dt="2023-05-25T18:22:03.760" v="2312" actId="113"/>
        <pc:sldMkLst>
          <pc:docMk/>
          <pc:sldMk cId="4046069174" sldId="322"/>
        </pc:sldMkLst>
        <pc:spChg chg="mod">
          <ac:chgData name="Dinh Nguyen" userId="75ea2f2f01fb72ed" providerId="LiveId" clId="{47AE8DF5-508C-C841-884F-395D239CBCAF}" dt="2023-05-25T18:22:03.760" v="2312" actId="113"/>
          <ac:spMkLst>
            <pc:docMk/>
            <pc:sldMk cId="4046069174" sldId="322"/>
            <ac:spMk id="3" creationId="{336F1CE3-0EEF-86F0-3D63-6673493C5A12}"/>
          </ac:spMkLst>
        </pc:spChg>
        <pc:spChg chg="mod">
          <ac:chgData name="Dinh Nguyen" userId="75ea2f2f01fb72ed" providerId="LiveId" clId="{47AE8DF5-508C-C841-884F-395D239CBCAF}" dt="2023-05-25T18:21:02.350" v="2297"/>
          <ac:spMkLst>
            <pc:docMk/>
            <pc:sldMk cId="4046069174" sldId="322"/>
            <ac:spMk id="139" creationId="{00000000-0000-0000-0000-000000000000}"/>
          </ac:spMkLst>
        </pc:spChg>
      </pc:sldChg>
      <pc:sldChg chg="addSp delSp modSp add mod">
        <pc:chgData name="Dinh Nguyen" userId="75ea2f2f01fb72ed" providerId="LiveId" clId="{47AE8DF5-508C-C841-884F-395D239CBCAF}" dt="2023-05-25T18:28:40.673" v="2461" actId="20577"/>
        <pc:sldMkLst>
          <pc:docMk/>
          <pc:sldMk cId="3196041763" sldId="323"/>
        </pc:sldMkLst>
        <pc:spChg chg="mod">
          <ac:chgData name="Dinh Nguyen" userId="75ea2f2f01fb72ed" providerId="LiveId" clId="{47AE8DF5-508C-C841-884F-395D239CBCAF}" dt="2023-05-25T18:28:40.673" v="2461" actId="20577"/>
          <ac:spMkLst>
            <pc:docMk/>
            <pc:sldMk cId="3196041763" sldId="323"/>
            <ac:spMk id="3" creationId="{336F1CE3-0EEF-86F0-3D63-6673493C5A12}"/>
          </ac:spMkLst>
        </pc:spChg>
        <pc:spChg chg="add del mod">
          <ac:chgData name="Dinh Nguyen" userId="75ea2f2f01fb72ed" providerId="LiveId" clId="{47AE8DF5-508C-C841-884F-395D239CBCAF}" dt="2023-05-25T18:22:54.766" v="2324"/>
          <ac:spMkLst>
            <pc:docMk/>
            <pc:sldMk cId="3196041763" sldId="323"/>
            <ac:spMk id="4" creationId="{A4221FD3-D6AA-EB56-1969-722F5C5684DE}"/>
          </ac:spMkLst>
        </pc:spChg>
        <pc:graphicFrameChg chg="add del mod">
          <ac:chgData name="Dinh Nguyen" userId="75ea2f2f01fb72ed" providerId="LiveId" clId="{47AE8DF5-508C-C841-884F-395D239CBCAF}" dt="2023-05-25T18:22:54.766" v="2324"/>
          <ac:graphicFrameMkLst>
            <pc:docMk/>
            <pc:sldMk cId="3196041763" sldId="323"/>
            <ac:graphicFrameMk id="2" creationId="{F847C3CC-B314-5754-74E8-75E24B5D2E75}"/>
          </ac:graphicFrameMkLst>
        </pc:graphicFrameChg>
      </pc:sldChg>
      <pc:sldChg chg="addSp delSp modSp add mod">
        <pc:chgData name="Dinh Nguyen" userId="75ea2f2f01fb72ed" providerId="LiveId" clId="{47AE8DF5-508C-C841-884F-395D239CBCAF}" dt="2023-05-25T18:28:07.583" v="2456" actId="113"/>
        <pc:sldMkLst>
          <pc:docMk/>
          <pc:sldMk cId="3886506651" sldId="324"/>
        </pc:sldMkLst>
        <pc:spChg chg="del mod">
          <ac:chgData name="Dinh Nguyen" userId="75ea2f2f01fb72ed" providerId="LiveId" clId="{47AE8DF5-508C-C841-884F-395D239CBCAF}" dt="2023-05-25T18:26:44.100" v="2408" actId="478"/>
          <ac:spMkLst>
            <pc:docMk/>
            <pc:sldMk cId="3886506651" sldId="324"/>
            <ac:spMk id="3" creationId="{336F1CE3-0EEF-86F0-3D63-6673493C5A12}"/>
          </ac:spMkLst>
        </pc:spChg>
        <pc:spChg chg="add del mod">
          <ac:chgData name="Dinh Nguyen" userId="75ea2f2f01fb72ed" providerId="LiveId" clId="{47AE8DF5-508C-C841-884F-395D239CBCAF}" dt="2023-05-25T18:23:59.199" v="2347" actId="478"/>
          <ac:spMkLst>
            <pc:docMk/>
            <pc:sldMk cId="3886506651" sldId="324"/>
            <ac:spMk id="4" creationId="{22221B66-28F3-99DF-4E8B-68FCDE501D3F}"/>
          </ac:spMkLst>
        </pc:spChg>
        <pc:spChg chg="add del mod">
          <ac:chgData name="Dinh Nguyen" userId="75ea2f2f01fb72ed" providerId="LiveId" clId="{47AE8DF5-508C-C841-884F-395D239CBCAF}" dt="2023-05-25T18:26:45.340" v="2409" actId="478"/>
          <ac:spMkLst>
            <pc:docMk/>
            <pc:sldMk cId="3886506651" sldId="324"/>
            <ac:spMk id="7" creationId="{D85D7657-AD0E-2BE0-69D6-B36498D88F29}"/>
          </ac:spMkLst>
        </pc:spChg>
        <pc:graphicFrameChg chg="add mod modGraphic">
          <ac:chgData name="Dinh Nguyen" userId="75ea2f2f01fb72ed" providerId="LiveId" clId="{47AE8DF5-508C-C841-884F-395D239CBCAF}" dt="2023-05-25T18:28:07.583" v="2456" actId="113"/>
          <ac:graphicFrameMkLst>
            <pc:docMk/>
            <pc:sldMk cId="3886506651" sldId="324"/>
            <ac:graphicFrameMk id="5" creationId="{7713C1E2-F58C-FD34-03E8-C0838351558E}"/>
          </ac:graphicFrameMkLst>
        </pc:graphicFrameChg>
      </pc:sldChg>
      <pc:sldChg chg="modSp add mod ord">
        <pc:chgData name="Dinh Nguyen" userId="75ea2f2f01fb72ed" providerId="LiveId" clId="{47AE8DF5-508C-C841-884F-395D239CBCAF}" dt="2023-05-25T18:29:05.965" v="2467" actId="113"/>
        <pc:sldMkLst>
          <pc:docMk/>
          <pc:sldMk cId="2287375690" sldId="325"/>
        </pc:sldMkLst>
        <pc:spChg chg="mod">
          <ac:chgData name="Dinh Nguyen" userId="75ea2f2f01fb72ed" providerId="LiveId" clId="{47AE8DF5-508C-C841-884F-395D239CBCAF}" dt="2023-05-25T18:29:05.965" v="2467" actId="113"/>
          <ac:spMkLst>
            <pc:docMk/>
            <pc:sldMk cId="2287375690" sldId="325"/>
            <ac:spMk id="3" creationId="{336F1CE3-0EEF-86F0-3D63-6673493C5A12}"/>
          </ac:spMkLst>
        </pc:spChg>
      </pc:sldChg>
      <pc:sldChg chg="modSp add mod">
        <pc:chgData name="Dinh Nguyen" userId="75ea2f2f01fb72ed" providerId="LiveId" clId="{47AE8DF5-508C-C841-884F-395D239CBCAF}" dt="2023-05-25T18:30:00.752" v="2483" actId="113"/>
        <pc:sldMkLst>
          <pc:docMk/>
          <pc:sldMk cId="961377658" sldId="326"/>
        </pc:sldMkLst>
        <pc:spChg chg="mod">
          <ac:chgData name="Dinh Nguyen" userId="75ea2f2f01fb72ed" providerId="LiveId" clId="{47AE8DF5-508C-C841-884F-395D239CBCAF}" dt="2023-05-25T18:30:00.752" v="2483" actId="113"/>
          <ac:spMkLst>
            <pc:docMk/>
            <pc:sldMk cId="961377658" sldId="326"/>
            <ac:spMk id="3" creationId="{336F1CE3-0EEF-86F0-3D63-6673493C5A12}"/>
          </ac:spMkLst>
        </pc:spChg>
      </pc:sldChg>
      <pc:sldChg chg="modSp add mod">
        <pc:chgData name="Dinh Nguyen" userId="75ea2f2f01fb72ed" providerId="LiveId" clId="{47AE8DF5-508C-C841-884F-395D239CBCAF}" dt="2023-05-25T18:30:55.133" v="2492" actId="113"/>
        <pc:sldMkLst>
          <pc:docMk/>
          <pc:sldMk cId="1519899944" sldId="327"/>
        </pc:sldMkLst>
        <pc:spChg chg="mod">
          <ac:chgData name="Dinh Nguyen" userId="75ea2f2f01fb72ed" providerId="LiveId" clId="{47AE8DF5-508C-C841-884F-395D239CBCAF}" dt="2023-05-25T18:30:55.133" v="2492" actId="113"/>
          <ac:spMkLst>
            <pc:docMk/>
            <pc:sldMk cId="1519899944" sldId="327"/>
            <ac:spMk id="3" creationId="{336F1CE3-0EEF-86F0-3D63-6673493C5A12}"/>
          </ac:spMkLst>
        </pc:spChg>
      </pc:sldChg>
      <pc:sldChg chg="modSp add mod">
        <pc:chgData name="Dinh Nguyen" userId="75ea2f2f01fb72ed" providerId="LiveId" clId="{47AE8DF5-508C-C841-884F-395D239CBCAF}" dt="2023-05-25T18:31:45.870" v="2519" actId="113"/>
        <pc:sldMkLst>
          <pc:docMk/>
          <pc:sldMk cId="3492756271" sldId="328"/>
        </pc:sldMkLst>
        <pc:spChg chg="mod">
          <ac:chgData name="Dinh Nguyen" userId="75ea2f2f01fb72ed" providerId="LiveId" clId="{47AE8DF5-508C-C841-884F-395D239CBCAF}" dt="2023-05-25T18:31:45.870" v="2519" actId="113"/>
          <ac:spMkLst>
            <pc:docMk/>
            <pc:sldMk cId="3492756271" sldId="328"/>
            <ac:spMk id="3" creationId="{336F1CE3-0EEF-86F0-3D63-6673493C5A12}"/>
          </ac:spMkLst>
        </pc:spChg>
      </pc:sldChg>
      <pc:sldChg chg="modSp add mod">
        <pc:chgData name="Dinh Nguyen" userId="75ea2f2f01fb72ed" providerId="LiveId" clId="{47AE8DF5-508C-C841-884F-395D239CBCAF}" dt="2023-05-25T18:33:27.687" v="2541" actId="20577"/>
        <pc:sldMkLst>
          <pc:docMk/>
          <pc:sldMk cId="2901782529" sldId="329"/>
        </pc:sldMkLst>
        <pc:spChg chg="mod">
          <ac:chgData name="Dinh Nguyen" userId="75ea2f2f01fb72ed" providerId="LiveId" clId="{47AE8DF5-508C-C841-884F-395D239CBCAF}" dt="2023-05-25T18:33:27.687" v="2541" actId="20577"/>
          <ac:spMkLst>
            <pc:docMk/>
            <pc:sldMk cId="2901782529" sldId="329"/>
            <ac:spMk id="131" creationId="{00000000-0000-0000-0000-000000000000}"/>
          </ac:spMkLst>
        </pc:spChg>
      </pc:sldChg>
      <pc:sldChg chg="addSp modSp add mod">
        <pc:chgData name="Dinh Nguyen" userId="75ea2f2f01fb72ed" providerId="LiveId" clId="{47AE8DF5-508C-C841-884F-395D239CBCAF}" dt="2023-05-25T18:35:10.425" v="2565" actId="1076"/>
        <pc:sldMkLst>
          <pc:docMk/>
          <pc:sldMk cId="1297221774" sldId="330"/>
        </pc:sldMkLst>
        <pc:spChg chg="mod">
          <ac:chgData name="Dinh Nguyen" userId="75ea2f2f01fb72ed" providerId="LiveId" clId="{47AE8DF5-508C-C841-884F-395D239CBCAF}" dt="2023-05-25T18:34:13.599" v="2560" actId="113"/>
          <ac:spMkLst>
            <pc:docMk/>
            <pc:sldMk cId="1297221774" sldId="330"/>
            <ac:spMk id="2" creationId="{83C05EB0-748A-FC91-7806-077817859BE3}"/>
          </ac:spMkLst>
        </pc:spChg>
        <pc:spChg chg="mod">
          <ac:chgData name="Dinh Nguyen" userId="75ea2f2f01fb72ed" providerId="LiveId" clId="{47AE8DF5-508C-C841-884F-395D239CBCAF}" dt="2023-05-25T18:33:49.190" v="2557" actId="20577"/>
          <ac:spMkLst>
            <pc:docMk/>
            <pc:sldMk cId="1297221774" sldId="330"/>
            <ac:spMk id="139" creationId="{00000000-0000-0000-0000-000000000000}"/>
          </ac:spMkLst>
        </pc:spChg>
        <pc:picChg chg="add mod">
          <ac:chgData name="Dinh Nguyen" userId="75ea2f2f01fb72ed" providerId="LiveId" clId="{47AE8DF5-508C-C841-884F-395D239CBCAF}" dt="2023-05-25T18:35:10.425" v="2565" actId="1076"/>
          <ac:picMkLst>
            <pc:docMk/>
            <pc:sldMk cId="1297221774" sldId="330"/>
            <ac:picMk id="27650" creationId="{D9F63D77-BECF-9C0C-3FB1-692DFBB4165D}"/>
          </ac:picMkLst>
        </pc:picChg>
      </pc:sldChg>
      <pc:sldChg chg="delSp modSp add mod">
        <pc:chgData name="Dinh Nguyen" userId="75ea2f2f01fb72ed" providerId="LiveId" clId="{47AE8DF5-508C-C841-884F-395D239CBCAF}" dt="2023-05-25T18:37:06.535" v="2600"/>
        <pc:sldMkLst>
          <pc:docMk/>
          <pc:sldMk cId="1059197945" sldId="331"/>
        </pc:sldMkLst>
        <pc:spChg chg="mod">
          <ac:chgData name="Dinh Nguyen" userId="75ea2f2f01fb72ed" providerId="LiveId" clId="{47AE8DF5-508C-C841-884F-395D239CBCAF}" dt="2023-05-25T18:37:06.535" v="2600"/>
          <ac:spMkLst>
            <pc:docMk/>
            <pc:sldMk cId="1059197945" sldId="331"/>
            <ac:spMk id="2" creationId="{83C05EB0-748A-FC91-7806-077817859BE3}"/>
          </ac:spMkLst>
        </pc:spChg>
        <pc:spChg chg="mod">
          <ac:chgData name="Dinh Nguyen" userId="75ea2f2f01fb72ed" providerId="LiveId" clId="{47AE8DF5-508C-C841-884F-395D239CBCAF}" dt="2023-05-25T18:35:40.201" v="2567"/>
          <ac:spMkLst>
            <pc:docMk/>
            <pc:sldMk cId="1059197945" sldId="331"/>
            <ac:spMk id="139" creationId="{00000000-0000-0000-0000-000000000000}"/>
          </ac:spMkLst>
        </pc:spChg>
        <pc:picChg chg="del">
          <ac:chgData name="Dinh Nguyen" userId="75ea2f2f01fb72ed" providerId="LiveId" clId="{47AE8DF5-508C-C841-884F-395D239CBCAF}" dt="2023-05-25T18:36:09.024" v="2581" actId="478"/>
          <ac:picMkLst>
            <pc:docMk/>
            <pc:sldMk cId="1059197945" sldId="331"/>
            <ac:picMk id="27650" creationId="{D9F63D77-BECF-9C0C-3FB1-692DFBB4165D}"/>
          </ac:picMkLst>
        </pc:picChg>
      </pc:sldChg>
      <pc:sldChg chg="addSp delSp modSp add mod">
        <pc:chgData name="Dinh Nguyen" userId="75ea2f2f01fb72ed" providerId="LiveId" clId="{47AE8DF5-508C-C841-884F-395D239CBCAF}" dt="2023-05-25T18:38:24.777" v="2618" actId="1076"/>
        <pc:sldMkLst>
          <pc:docMk/>
          <pc:sldMk cId="2932451548" sldId="332"/>
        </pc:sldMkLst>
        <pc:spChg chg="del">
          <ac:chgData name="Dinh Nguyen" userId="75ea2f2f01fb72ed" providerId="LiveId" clId="{47AE8DF5-508C-C841-884F-395D239CBCAF}" dt="2023-05-25T18:37:16.924" v="2602" actId="478"/>
          <ac:spMkLst>
            <pc:docMk/>
            <pc:sldMk cId="2932451548" sldId="332"/>
            <ac:spMk id="2" creationId="{83C05EB0-748A-FC91-7806-077817859BE3}"/>
          </ac:spMkLst>
        </pc:spChg>
        <pc:spChg chg="add del mod">
          <ac:chgData name="Dinh Nguyen" userId="75ea2f2f01fb72ed" providerId="LiveId" clId="{47AE8DF5-508C-C841-884F-395D239CBCAF}" dt="2023-05-25T18:37:37.144" v="2609" actId="478"/>
          <ac:spMkLst>
            <pc:docMk/>
            <pc:sldMk cId="2932451548" sldId="332"/>
            <ac:spMk id="4" creationId="{38560D8C-47EF-D528-BEE0-12A94F42EF75}"/>
          </ac:spMkLst>
        </pc:spChg>
        <pc:spChg chg="add del">
          <ac:chgData name="Dinh Nguyen" userId="75ea2f2f01fb72ed" providerId="LiveId" clId="{47AE8DF5-508C-C841-884F-395D239CBCAF}" dt="2023-05-25T18:37:33.179" v="2607"/>
          <ac:spMkLst>
            <pc:docMk/>
            <pc:sldMk cId="2932451548" sldId="332"/>
            <ac:spMk id="5" creationId="{FFA44F62-6014-F85B-74B7-4BACBC2A4901}"/>
          </ac:spMkLst>
        </pc:spChg>
        <pc:spChg chg="add del mod">
          <ac:chgData name="Dinh Nguyen" userId="75ea2f2f01fb72ed" providerId="LiveId" clId="{47AE8DF5-508C-C841-884F-395D239CBCAF}" dt="2023-05-25T18:37:33.127" v="2606"/>
          <ac:spMkLst>
            <pc:docMk/>
            <pc:sldMk cId="2932451548" sldId="332"/>
            <ac:spMk id="6" creationId="{DD460D8C-EF5C-ED00-A402-416C773FE00F}"/>
          </ac:spMkLst>
        </pc:spChg>
        <pc:spChg chg="add del">
          <ac:chgData name="Dinh Nguyen" userId="75ea2f2f01fb72ed" providerId="LiveId" clId="{47AE8DF5-508C-C841-884F-395D239CBCAF}" dt="2023-05-25T18:37:48.211" v="2611" actId="478"/>
          <ac:spMkLst>
            <pc:docMk/>
            <pc:sldMk cId="2932451548" sldId="332"/>
            <ac:spMk id="7" creationId="{934A199E-E699-221F-FC0C-0A99B3F51D3C}"/>
          </ac:spMkLst>
        </pc:spChg>
        <pc:picChg chg="add mod">
          <ac:chgData name="Dinh Nguyen" userId="75ea2f2f01fb72ed" providerId="LiveId" clId="{47AE8DF5-508C-C841-884F-395D239CBCAF}" dt="2023-05-25T18:38:24.777" v="2618" actId="1076"/>
          <ac:picMkLst>
            <pc:docMk/>
            <pc:sldMk cId="2932451548" sldId="332"/>
            <ac:picMk id="9" creationId="{A626C2E3-6E22-093B-0369-03EC3D76A68E}"/>
          </ac:picMkLst>
        </pc:picChg>
      </pc:sldChg>
      <pc:sldChg chg="addSp delSp modSp add modNotes modNotesTx">
        <pc:chgData name="Dinh Nguyen" userId="75ea2f2f01fb72ed" providerId="LiveId" clId="{47AE8DF5-508C-C841-884F-395D239CBCAF}" dt="2023-05-25T18:40:26.327" v="2653" actId="1076"/>
        <pc:sldMkLst>
          <pc:docMk/>
          <pc:sldMk cId="1226751270" sldId="675"/>
        </pc:sldMkLst>
        <pc:spChg chg="mod">
          <ac:chgData name="Dinh Nguyen" userId="75ea2f2f01fb72ed" providerId="LiveId" clId="{47AE8DF5-508C-C841-884F-395D239CBCAF}" dt="2023-05-25T18:39:20.292" v="2641" actId="20577"/>
          <ac:spMkLst>
            <pc:docMk/>
            <pc:sldMk cId="1226751270" sldId="675"/>
            <ac:spMk id="71" creationId="{00000000-0000-0000-0000-000000000000}"/>
          </ac:spMkLst>
        </pc:spChg>
        <pc:grpChg chg="del">
          <ac:chgData name="Dinh Nguyen" userId="75ea2f2f01fb72ed" providerId="LiveId" clId="{47AE8DF5-508C-C841-884F-395D239CBCAF}" dt="2023-05-25T18:39:53.477" v="2650" actId="478"/>
          <ac:grpSpMkLst>
            <pc:docMk/>
            <pc:sldMk cId="1226751270" sldId="675"/>
            <ac:grpSpMk id="6" creationId="{00000000-0000-0000-0000-000000000000}"/>
          </ac:grpSpMkLst>
        </pc:grpChg>
        <pc:picChg chg="add mod">
          <ac:chgData name="Dinh Nguyen" userId="75ea2f2f01fb72ed" providerId="LiveId" clId="{47AE8DF5-508C-C841-884F-395D239CBCAF}" dt="2023-05-25T18:40:26.327" v="2653" actId="1076"/>
          <ac:picMkLst>
            <pc:docMk/>
            <pc:sldMk cId="1226751270" sldId="675"/>
            <ac:picMk id="30722" creationId="{13E74790-D1E1-0172-2916-C6C6E139119C}"/>
          </ac:picMkLst>
        </pc:picChg>
      </pc:sldChg>
      <pc:sldChg chg="modSp add del ord">
        <pc:chgData name="Dinh Nguyen" userId="75ea2f2f01fb72ed" providerId="LiveId" clId="{47AE8DF5-508C-C841-884F-395D239CBCAF}" dt="2023-05-25T18:39:47.970" v="2649"/>
        <pc:sldMkLst>
          <pc:docMk/>
          <pc:sldMk cId="2707322145" sldId="676"/>
        </pc:sldMkLst>
        <pc:spChg chg="mod">
          <ac:chgData name="Dinh Nguyen" userId="75ea2f2f01fb72ed" providerId="LiveId" clId="{47AE8DF5-508C-C841-884F-395D239CBCAF}" dt="2023-05-25T18:39:46.554" v="2647" actId="14100"/>
          <ac:spMkLst>
            <pc:docMk/>
            <pc:sldMk cId="2707322145" sldId="676"/>
            <ac:spMk id="8" creationId="{00000000-0000-0000-0000-000000000000}"/>
          </ac:spMkLst>
        </pc:spChg>
        <pc:grpChg chg="mod">
          <ac:chgData name="Dinh Nguyen" userId="75ea2f2f01fb72ed" providerId="LiveId" clId="{47AE8DF5-508C-C841-884F-395D239CBCAF}" dt="2023-05-25T18:39:46.554" v="2647" actId="14100"/>
          <ac:grpSpMkLst>
            <pc:docMk/>
            <pc:sldMk cId="2707322145" sldId="676"/>
            <ac:grpSpMk id="6" creationId="{00000000-0000-0000-0000-000000000000}"/>
          </ac:grpSpMkLst>
        </pc:grpChg>
        <pc:picChg chg="mod">
          <ac:chgData name="Dinh Nguyen" userId="75ea2f2f01fb72ed" providerId="LiveId" clId="{47AE8DF5-508C-C841-884F-395D239CBCAF}" dt="2023-05-25T18:39:46.554" v="2647" actId="14100"/>
          <ac:picMkLst>
            <pc:docMk/>
            <pc:sldMk cId="2707322145" sldId="676"/>
            <ac:picMk id="7" creationId="{00000000-0000-0000-0000-000000000000}"/>
          </ac:picMkLst>
        </pc:picChg>
        <pc:picChg chg="mod">
          <ac:chgData name="Dinh Nguyen" userId="75ea2f2f01fb72ed" providerId="LiveId" clId="{47AE8DF5-508C-C841-884F-395D239CBCAF}" dt="2023-05-25T18:39:46.554" v="2647" actId="14100"/>
          <ac:picMkLst>
            <pc:docMk/>
            <pc:sldMk cId="2707322145" sldId="676"/>
            <ac:picMk id="9" creationId="{00000000-0000-0000-0000-000000000000}"/>
          </ac:picMkLst>
        </pc:picChg>
      </pc:sldChg>
      <pc:sldChg chg="add">
        <pc:chgData name="Dinh Nguyen" userId="75ea2f2f01fb72ed" providerId="LiveId" clId="{47AE8DF5-508C-C841-884F-395D239CBCAF}" dt="2023-05-25T18:40:31.091" v="2654"/>
        <pc:sldMkLst>
          <pc:docMk/>
          <pc:sldMk cId="3145264936" sldId="676"/>
        </pc:sldMkLst>
      </pc:sldChg>
      <pc:sldChg chg="add">
        <pc:chgData name="Dinh Nguyen" userId="75ea2f2f01fb72ed" providerId="LiveId" clId="{47AE8DF5-508C-C841-884F-395D239CBCAF}" dt="2023-05-25T18:40:36.403" v="2655"/>
        <pc:sldMkLst>
          <pc:docMk/>
          <pc:sldMk cId="1533307020" sldId="677"/>
        </pc:sldMkLst>
      </pc:sldChg>
    </pc:docChg>
  </pc:docChgLst>
  <pc:docChgLst>
    <pc:chgData name="Dinh Nguyen" userId="75ea2f2f01fb72ed" providerId="LiveId" clId="{3D1D3738-6F72-8E4A-8600-CB6A19F29A63}"/>
    <pc:docChg chg="custSel modSld">
      <pc:chgData name="Dinh Nguyen" userId="75ea2f2f01fb72ed" providerId="LiveId" clId="{3D1D3738-6F72-8E4A-8600-CB6A19F29A63}" dt="2023-12-10T08:22:07.655" v="62" actId="20577"/>
      <pc:docMkLst>
        <pc:docMk/>
      </pc:docMkLst>
      <pc:sldChg chg="modSp mod">
        <pc:chgData name="Dinh Nguyen" userId="75ea2f2f01fb72ed" providerId="LiveId" clId="{3D1D3738-6F72-8E4A-8600-CB6A19F29A63}" dt="2023-12-10T08:21:47.849" v="24" actId="404"/>
        <pc:sldMkLst>
          <pc:docMk/>
          <pc:sldMk cId="0" sldId="256"/>
        </pc:sldMkLst>
        <pc:spChg chg="mod">
          <ac:chgData name="Dinh Nguyen" userId="75ea2f2f01fb72ed" providerId="LiveId" clId="{3D1D3738-6F72-8E4A-8600-CB6A19F29A63}" dt="2023-12-10T08:21:47.849" v="24" actId="404"/>
          <ac:spMkLst>
            <pc:docMk/>
            <pc:sldMk cId="0" sldId="256"/>
            <ac:spMk id="105" creationId="{00000000-0000-0000-0000-000000000000}"/>
          </ac:spMkLst>
        </pc:spChg>
      </pc:sldChg>
      <pc:sldChg chg="modSp mod">
        <pc:chgData name="Dinh Nguyen" userId="75ea2f2f01fb72ed" providerId="LiveId" clId="{3D1D3738-6F72-8E4A-8600-CB6A19F29A63}" dt="2023-12-10T08:21:59.959" v="48" actId="20577"/>
        <pc:sldMkLst>
          <pc:docMk/>
          <pc:sldMk cId="0" sldId="257"/>
        </pc:sldMkLst>
        <pc:spChg chg="mod">
          <ac:chgData name="Dinh Nguyen" userId="75ea2f2f01fb72ed" providerId="LiveId" clId="{3D1D3738-6F72-8E4A-8600-CB6A19F29A63}" dt="2023-12-10T08:21:59.959" v="48" actId="20577"/>
          <ac:spMkLst>
            <pc:docMk/>
            <pc:sldMk cId="0" sldId="257"/>
            <ac:spMk id="111" creationId="{00000000-0000-0000-0000-000000000000}"/>
          </ac:spMkLst>
        </pc:spChg>
      </pc:sldChg>
      <pc:sldChg chg="modSp mod">
        <pc:chgData name="Dinh Nguyen" userId="75ea2f2f01fb72ed" providerId="LiveId" clId="{3D1D3738-6F72-8E4A-8600-CB6A19F29A63}" dt="2023-12-10T08:22:07.655" v="62" actId="20577"/>
        <pc:sldMkLst>
          <pc:docMk/>
          <pc:sldMk cId="0" sldId="259"/>
        </pc:sldMkLst>
        <pc:spChg chg="mod">
          <ac:chgData name="Dinh Nguyen" userId="75ea2f2f01fb72ed" providerId="LiveId" clId="{3D1D3738-6F72-8E4A-8600-CB6A19F29A63}" dt="2023-12-10T08:22:07.655" v="62" actId="20577"/>
          <ac:spMkLst>
            <pc:docMk/>
            <pc:sldMk cId="0" sldId="259"/>
            <ac:spMk id="125" creationId="{00000000-0000-0000-0000-000000000000}"/>
          </ac:spMkLst>
        </pc:spChg>
      </pc:sldChg>
    </pc:docChg>
  </pc:docChgLst>
  <pc:docChgLst>
    <pc:chgData name="Dinh Nguyen" userId="75ea2f2f01fb72ed" providerId="LiveId" clId="{31821E5E-0E40-E942-AB5F-4F2290D428E6}"/>
    <pc:docChg chg="undo custSel addSld delSld modSld sldOrd">
      <pc:chgData name="Dinh Nguyen" userId="75ea2f2f01fb72ed" providerId="LiveId" clId="{31821E5E-0E40-E942-AB5F-4F2290D428E6}" dt="2023-05-22T22:48:30.739" v="964" actId="208"/>
      <pc:docMkLst>
        <pc:docMk/>
      </pc:docMkLst>
      <pc:sldChg chg="modSp mod">
        <pc:chgData name="Dinh Nguyen" userId="75ea2f2f01fb72ed" providerId="LiveId" clId="{31821E5E-0E40-E942-AB5F-4F2290D428E6}" dt="2023-05-22T21:41:20.048" v="12" actId="20577"/>
        <pc:sldMkLst>
          <pc:docMk/>
          <pc:sldMk cId="0" sldId="256"/>
        </pc:sldMkLst>
        <pc:spChg chg="mod">
          <ac:chgData name="Dinh Nguyen" userId="75ea2f2f01fb72ed" providerId="LiveId" clId="{31821E5E-0E40-E942-AB5F-4F2290D428E6}" dt="2023-05-22T21:41:20.048" v="12" actId="20577"/>
          <ac:spMkLst>
            <pc:docMk/>
            <pc:sldMk cId="0" sldId="256"/>
            <ac:spMk id="104" creationId="{00000000-0000-0000-0000-000000000000}"/>
          </ac:spMkLst>
        </pc:spChg>
      </pc:sldChg>
      <pc:sldChg chg="modSp mod">
        <pc:chgData name="Dinh Nguyen" userId="75ea2f2f01fb72ed" providerId="LiveId" clId="{31821E5E-0E40-E942-AB5F-4F2290D428E6}" dt="2023-05-22T21:52:59.297" v="212" actId="20577"/>
        <pc:sldMkLst>
          <pc:docMk/>
          <pc:sldMk cId="0" sldId="257"/>
        </pc:sldMkLst>
        <pc:spChg chg="mod">
          <ac:chgData name="Dinh Nguyen" userId="75ea2f2f01fb72ed" providerId="LiveId" clId="{31821E5E-0E40-E942-AB5F-4F2290D428E6}" dt="2023-05-22T21:52:59.297" v="212" actId="20577"/>
          <ac:spMkLst>
            <pc:docMk/>
            <pc:sldMk cId="0" sldId="257"/>
            <ac:spMk id="111" creationId="{00000000-0000-0000-0000-000000000000}"/>
          </ac:spMkLst>
        </pc:spChg>
      </pc:sldChg>
      <pc:sldChg chg="modSp mod">
        <pc:chgData name="Dinh Nguyen" userId="75ea2f2f01fb72ed" providerId="LiveId" clId="{31821E5E-0E40-E942-AB5F-4F2290D428E6}" dt="2023-05-22T21:52:50.636" v="189" actId="20577"/>
        <pc:sldMkLst>
          <pc:docMk/>
          <pc:sldMk cId="0" sldId="259"/>
        </pc:sldMkLst>
        <pc:spChg chg="mod">
          <ac:chgData name="Dinh Nguyen" userId="75ea2f2f01fb72ed" providerId="LiveId" clId="{31821E5E-0E40-E942-AB5F-4F2290D428E6}" dt="2023-05-22T21:52:50.636" v="189" actId="20577"/>
          <ac:spMkLst>
            <pc:docMk/>
            <pc:sldMk cId="0" sldId="259"/>
            <ac:spMk id="125" creationId="{00000000-0000-0000-0000-000000000000}"/>
          </ac:spMkLst>
        </pc:spChg>
      </pc:sldChg>
      <pc:sldChg chg="modSp mod">
        <pc:chgData name="Dinh Nguyen" userId="75ea2f2f01fb72ed" providerId="LiveId" clId="{31821E5E-0E40-E942-AB5F-4F2290D428E6}" dt="2023-05-22T21:41:30.953" v="29" actId="20577"/>
        <pc:sldMkLst>
          <pc:docMk/>
          <pc:sldMk cId="0" sldId="260"/>
        </pc:sldMkLst>
        <pc:spChg chg="mod">
          <ac:chgData name="Dinh Nguyen" userId="75ea2f2f01fb72ed" providerId="LiveId" clId="{31821E5E-0E40-E942-AB5F-4F2290D428E6}" dt="2023-05-22T21:41:30.953" v="29" actId="20577"/>
          <ac:spMkLst>
            <pc:docMk/>
            <pc:sldMk cId="0" sldId="260"/>
            <ac:spMk id="131" creationId="{00000000-0000-0000-0000-000000000000}"/>
          </ac:spMkLst>
        </pc:spChg>
      </pc:sldChg>
      <pc:sldChg chg="addSp delSp modSp mod">
        <pc:chgData name="Dinh Nguyen" userId="75ea2f2f01fb72ed" providerId="LiveId" clId="{31821E5E-0E40-E942-AB5F-4F2290D428E6}" dt="2023-05-22T21:49:07.719" v="124" actId="113"/>
        <pc:sldMkLst>
          <pc:docMk/>
          <pc:sldMk cId="0" sldId="261"/>
        </pc:sldMkLst>
        <pc:spChg chg="mod">
          <ac:chgData name="Dinh Nguyen" userId="75ea2f2f01fb72ed" providerId="LiveId" clId="{31821E5E-0E40-E942-AB5F-4F2290D428E6}" dt="2023-05-22T21:42:17.165" v="87" actId="20577"/>
          <ac:spMkLst>
            <pc:docMk/>
            <pc:sldMk cId="0" sldId="261"/>
            <ac:spMk id="139" creationId="{00000000-0000-0000-0000-000000000000}"/>
          </ac:spMkLst>
        </pc:spChg>
        <pc:spChg chg="mod">
          <ac:chgData name="Dinh Nguyen" userId="75ea2f2f01fb72ed" providerId="LiveId" clId="{31821E5E-0E40-E942-AB5F-4F2290D428E6}" dt="2023-05-22T21:49:07.719" v="124" actId="113"/>
          <ac:spMkLst>
            <pc:docMk/>
            <pc:sldMk cId="0" sldId="261"/>
            <ac:spMk id="140" creationId="{00000000-0000-0000-0000-000000000000}"/>
          </ac:spMkLst>
        </pc:spChg>
        <pc:picChg chg="del">
          <ac:chgData name="Dinh Nguyen" userId="75ea2f2f01fb72ed" providerId="LiveId" clId="{31821E5E-0E40-E942-AB5F-4F2290D428E6}" dt="2023-05-22T21:42:12.859" v="76" actId="478"/>
          <ac:picMkLst>
            <pc:docMk/>
            <pc:sldMk cId="0" sldId="261"/>
            <ac:picMk id="5" creationId="{6886C083-7A07-6DD8-7F60-33AA086326D9}"/>
          </ac:picMkLst>
        </pc:picChg>
        <pc:picChg chg="add mod">
          <ac:chgData name="Dinh Nguyen" userId="75ea2f2f01fb72ed" providerId="LiveId" clId="{31821E5E-0E40-E942-AB5F-4F2290D428E6}" dt="2023-05-22T21:48:59.356" v="123" actId="1076"/>
          <ac:picMkLst>
            <pc:docMk/>
            <pc:sldMk cId="0" sldId="261"/>
            <ac:picMk id="1026" creationId="{02CA9723-AE02-84B3-C8CD-0A655EC8259A}"/>
          </ac:picMkLst>
        </pc:picChg>
        <pc:picChg chg="add mod">
          <ac:chgData name="Dinh Nguyen" userId="75ea2f2f01fb72ed" providerId="LiveId" clId="{31821E5E-0E40-E942-AB5F-4F2290D428E6}" dt="2023-05-22T21:48:57.396" v="122" actId="1076"/>
          <ac:picMkLst>
            <pc:docMk/>
            <pc:sldMk cId="0" sldId="261"/>
            <ac:picMk id="1028" creationId="{4FA9E754-261C-446E-0D70-B796C4CB90FE}"/>
          </ac:picMkLst>
        </pc:picChg>
      </pc:sldChg>
      <pc:sldChg chg="addSp delSp modSp add mod">
        <pc:chgData name="Dinh Nguyen" userId="75ea2f2f01fb72ed" providerId="LiveId" clId="{31821E5E-0E40-E942-AB5F-4F2290D428E6}" dt="2023-05-22T21:50:07.445" v="139" actId="208"/>
        <pc:sldMkLst>
          <pc:docMk/>
          <pc:sldMk cId="1355578299" sldId="299"/>
        </pc:sldMkLst>
        <pc:spChg chg="mod">
          <ac:chgData name="Dinh Nguyen" userId="75ea2f2f01fb72ed" providerId="LiveId" clId="{31821E5E-0E40-E942-AB5F-4F2290D428E6}" dt="2023-05-22T21:49:51.649" v="135" actId="113"/>
          <ac:spMkLst>
            <pc:docMk/>
            <pc:sldMk cId="1355578299" sldId="299"/>
            <ac:spMk id="140" creationId="{00000000-0000-0000-0000-000000000000}"/>
          </ac:spMkLst>
        </pc:spChg>
        <pc:picChg chg="del">
          <ac:chgData name="Dinh Nguyen" userId="75ea2f2f01fb72ed" providerId="LiveId" clId="{31821E5E-0E40-E942-AB5F-4F2290D428E6}" dt="2023-05-22T21:49:28.148" v="126" actId="478"/>
          <ac:picMkLst>
            <pc:docMk/>
            <pc:sldMk cId="1355578299" sldId="299"/>
            <ac:picMk id="1026" creationId="{02CA9723-AE02-84B3-C8CD-0A655EC8259A}"/>
          </ac:picMkLst>
        </pc:picChg>
        <pc:picChg chg="del">
          <ac:chgData name="Dinh Nguyen" userId="75ea2f2f01fb72ed" providerId="LiveId" clId="{31821E5E-0E40-E942-AB5F-4F2290D428E6}" dt="2023-05-22T21:49:28.148" v="126" actId="478"/>
          <ac:picMkLst>
            <pc:docMk/>
            <pc:sldMk cId="1355578299" sldId="299"/>
            <ac:picMk id="1028" creationId="{4FA9E754-261C-446E-0D70-B796C4CB90FE}"/>
          </ac:picMkLst>
        </pc:picChg>
        <pc:picChg chg="add mod">
          <ac:chgData name="Dinh Nguyen" userId="75ea2f2f01fb72ed" providerId="LiveId" clId="{31821E5E-0E40-E942-AB5F-4F2290D428E6}" dt="2023-05-22T21:50:07.445" v="139" actId="208"/>
          <ac:picMkLst>
            <pc:docMk/>
            <pc:sldMk cId="1355578299" sldId="299"/>
            <ac:picMk id="3074" creationId="{C80E8ACD-B69C-D204-9881-51A2284A88D3}"/>
          </ac:picMkLst>
        </pc:picChg>
      </pc:sldChg>
      <pc:sldChg chg="del">
        <pc:chgData name="Dinh Nguyen" userId="75ea2f2f01fb72ed" providerId="LiveId" clId="{31821E5E-0E40-E942-AB5F-4F2290D428E6}" dt="2023-05-22T21:42:08.431" v="62" actId="2696"/>
        <pc:sldMkLst>
          <pc:docMk/>
          <pc:sldMk cId="1738442383" sldId="299"/>
        </pc:sldMkLst>
      </pc:sldChg>
      <pc:sldChg chg="addSp delSp modSp add mod">
        <pc:chgData name="Dinh Nguyen" userId="75ea2f2f01fb72ed" providerId="LiveId" clId="{31821E5E-0E40-E942-AB5F-4F2290D428E6}" dt="2023-05-22T21:51:38.959" v="165" actId="20577"/>
        <pc:sldMkLst>
          <pc:docMk/>
          <pc:sldMk cId="8741178" sldId="300"/>
        </pc:sldMkLst>
        <pc:spChg chg="mod">
          <ac:chgData name="Dinh Nguyen" userId="75ea2f2f01fb72ed" providerId="LiveId" clId="{31821E5E-0E40-E942-AB5F-4F2290D428E6}" dt="2023-05-22T21:51:38.959" v="165" actId="20577"/>
          <ac:spMkLst>
            <pc:docMk/>
            <pc:sldMk cId="8741178" sldId="300"/>
            <ac:spMk id="140" creationId="{00000000-0000-0000-0000-000000000000}"/>
          </ac:spMkLst>
        </pc:spChg>
        <pc:picChg chg="del">
          <ac:chgData name="Dinh Nguyen" userId="75ea2f2f01fb72ed" providerId="LiveId" clId="{31821E5E-0E40-E942-AB5F-4F2290D428E6}" dt="2023-05-22T21:50:25.197" v="141" actId="478"/>
          <ac:picMkLst>
            <pc:docMk/>
            <pc:sldMk cId="8741178" sldId="300"/>
            <ac:picMk id="3074" creationId="{C80E8ACD-B69C-D204-9881-51A2284A88D3}"/>
          </ac:picMkLst>
        </pc:picChg>
        <pc:picChg chg="add mod">
          <ac:chgData name="Dinh Nguyen" userId="75ea2f2f01fb72ed" providerId="LiveId" clId="{31821E5E-0E40-E942-AB5F-4F2290D428E6}" dt="2023-05-22T21:51:30.124" v="164" actId="1076"/>
          <ac:picMkLst>
            <pc:docMk/>
            <pc:sldMk cId="8741178" sldId="300"/>
            <ac:picMk id="5122" creationId="{0786B88B-5C60-66F7-6C24-D17E7C120DCD}"/>
          </ac:picMkLst>
        </pc:picChg>
      </pc:sldChg>
      <pc:sldChg chg="del">
        <pc:chgData name="Dinh Nguyen" userId="75ea2f2f01fb72ed" providerId="LiveId" clId="{31821E5E-0E40-E942-AB5F-4F2290D428E6}" dt="2023-05-22T21:42:08.460" v="75" actId="2696"/>
        <pc:sldMkLst>
          <pc:docMk/>
          <pc:sldMk cId="1939376908" sldId="300"/>
        </pc:sldMkLst>
      </pc:sldChg>
      <pc:sldChg chg="del">
        <pc:chgData name="Dinh Nguyen" userId="75ea2f2f01fb72ed" providerId="LiveId" clId="{31821E5E-0E40-E942-AB5F-4F2290D428E6}" dt="2023-05-22T21:42:08.450" v="70" actId="2696"/>
        <pc:sldMkLst>
          <pc:docMk/>
          <pc:sldMk cId="3556269838" sldId="301"/>
        </pc:sldMkLst>
      </pc:sldChg>
      <pc:sldChg chg="addSp delSp modSp add mod">
        <pc:chgData name="Dinh Nguyen" userId="75ea2f2f01fb72ed" providerId="LiveId" clId="{31821E5E-0E40-E942-AB5F-4F2290D428E6}" dt="2023-05-22T21:58:27.756" v="331" actId="27636"/>
        <pc:sldMkLst>
          <pc:docMk/>
          <pc:sldMk cId="4020061479" sldId="301"/>
        </pc:sldMkLst>
        <pc:spChg chg="add mod">
          <ac:chgData name="Dinh Nguyen" userId="75ea2f2f01fb72ed" providerId="LiveId" clId="{31821E5E-0E40-E942-AB5F-4F2290D428E6}" dt="2023-05-22T21:54:58.660" v="241" actId="13822"/>
          <ac:spMkLst>
            <pc:docMk/>
            <pc:sldMk cId="4020061479" sldId="301"/>
            <ac:spMk id="3" creationId="{D1E841A9-E1CA-A318-6399-A14AB1BA31B3}"/>
          </ac:spMkLst>
        </pc:spChg>
        <pc:spChg chg="mod">
          <ac:chgData name="Dinh Nguyen" userId="75ea2f2f01fb72ed" providerId="LiveId" clId="{31821E5E-0E40-E942-AB5F-4F2290D428E6}" dt="2023-05-22T21:58:27.756" v="331" actId="27636"/>
          <ac:spMkLst>
            <pc:docMk/>
            <pc:sldMk cId="4020061479" sldId="301"/>
            <ac:spMk id="140" creationId="{00000000-0000-0000-0000-000000000000}"/>
          </ac:spMkLst>
        </pc:spChg>
        <pc:picChg chg="del">
          <ac:chgData name="Dinh Nguyen" userId="75ea2f2f01fb72ed" providerId="LiveId" clId="{31821E5E-0E40-E942-AB5F-4F2290D428E6}" dt="2023-05-22T21:53:10.914" v="214" actId="478"/>
          <ac:picMkLst>
            <pc:docMk/>
            <pc:sldMk cId="4020061479" sldId="301"/>
            <ac:picMk id="5122" creationId="{0786B88B-5C60-66F7-6C24-D17E7C120DCD}"/>
          </ac:picMkLst>
        </pc:picChg>
      </pc:sldChg>
      <pc:sldChg chg="addSp delSp modSp add mod">
        <pc:chgData name="Dinh Nguyen" userId="75ea2f2f01fb72ed" providerId="LiveId" clId="{31821E5E-0E40-E942-AB5F-4F2290D428E6}" dt="2023-05-22T21:56:58.417" v="252" actId="1076"/>
        <pc:sldMkLst>
          <pc:docMk/>
          <pc:sldMk cId="1008424106" sldId="302"/>
        </pc:sldMkLst>
        <pc:spChg chg="add del mod">
          <ac:chgData name="Dinh Nguyen" userId="75ea2f2f01fb72ed" providerId="LiveId" clId="{31821E5E-0E40-E942-AB5F-4F2290D428E6}" dt="2023-05-22T21:56:40.827" v="247" actId="1076"/>
          <ac:spMkLst>
            <pc:docMk/>
            <pc:sldMk cId="1008424106" sldId="302"/>
            <ac:spMk id="3" creationId="{D1E841A9-E1CA-A318-6399-A14AB1BA31B3}"/>
          </ac:spMkLst>
        </pc:spChg>
        <pc:spChg chg="add del mod">
          <ac:chgData name="Dinh Nguyen" userId="75ea2f2f01fb72ed" providerId="LiveId" clId="{31821E5E-0E40-E942-AB5F-4F2290D428E6}" dt="2023-05-22T21:56:36.980" v="246" actId="478"/>
          <ac:spMkLst>
            <pc:docMk/>
            <pc:sldMk cId="1008424106" sldId="302"/>
            <ac:spMk id="4" creationId="{2AFE63D3-762D-139D-A31A-24E71706A49F}"/>
          </ac:spMkLst>
        </pc:spChg>
        <pc:spChg chg="del">
          <ac:chgData name="Dinh Nguyen" userId="75ea2f2f01fb72ed" providerId="LiveId" clId="{31821E5E-0E40-E942-AB5F-4F2290D428E6}" dt="2023-05-22T21:56:34.982" v="245" actId="478"/>
          <ac:spMkLst>
            <pc:docMk/>
            <pc:sldMk cId="1008424106" sldId="302"/>
            <ac:spMk id="140" creationId="{00000000-0000-0000-0000-000000000000}"/>
          </ac:spMkLst>
        </pc:spChg>
        <pc:picChg chg="add mod">
          <ac:chgData name="Dinh Nguyen" userId="75ea2f2f01fb72ed" providerId="LiveId" clId="{31821E5E-0E40-E942-AB5F-4F2290D428E6}" dt="2023-05-22T21:56:58.417" v="252" actId="1076"/>
          <ac:picMkLst>
            <pc:docMk/>
            <pc:sldMk cId="1008424106" sldId="302"/>
            <ac:picMk id="7170" creationId="{7F4235F4-02C9-89F4-9DC1-435CB09F67D1}"/>
          </ac:picMkLst>
        </pc:picChg>
      </pc:sldChg>
      <pc:sldChg chg="del">
        <pc:chgData name="Dinh Nguyen" userId="75ea2f2f01fb72ed" providerId="LiveId" clId="{31821E5E-0E40-E942-AB5F-4F2290D428E6}" dt="2023-05-22T21:42:08.435" v="65" actId="2696"/>
        <pc:sldMkLst>
          <pc:docMk/>
          <pc:sldMk cId="1904327583" sldId="302"/>
        </pc:sldMkLst>
      </pc:sldChg>
      <pc:sldChg chg="addSp delSp modSp add mod">
        <pc:chgData name="Dinh Nguyen" userId="75ea2f2f01fb72ed" providerId="LiveId" clId="{31821E5E-0E40-E942-AB5F-4F2290D428E6}" dt="2023-05-22T22:03:15.952" v="361" actId="114"/>
        <pc:sldMkLst>
          <pc:docMk/>
          <pc:sldMk cId="3020417051" sldId="303"/>
        </pc:sldMkLst>
        <pc:spChg chg="add mod">
          <ac:chgData name="Dinh Nguyen" userId="75ea2f2f01fb72ed" providerId="LiveId" clId="{31821E5E-0E40-E942-AB5F-4F2290D428E6}" dt="2023-05-22T22:03:15.952" v="361" actId="114"/>
          <ac:spMkLst>
            <pc:docMk/>
            <pc:sldMk cId="3020417051" sldId="303"/>
            <ac:spMk id="2" creationId="{96BBD5B7-FF6E-3FE3-B4DE-825A3865E62E}"/>
          </ac:spMkLst>
        </pc:spChg>
        <pc:spChg chg="del">
          <ac:chgData name="Dinh Nguyen" userId="75ea2f2f01fb72ed" providerId="LiveId" clId="{31821E5E-0E40-E942-AB5F-4F2290D428E6}" dt="2023-05-22T21:57:45.160" v="319" actId="478"/>
          <ac:spMkLst>
            <pc:docMk/>
            <pc:sldMk cId="3020417051" sldId="303"/>
            <ac:spMk id="3" creationId="{D1E841A9-E1CA-A318-6399-A14AB1BA31B3}"/>
          </ac:spMkLst>
        </pc:spChg>
        <pc:spChg chg="mod">
          <ac:chgData name="Dinh Nguyen" userId="75ea2f2f01fb72ed" providerId="LiveId" clId="{31821E5E-0E40-E942-AB5F-4F2290D428E6}" dt="2023-05-22T21:57:41.305" v="317" actId="20577"/>
          <ac:spMkLst>
            <pc:docMk/>
            <pc:sldMk cId="3020417051" sldId="303"/>
            <ac:spMk id="139" creationId="{00000000-0000-0000-0000-000000000000}"/>
          </ac:spMkLst>
        </pc:spChg>
        <pc:picChg chg="add mod">
          <ac:chgData name="Dinh Nguyen" userId="75ea2f2f01fb72ed" providerId="LiveId" clId="{31821E5E-0E40-E942-AB5F-4F2290D428E6}" dt="2023-05-22T22:00:10.847" v="339" actId="208"/>
          <ac:picMkLst>
            <pc:docMk/>
            <pc:sldMk cId="3020417051" sldId="303"/>
            <ac:picMk id="5" creationId="{F4E9D3D7-F679-7304-2D63-FD314F3102D9}"/>
          </ac:picMkLst>
        </pc:picChg>
        <pc:picChg chg="del">
          <ac:chgData name="Dinh Nguyen" userId="75ea2f2f01fb72ed" providerId="LiveId" clId="{31821E5E-0E40-E942-AB5F-4F2290D428E6}" dt="2023-05-22T21:57:43.482" v="318" actId="478"/>
          <ac:picMkLst>
            <pc:docMk/>
            <pc:sldMk cId="3020417051" sldId="303"/>
            <ac:picMk id="7170" creationId="{7F4235F4-02C9-89F4-9DC1-435CB09F67D1}"/>
          </ac:picMkLst>
        </pc:picChg>
      </pc:sldChg>
      <pc:sldChg chg="del">
        <pc:chgData name="Dinh Nguyen" userId="75ea2f2f01fb72ed" providerId="LiveId" clId="{31821E5E-0E40-E942-AB5F-4F2290D428E6}" dt="2023-05-22T21:42:08.434" v="64" actId="2696"/>
        <pc:sldMkLst>
          <pc:docMk/>
          <pc:sldMk cId="3542842868" sldId="303"/>
        </pc:sldMkLst>
      </pc:sldChg>
      <pc:sldChg chg="del">
        <pc:chgData name="Dinh Nguyen" userId="75ea2f2f01fb72ed" providerId="LiveId" clId="{31821E5E-0E40-E942-AB5F-4F2290D428E6}" dt="2023-05-22T21:42:08.451" v="71" actId="2696"/>
        <pc:sldMkLst>
          <pc:docMk/>
          <pc:sldMk cId="425267008" sldId="304"/>
        </pc:sldMkLst>
      </pc:sldChg>
      <pc:sldChg chg="addSp delSp modSp add mod">
        <pc:chgData name="Dinh Nguyen" userId="75ea2f2f01fb72ed" providerId="LiveId" clId="{31821E5E-0E40-E942-AB5F-4F2290D428E6}" dt="2023-05-22T22:02:32.131" v="350" actId="208"/>
        <pc:sldMkLst>
          <pc:docMk/>
          <pc:sldMk cId="3542357908" sldId="304"/>
        </pc:sldMkLst>
        <pc:spChg chg="mod">
          <ac:chgData name="Dinh Nguyen" userId="75ea2f2f01fb72ed" providerId="LiveId" clId="{31821E5E-0E40-E942-AB5F-4F2290D428E6}" dt="2023-05-22T22:00:46.828" v="343" actId="113"/>
          <ac:spMkLst>
            <pc:docMk/>
            <pc:sldMk cId="3542357908" sldId="304"/>
            <ac:spMk id="2" creationId="{96BBD5B7-FF6E-3FE3-B4DE-825A3865E62E}"/>
          </ac:spMkLst>
        </pc:spChg>
        <pc:picChg chg="add mod">
          <ac:chgData name="Dinh Nguyen" userId="75ea2f2f01fb72ed" providerId="LiveId" clId="{31821E5E-0E40-E942-AB5F-4F2290D428E6}" dt="2023-05-22T22:02:32.131" v="350" actId="208"/>
          <ac:picMkLst>
            <pc:docMk/>
            <pc:sldMk cId="3542357908" sldId="304"/>
            <ac:picMk id="4" creationId="{4292F241-1846-F8BB-ECC9-BAA57D876688}"/>
          </ac:picMkLst>
        </pc:picChg>
        <pc:picChg chg="del">
          <ac:chgData name="Dinh Nguyen" userId="75ea2f2f01fb72ed" providerId="LiveId" clId="{31821E5E-0E40-E942-AB5F-4F2290D428E6}" dt="2023-05-22T22:00:49.335" v="344" actId="478"/>
          <ac:picMkLst>
            <pc:docMk/>
            <pc:sldMk cId="3542357908" sldId="304"/>
            <ac:picMk id="5" creationId="{F4E9D3D7-F679-7304-2D63-FD314F3102D9}"/>
          </ac:picMkLst>
        </pc:picChg>
      </pc:sldChg>
      <pc:sldChg chg="del">
        <pc:chgData name="Dinh Nguyen" userId="75ea2f2f01fb72ed" providerId="LiveId" clId="{31821E5E-0E40-E942-AB5F-4F2290D428E6}" dt="2023-05-22T21:42:08.439" v="68" actId="2696"/>
        <pc:sldMkLst>
          <pc:docMk/>
          <pc:sldMk cId="2345783284" sldId="305"/>
        </pc:sldMkLst>
      </pc:sldChg>
      <pc:sldChg chg="addSp delSp modSp add mod">
        <pc:chgData name="Dinh Nguyen" userId="75ea2f2f01fb72ed" providerId="LiveId" clId="{31821E5E-0E40-E942-AB5F-4F2290D428E6}" dt="2023-05-22T22:04:21.197" v="382" actId="1038"/>
        <pc:sldMkLst>
          <pc:docMk/>
          <pc:sldMk cId="4010029944" sldId="305"/>
        </pc:sldMkLst>
        <pc:spChg chg="mod">
          <ac:chgData name="Dinh Nguyen" userId="75ea2f2f01fb72ed" providerId="LiveId" clId="{31821E5E-0E40-E942-AB5F-4F2290D428E6}" dt="2023-05-22T22:03:07.178" v="359" actId="114"/>
          <ac:spMkLst>
            <pc:docMk/>
            <pc:sldMk cId="4010029944" sldId="305"/>
            <ac:spMk id="2" creationId="{96BBD5B7-FF6E-3FE3-B4DE-825A3865E62E}"/>
          </ac:spMkLst>
        </pc:spChg>
        <pc:picChg chg="del">
          <ac:chgData name="Dinh Nguyen" userId="75ea2f2f01fb72ed" providerId="LiveId" clId="{31821E5E-0E40-E942-AB5F-4F2290D428E6}" dt="2023-05-22T22:02:58.056" v="355" actId="478"/>
          <ac:picMkLst>
            <pc:docMk/>
            <pc:sldMk cId="4010029944" sldId="305"/>
            <ac:picMk id="4" creationId="{4292F241-1846-F8BB-ECC9-BAA57D876688}"/>
          </ac:picMkLst>
        </pc:picChg>
        <pc:picChg chg="add mod">
          <ac:chgData name="Dinh Nguyen" userId="75ea2f2f01fb72ed" providerId="LiveId" clId="{31821E5E-0E40-E942-AB5F-4F2290D428E6}" dt="2023-05-22T22:04:21.197" v="382" actId="1038"/>
          <ac:picMkLst>
            <pc:docMk/>
            <pc:sldMk cId="4010029944" sldId="305"/>
            <ac:picMk id="5" creationId="{D32312BC-C843-50A6-3FDB-76CB096D750B}"/>
          </ac:picMkLst>
        </pc:picChg>
      </pc:sldChg>
      <pc:sldChg chg="del">
        <pc:chgData name="Dinh Nguyen" userId="75ea2f2f01fb72ed" providerId="LiveId" clId="{31821E5E-0E40-E942-AB5F-4F2290D428E6}" dt="2023-05-22T21:42:08.440" v="69" actId="2696"/>
        <pc:sldMkLst>
          <pc:docMk/>
          <pc:sldMk cId="443367732" sldId="306"/>
        </pc:sldMkLst>
      </pc:sldChg>
      <pc:sldChg chg="addSp delSp modSp add mod">
        <pc:chgData name="Dinh Nguyen" userId="75ea2f2f01fb72ed" providerId="LiveId" clId="{31821E5E-0E40-E942-AB5F-4F2290D428E6}" dt="2023-05-22T22:06:17.766" v="412" actId="208"/>
        <pc:sldMkLst>
          <pc:docMk/>
          <pc:sldMk cId="4225225540" sldId="306"/>
        </pc:sldMkLst>
        <pc:spChg chg="mod">
          <ac:chgData name="Dinh Nguyen" userId="75ea2f2f01fb72ed" providerId="LiveId" clId="{31821E5E-0E40-E942-AB5F-4F2290D428E6}" dt="2023-05-22T22:05:41.949" v="406" actId="113"/>
          <ac:spMkLst>
            <pc:docMk/>
            <pc:sldMk cId="4225225540" sldId="306"/>
            <ac:spMk id="2" creationId="{96BBD5B7-FF6E-3FE3-B4DE-825A3865E62E}"/>
          </ac:spMkLst>
        </pc:spChg>
        <pc:picChg chg="add mod">
          <ac:chgData name="Dinh Nguyen" userId="75ea2f2f01fb72ed" providerId="LiveId" clId="{31821E5E-0E40-E942-AB5F-4F2290D428E6}" dt="2023-05-22T22:06:17.766" v="412" actId="208"/>
          <ac:picMkLst>
            <pc:docMk/>
            <pc:sldMk cId="4225225540" sldId="306"/>
            <ac:picMk id="4" creationId="{C44C0226-53E1-D1BA-E559-42A418529A8C}"/>
          </ac:picMkLst>
        </pc:picChg>
        <pc:picChg chg="del mod">
          <ac:chgData name="Dinh Nguyen" userId="75ea2f2f01fb72ed" providerId="LiveId" clId="{31821E5E-0E40-E942-AB5F-4F2290D428E6}" dt="2023-05-22T22:05:46.593" v="407" actId="478"/>
          <ac:picMkLst>
            <pc:docMk/>
            <pc:sldMk cId="4225225540" sldId="306"/>
            <ac:picMk id="5" creationId="{D32312BC-C843-50A6-3FDB-76CB096D750B}"/>
          </ac:picMkLst>
        </pc:picChg>
      </pc:sldChg>
      <pc:sldChg chg="del">
        <pc:chgData name="Dinh Nguyen" userId="75ea2f2f01fb72ed" providerId="LiveId" clId="{31821E5E-0E40-E942-AB5F-4F2290D428E6}" dt="2023-05-22T21:42:08.455" v="74" actId="2696"/>
        <pc:sldMkLst>
          <pc:docMk/>
          <pc:sldMk cId="112453784" sldId="307"/>
        </pc:sldMkLst>
      </pc:sldChg>
      <pc:sldChg chg="addSp delSp modSp add mod modShow">
        <pc:chgData name="Dinh Nguyen" userId="75ea2f2f01fb72ed" providerId="LiveId" clId="{31821E5E-0E40-E942-AB5F-4F2290D428E6}" dt="2023-05-22T22:11:10.312" v="463"/>
        <pc:sldMkLst>
          <pc:docMk/>
          <pc:sldMk cId="2088171027" sldId="307"/>
        </pc:sldMkLst>
        <pc:spChg chg="mod">
          <ac:chgData name="Dinh Nguyen" userId="75ea2f2f01fb72ed" providerId="LiveId" clId="{31821E5E-0E40-E942-AB5F-4F2290D428E6}" dt="2023-05-22T22:08:04.216" v="445" actId="14100"/>
          <ac:spMkLst>
            <pc:docMk/>
            <pc:sldMk cId="2088171027" sldId="307"/>
            <ac:spMk id="2" creationId="{96BBD5B7-FF6E-3FE3-B4DE-825A3865E62E}"/>
          </ac:spMkLst>
        </pc:spChg>
        <pc:picChg chg="del">
          <ac:chgData name="Dinh Nguyen" userId="75ea2f2f01fb72ed" providerId="LiveId" clId="{31821E5E-0E40-E942-AB5F-4F2290D428E6}" dt="2023-05-22T22:06:53.205" v="414" actId="478"/>
          <ac:picMkLst>
            <pc:docMk/>
            <pc:sldMk cId="2088171027" sldId="307"/>
            <ac:picMk id="4" creationId="{C44C0226-53E1-D1BA-E559-42A418529A8C}"/>
          </ac:picMkLst>
        </pc:picChg>
        <pc:picChg chg="add del mod">
          <ac:chgData name="Dinh Nguyen" userId="75ea2f2f01fb72ed" providerId="LiveId" clId="{31821E5E-0E40-E942-AB5F-4F2290D428E6}" dt="2023-05-22T22:11:09.828" v="462" actId="478"/>
          <ac:picMkLst>
            <pc:docMk/>
            <pc:sldMk cId="2088171027" sldId="307"/>
            <ac:picMk id="5" creationId="{2E98733C-F699-4256-8320-CAD9262AD3B9}"/>
          </ac:picMkLst>
        </pc:picChg>
        <pc:picChg chg="add mod">
          <ac:chgData name="Dinh Nguyen" userId="75ea2f2f01fb72ed" providerId="LiveId" clId="{31821E5E-0E40-E942-AB5F-4F2290D428E6}" dt="2023-05-22T22:11:10.312" v="463"/>
          <ac:picMkLst>
            <pc:docMk/>
            <pc:sldMk cId="2088171027" sldId="307"/>
            <ac:picMk id="6" creationId="{D1E3A5FA-74AF-3977-4C01-26BA57365BAE}"/>
          </ac:picMkLst>
        </pc:picChg>
      </pc:sldChg>
      <pc:sldChg chg="addSp delSp modSp add mod">
        <pc:chgData name="Dinh Nguyen" userId="75ea2f2f01fb72ed" providerId="LiveId" clId="{31821E5E-0E40-E942-AB5F-4F2290D428E6}" dt="2023-05-22T22:14:27.063" v="511" actId="208"/>
        <pc:sldMkLst>
          <pc:docMk/>
          <pc:sldMk cId="679257073" sldId="308"/>
        </pc:sldMkLst>
        <pc:spChg chg="mod">
          <ac:chgData name="Dinh Nguyen" userId="75ea2f2f01fb72ed" providerId="LiveId" clId="{31821E5E-0E40-E942-AB5F-4F2290D428E6}" dt="2023-05-22T22:12:07.278" v="488" actId="20577"/>
          <ac:spMkLst>
            <pc:docMk/>
            <pc:sldMk cId="679257073" sldId="308"/>
            <ac:spMk id="2" creationId="{96BBD5B7-FF6E-3FE3-B4DE-825A3865E62E}"/>
          </ac:spMkLst>
        </pc:spChg>
        <pc:picChg chg="add del mod">
          <ac:chgData name="Dinh Nguyen" userId="75ea2f2f01fb72ed" providerId="LiveId" clId="{31821E5E-0E40-E942-AB5F-4F2290D428E6}" dt="2023-05-22T22:11:15.337" v="464" actId="478"/>
          <ac:picMkLst>
            <pc:docMk/>
            <pc:sldMk cId="679257073" sldId="308"/>
            <ac:picMk id="4" creationId="{F874DB19-0BCE-9027-2979-116A0B756530}"/>
          </ac:picMkLst>
        </pc:picChg>
        <pc:picChg chg="del">
          <ac:chgData name="Dinh Nguyen" userId="75ea2f2f01fb72ed" providerId="LiveId" clId="{31821E5E-0E40-E942-AB5F-4F2290D428E6}" dt="2023-05-22T22:10:51.149" v="455" actId="478"/>
          <ac:picMkLst>
            <pc:docMk/>
            <pc:sldMk cId="679257073" sldId="308"/>
            <ac:picMk id="5" creationId="{2E98733C-F699-4256-8320-CAD9262AD3B9}"/>
          </ac:picMkLst>
        </pc:picChg>
        <pc:picChg chg="add del mod">
          <ac:chgData name="Dinh Nguyen" userId="75ea2f2f01fb72ed" providerId="LiveId" clId="{31821E5E-0E40-E942-AB5F-4F2290D428E6}" dt="2023-05-22T22:14:18.308" v="505" actId="478"/>
          <ac:picMkLst>
            <pc:docMk/>
            <pc:sldMk cId="679257073" sldId="308"/>
            <ac:picMk id="7" creationId="{ED7A7500-A941-A7BD-815D-9DB87BFA9962}"/>
          </ac:picMkLst>
        </pc:picChg>
        <pc:picChg chg="add mod">
          <ac:chgData name="Dinh Nguyen" userId="75ea2f2f01fb72ed" providerId="LiveId" clId="{31821E5E-0E40-E942-AB5F-4F2290D428E6}" dt="2023-05-22T22:14:27.063" v="511" actId="208"/>
          <ac:picMkLst>
            <pc:docMk/>
            <pc:sldMk cId="679257073" sldId="308"/>
            <ac:picMk id="9" creationId="{31D00CC5-7C23-6842-5795-12A4A2D71918}"/>
          </ac:picMkLst>
        </pc:picChg>
      </pc:sldChg>
      <pc:sldChg chg="del">
        <pc:chgData name="Dinh Nguyen" userId="75ea2f2f01fb72ed" providerId="LiveId" clId="{31821E5E-0E40-E942-AB5F-4F2290D428E6}" dt="2023-05-22T21:42:08.438" v="67" actId="2696"/>
        <pc:sldMkLst>
          <pc:docMk/>
          <pc:sldMk cId="1239122116" sldId="308"/>
        </pc:sldMkLst>
      </pc:sldChg>
      <pc:sldChg chg="addSp delSp modSp add mod">
        <pc:chgData name="Dinh Nguyen" userId="75ea2f2f01fb72ed" providerId="LiveId" clId="{31821E5E-0E40-E942-AB5F-4F2290D428E6}" dt="2023-05-22T22:15:11.552" v="524" actId="1038"/>
        <pc:sldMkLst>
          <pc:docMk/>
          <pc:sldMk cId="1641735168" sldId="309"/>
        </pc:sldMkLst>
        <pc:spChg chg="mod">
          <ac:chgData name="Dinh Nguyen" userId="75ea2f2f01fb72ed" providerId="LiveId" clId="{31821E5E-0E40-E942-AB5F-4F2290D428E6}" dt="2023-05-22T22:13:43.653" v="504"/>
          <ac:spMkLst>
            <pc:docMk/>
            <pc:sldMk cId="1641735168" sldId="309"/>
            <ac:spMk id="2" creationId="{96BBD5B7-FF6E-3FE3-B4DE-825A3865E62E}"/>
          </ac:spMkLst>
        </pc:spChg>
        <pc:picChg chg="add mod">
          <ac:chgData name="Dinh Nguyen" userId="75ea2f2f01fb72ed" providerId="LiveId" clId="{31821E5E-0E40-E942-AB5F-4F2290D428E6}" dt="2023-05-22T22:15:11.552" v="524" actId="1038"/>
          <ac:picMkLst>
            <pc:docMk/>
            <pc:sldMk cId="1641735168" sldId="309"/>
            <ac:picMk id="4" creationId="{6AC1D2DF-60E0-8CBA-4BD6-B58B6ACE7AC2}"/>
          </ac:picMkLst>
        </pc:picChg>
        <pc:picChg chg="del">
          <ac:chgData name="Dinh Nguyen" userId="75ea2f2f01fb72ed" providerId="LiveId" clId="{31821E5E-0E40-E942-AB5F-4F2290D428E6}" dt="2023-05-22T22:12:44.918" v="490" actId="478"/>
          <ac:picMkLst>
            <pc:docMk/>
            <pc:sldMk cId="1641735168" sldId="309"/>
            <ac:picMk id="7" creationId="{ED7A7500-A941-A7BD-815D-9DB87BFA9962}"/>
          </ac:picMkLst>
        </pc:picChg>
      </pc:sldChg>
      <pc:sldChg chg="del">
        <pc:chgData name="Dinh Nguyen" userId="75ea2f2f01fb72ed" providerId="LiveId" clId="{31821E5E-0E40-E942-AB5F-4F2290D428E6}" dt="2023-05-22T21:42:08.433" v="63" actId="2696"/>
        <pc:sldMkLst>
          <pc:docMk/>
          <pc:sldMk cId="2225229560" sldId="309"/>
        </pc:sldMkLst>
      </pc:sldChg>
      <pc:sldChg chg="addSp delSp modSp add mod">
        <pc:chgData name="Dinh Nguyen" userId="75ea2f2f01fb72ed" providerId="LiveId" clId="{31821E5E-0E40-E942-AB5F-4F2290D428E6}" dt="2023-05-22T22:18:49.266" v="589" actId="14100"/>
        <pc:sldMkLst>
          <pc:docMk/>
          <pc:sldMk cId="2941979333" sldId="310"/>
        </pc:sldMkLst>
        <pc:spChg chg="del mod">
          <ac:chgData name="Dinh Nguyen" userId="75ea2f2f01fb72ed" providerId="LiveId" clId="{31821E5E-0E40-E942-AB5F-4F2290D428E6}" dt="2023-05-22T22:18:10.130" v="574" actId="478"/>
          <ac:spMkLst>
            <pc:docMk/>
            <pc:sldMk cId="2941979333" sldId="310"/>
            <ac:spMk id="2" creationId="{96BBD5B7-FF6E-3FE3-B4DE-825A3865E62E}"/>
          </ac:spMkLst>
        </pc:spChg>
        <pc:spChg chg="add del mod">
          <ac:chgData name="Dinh Nguyen" userId="75ea2f2f01fb72ed" providerId="LiveId" clId="{31821E5E-0E40-E942-AB5F-4F2290D428E6}" dt="2023-05-22T22:18:13.208" v="575" actId="478"/>
          <ac:spMkLst>
            <pc:docMk/>
            <pc:sldMk cId="2941979333" sldId="310"/>
            <ac:spMk id="5" creationId="{36BF2766-7E7C-2D3E-809B-CD10FEFA396C}"/>
          </ac:spMkLst>
        </pc:spChg>
        <pc:spChg chg="mod">
          <ac:chgData name="Dinh Nguyen" userId="75ea2f2f01fb72ed" providerId="LiveId" clId="{31821E5E-0E40-E942-AB5F-4F2290D428E6}" dt="2023-05-22T22:18:07.149" v="572" actId="20577"/>
          <ac:spMkLst>
            <pc:docMk/>
            <pc:sldMk cId="2941979333" sldId="310"/>
            <ac:spMk id="139" creationId="{00000000-0000-0000-0000-000000000000}"/>
          </ac:spMkLst>
        </pc:spChg>
        <pc:picChg chg="del">
          <ac:chgData name="Dinh Nguyen" userId="75ea2f2f01fb72ed" providerId="LiveId" clId="{31821E5E-0E40-E942-AB5F-4F2290D428E6}" dt="2023-05-22T22:17:52.268" v="526" actId="478"/>
          <ac:picMkLst>
            <pc:docMk/>
            <pc:sldMk cId="2941979333" sldId="310"/>
            <ac:picMk id="4" creationId="{6AC1D2DF-60E0-8CBA-4BD6-B58B6ACE7AC2}"/>
          </ac:picMkLst>
        </pc:picChg>
        <pc:picChg chg="add mod">
          <ac:chgData name="Dinh Nguyen" userId="75ea2f2f01fb72ed" providerId="LiveId" clId="{31821E5E-0E40-E942-AB5F-4F2290D428E6}" dt="2023-05-22T22:18:25.067" v="582" actId="208"/>
          <ac:picMkLst>
            <pc:docMk/>
            <pc:sldMk cId="2941979333" sldId="310"/>
            <ac:picMk id="7" creationId="{D7504D51-631B-E0D4-5695-2D814467984F}"/>
          </ac:picMkLst>
        </pc:picChg>
        <pc:picChg chg="add mod">
          <ac:chgData name="Dinh Nguyen" userId="75ea2f2f01fb72ed" providerId="LiveId" clId="{31821E5E-0E40-E942-AB5F-4F2290D428E6}" dt="2023-05-22T22:18:49.266" v="589" actId="14100"/>
          <ac:picMkLst>
            <pc:docMk/>
            <pc:sldMk cId="2941979333" sldId="310"/>
            <ac:picMk id="9" creationId="{00F64DBD-A606-2DED-FDD6-83EAFBB63B29}"/>
          </ac:picMkLst>
        </pc:picChg>
      </pc:sldChg>
      <pc:sldChg chg="del">
        <pc:chgData name="Dinh Nguyen" userId="75ea2f2f01fb72ed" providerId="LiveId" clId="{31821E5E-0E40-E942-AB5F-4F2290D428E6}" dt="2023-05-22T21:42:08.454" v="73" actId="2696"/>
        <pc:sldMkLst>
          <pc:docMk/>
          <pc:sldMk cId="2943869978" sldId="310"/>
        </pc:sldMkLst>
      </pc:sldChg>
      <pc:sldChg chg="del">
        <pc:chgData name="Dinh Nguyen" userId="75ea2f2f01fb72ed" providerId="LiveId" clId="{31821E5E-0E40-E942-AB5F-4F2290D428E6}" dt="2023-05-22T21:42:08.436" v="66" actId="2696"/>
        <pc:sldMkLst>
          <pc:docMk/>
          <pc:sldMk cId="3680743004" sldId="311"/>
        </pc:sldMkLst>
      </pc:sldChg>
      <pc:sldChg chg="addSp delSp modSp add mod ord">
        <pc:chgData name="Dinh Nguyen" userId="75ea2f2f01fb72ed" providerId="LiveId" clId="{31821E5E-0E40-E942-AB5F-4F2290D428E6}" dt="2023-05-22T22:24:45.294" v="680" actId="1076"/>
        <pc:sldMkLst>
          <pc:docMk/>
          <pc:sldMk cId="3856852097" sldId="311"/>
        </pc:sldMkLst>
        <pc:spChg chg="mod">
          <ac:chgData name="Dinh Nguyen" userId="75ea2f2f01fb72ed" providerId="LiveId" clId="{31821E5E-0E40-E942-AB5F-4F2290D428E6}" dt="2023-05-22T22:20:29.600" v="660" actId="14100"/>
          <ac:spMkLst>
            <pc:docMk/>
            <pc:sldMk cId="3856852097" sldId="311"/>
            <ac:spMk id="2" creationId="{96BBD5B7-FF6E-3FE3-B4DE-825A3865E62E}"/>
          </ac:spMkLst>
        </pc:spChg>
        <pc:spChg chg="mod">
          <ac:chgData name="Dinh Nguyen" userId="75ea2f2f01fb72ed" providerId="LiveId" clId="{31821E5E-0E40-E942-AB5F-4F2290D428E6}" dt="2023-05-22T22:20:10.731" v="619" actId="20577"/>
          <ac:spMkLst>
            <pc:docMk/>
            <pc:sldMk cId="3856852097" sldId="311"/>
            <ac:spMk id="139" creationId="{00000000-0000-0000-0000-000000000000}"/>
          </ac:spMkLst>
        </pc:spChg>
        <pc:picChg chg="del">
          <ac:chgData name="Dinh Nguyen" userId="75ea2f2f01fb72ed" providerId="LiveId" clId="{31821E5E-0E40-E942-AB5F-4F2290D428E6}" dt="2023-05-22T22:20:01.195" v="592" actId="478"/>
          <ac:picMkLst>
            <pc:docMk/>
            <pc:sldMk cId="3856852097" sldId="311"/>
            <ac:picMk id="4" creationId="{6AC1D2DF-60E0-8CBA-4BD6-B58B6ACE7AC2}"/>
          </ac:picMkLst>
        </pc:picChg>
        <pc:picChg chg="add mod">
          <ac:chgData name="Dinh Nguyen" userId="75ea2f2f01fb72ed" providerId="LiveId" clId="{31821E5E-0E40-E942-AB5F-4F2290D428E6}" dt="2023-05-22T22:24:45.294" v="680" actId="1076"/>
          <ac:picMkLst>
            <pc:docMk/>
            <pc:sldMk cId="3856852097" sldId="311"/>
            <ac:picMk id="5" creationId="{81BC4FAB-8160-E96F-DD28-C8AA3D19DD1C}"/>
          </ac:picMkLst>
        </pc:picChg>
        <pc:picChg chg="add mod">
          <ac:chgData name="Dinh Nguyen" userId="75ea2f2f01fb72ed" providerId="LiveId" clId="{31821E5E-0E40-E942-AB5F-4F2290D428E6}" dt="2023-05-22T22:24:36.944" v="678" actId="1076"/>
          <ac:picMkLst>
            <pc:docMk/>
            <pc:sldMk cId="3856852097" sldId="311"/>
            <ac:picMk id="7" creationId="{0EE7E4A2-F6D1-CF00-A6E9-1602AD256BEE}"/>
          </ac:picMkLst>
        </pc:picChg>
      </pc:sldChg>
      <pc:sldChg chg="del">
        <pc:chgData name="Dinh Nguyen" userId="75ea2f2f01fb72ed" providerId="LiveId" clId="{31821E5E-0E40-E942-AB5F-4F2290D428E6}" dt="2023-05-22T21:42:08.453" v="72" actId="2696"/>
        <pc:sldMkLst>
          <pc:docMk/>
          <pc:sldMk cId="1797015872" sldId="312"/>
        </pc:sldMkLst>
      </pc:sldChg>
      <pc:sldChg chg="addSp delSp modSp add mod">
        <pc:chgData name="Dinh Nguyen" userId="75ea2f2f01fb72ed" providerId="LiveId" clId="{31821E5E-0E40-E942-AB5F-4F2290D428E6}" dt="2023-05-22T22:27:54.312" v="716" actId="208"/>
        <pc:sldMkLst>
          <pc:docMk/>
          <pc:sldMk cId="3535451195" sldId="312"/>
        </pc:sldMkLst>
        <pc:spChg chg="mod">
          <ac:chgData name="Dinh Nguyen" userId="75ea2f2f01fb72ed" providerId="LiveId" clId="{31821E5E-0E40-E942-AB5F-4F2290D428E6}" dt="2023-05-22T22:25:33.959" v="694" actId="20577"/>
          <ac:spMkLst>
            <pc:docMk/>
            <pc:sldMk cId="3535451195" sldId="312"/>
            <ac:spMk id="2" creationId="{96BBD5B7-FF6E-3FE3-B4DE-825A3865E62E}"/>
          </ac:spMkLst>
        </pc:spChg>
        <pc:spChg chg="mod">
          <ac:chgData name="Dinh Nguyen" userId="75ea2f2f01fb72ed" providerId="LiveId" clId="{31821E5E-0E40-E942-AB5F-4F2290D428E6}" dt="2023-05-22T22:25:38.844" v="707" actId="20577"/>
          <ac:spMkLst>
            <pc:docMk/>
            <pc:sldMk cId="3535451195" sldId="312"/>
            <ac:spMk id="139" creationId="{00000000-0000-0000-0000-000000000000}"/>
          </ac:spMkLst>
        </pc:spChg>
        <pc:picChg chg="add mod">
          <ac:chgData name="Dinh Nguyen" userId="75ea2f2f01fb72ed" providerId="LiveId" clId="{31821E5E-0E40-E942-AB5F-4F2290D428E6}" dt="2023-05-22T22:27:54.312" v="716" actId="208"/>
          <ac:picMkLst>
            <pc:docMk/>
            <pc:sldMk cId="3535451195" sldId="312"/>
            <ac:picMk id="4" creationId="{05CE7394-ADB1-F6E8-4B71-82DE8CAB134C}"/>
          </ac:picMkLst>
        </pc:picChg>
        <pc:picChg chg="del">
          <ac:chgData name="Dinh Nguyen" userId="75ea2f2f01fb72ed" providerId="LiveId" clId="{31821E5E-0E40-E942-AB5F-4F2290D428E6}" dt="2023-05-22T22:27:29.960" v="708" actId="478"/>
          <ac:picMkLst>
            <pc:docMk/>
            <pc:sldMk cId="3535451195" sldId="312"/>
            <ac:picMk id="5" creationId="{81BC4FAB-8160-E96F-DD28-C8AA3D19DD1C}"/>
          </ac:picMkLst>
        </pc:picChg>
        <pc:picChg chg="mod">
          <ac:chgData name="Dinh Nguyen" userId="75ea2f2f01fb72ed" providerId="LiveId" clId="{31821E5E-0E40-E942-AB5F-4F2290D428E6}" dt="2023-05-22T22:27:49.881" v="715" actId="14826"/>
          <ac:picMkLst>
            <pc:docMk/>
            <pc:sldMk cId="3535451195" sldId="312"/>
            <ac:picMk id="7" creationId="{0EE7E4A2-F6D1-CF00-A6E9-1602AD256BEE}"/>
          </ac:picMkLst>
        </pc:picChg>
      </pc:sldChg>
      <pc:sldChg chg="addSp delSp modSp add mod">
        <pc:chgData name="Dinh Nguyen" userId="75ea2f2f01fb72ed" providerId="LiveId" clId="{31821E5E-0E40-E942-AB5F-4F2290D428E6}" dt="2023-05-22T22:31:33.440" v="744" actId="14826"/>
        <pc:sldMkLst>
          <pc:docMk/>
          <pc:sldMk cId="517724221" sldId="313"/>
        </pc:sldMkLst>
        <pc:spChg chg="mod">
          <ac:chgData name="Dinh Nguyen" userId="75ea2f2f01fb72ed" providerId="LiveId" clId="{31821E5E-0E40-E942-AB5F-4F2290D428E6}" dt="2023-05-22T22:30:45.162" v="730" actId="20577"/>
          <ac:spMkLst>
            <pc:docMk/>
            <pc:sldMk cId="517724221" sldId="313"/>
            <ac:spMk id="2" creationId="{96BBD5B7-FF6E-3FE3-B4DE-825A3865E62E}"/>
          </ac:spMkLst>
        </pc:spChg>
        <pc:spChg chg="mod">
          <ac:chgData name="Dinh Nguyen" userId="75ea2f2f01fb72ed" providerId="LiveId" clId="{31821E5E-0E40-E942-AB5F-4F2290D428E6}" dt="2023-05-22T22:30:50.430" v="738" actId="20577"/>
          <ac:spMkLst>
            <pc:docMk/>
            <pc:sldMk cId="517724221" sldId="313"/>
            <ac:spMk id="139" creationId="{00000000-0000-0000-0000-000000000000}"/>
          </ac:spMkLst>
        </pc:spChg>
        <pc:picChg chg="del">
          <ac:chgData name="Dinh Nguyen" userId="75ea2f2f01fb72ed" providerId="LiveId" clId="{31821E5E-0E40-E942-AB5F-4F2290D428E6}" dt="2023-05-22T22:30:37.893" v="718" actId="478"/>
          <ac:picMkLst>
            <pc:docMk/>
            <pc:sldMk cId="517724221" sldId="313"/>
            <ac:picMk id="4" creationId="{05CE7394-ADB1-F6E8-4B71-82DE8CAB134C}"/>
          </ac:picMkLst>
        </pc:picChg>
        <pc:picChg chg="add mod">
          <ac:chgData name="Dinh Nguyen" userId="75ea2f2f01fb72ed" providerId="LiveId" clId="{31821E5E-0E40-E942-AB5F-4F2290D428E6}" dt="2023-05-22T22:31:05.130" v="742" actId="208"/>
          <ac:picMkLst>
            <pc:docMk/>
            <pc:sldMk cId="517724221" sldId="313"/>
            <ac:picMk id="5" creationId="{C45FA708-9EFB-CDE5-F48A-AEBDFF3055CA}"/>
          </ac:picMkLst>
        </pc:picChg>
        <pc:picChg chg="mod">
          <ac:chgData name="Dinh Nguyen" userId="75ea2f2f01fb72ed" providerId="LiveId" clId="{31821E5E-0E40-E942-AB5F-4F2290D428E6}" dt="2023-05-22T22:31:33.440" v="744" actId="14826"/>
          <ac:picMkLst>
            <pc:docMk/>
            <pc:sldMk cId="517724221" sldId="313"/>
            <ac:picMk id="7" creationId="{0EE7E4A2-F6D1-CF00-A6E9-1602AD256BEE}"/>
          </ac:picMkLst>
        </pc:picChg>
      </pc:sldChg>
      <pc:sldChg chg="modSp add mod">
        <pc:chgData name="Dinh Nguyen" userId="75ea2f2f01fb72ed" providerId="LiveId" clId="{31821E5E-0E40-E942-AB5F-4F2290D428E6}" dt="2023-05-22T22:32:34.264" v="756" actId="20577"/>
        <pc:sldMkLst>
          <pc:docMk/>
          <pc:sldMk cId="4282921293" sldId="314"/>
        </pc:sldMkLst>
        <pc:spChg chg="mod">
          <ac:chgData name="Dinh Nguyen" userId="75ea2f2f01fb72ed" providerId="LiveId" clId="{31821E5E-0E40-E942-AB5F-4F2290D428E6}" dt="2023-05-22T22:32:34.264" v="756" actId="20577"/>
          <ac:spMkLst>
            <pc:docMk/>
            <pc:sldMk cId="4282921293" sldId="314"/>
            <ac:spMk id="131" creationId="{00000000-0000-0000-0000-000000000000}"/>
          </ac:spMkLst>
        </pc:spChg>
      </pc:sldChg>
      <pc:sldChg chg="addSp delSp modSp add mod">
        <pc:chgData name="Dinh Nguyen" userId="75ea2f2f01fb72ed" providerId="LiveId" clId="{31821E5E-0E40-E942-AB5F-4F2290D428E6}" dt="2023-05-22T22:39:49.655" v="822" actId="1076"/>
        <pc:sldMkLst>
          <pc:docMk/>
          <pc:sldMk cId="3618492123" sldId="315"/>
        </pc:sldMkLst>
        <pc:spChg chg="mod">
          <ac:chgData name="Dinh Nguyen" userId="75ea2f2f01fb72ed" providerId="LiveId" clId="{31821E5E-0E40-E942-AB5F-4F2290D428E6}" dt="2023-05-22T22:39:39.545" v="820" actId="113"/>
          <ac:spMkLst>
            <pc:docMk/>
            <pc:sldMk cId="3618492123" sldId="315"/>
            <ac:spMk id="2" creationId="{96BBD5B7-FF6E-3FE3-B4DE-825A3865E62E}"/>
          </ac:spMkLst>
        </pc:spChg>
        <pc:spChg chg="mod">
          <ac:chgData name="Dinh Nguyen" userId="75ea2f2f01fb72ed" providerId="LiveId" clId="{31821E5E-0E40-E942-AB5F-4F2290D428E6}" dt="2023-05-22T22:38:35.885" v="779" actId="20577"/>
          <ac:spMkLst>
            <pc:docMk/>
            <pc:sldMk cId="3618492123" sldId="315"/>
            <ac:spMk id="139" creationId="{00000000-0000-0000-0000-000000000000}"/>
          </ac:spMkLst>
        </pc:spChg>
        <pc:picChg chg="add mod">
          <ac:chgData name="Dinh Nguyen" userId="75ea2f2f01fb72ed" providerId="LiveId" clId="{31821E5E-0E40-E942-AB5F-4F2290D428E6}" dt="2023-05-22T22:39:49.655" v="822" actId="1076"/>
          <ac:picMkLst>
            <pc:docMk/>
            <pc:sldMk cId="3618492123" sldId="315"/>
            <ac:picMk id="4" creationId="{1900A121-0991-784E-68AB-844B61FC390E}"/>
          </ac:picMkLst>
        </pc:picChg>
        <pc:picChg chg="del">
          <ac:chgData name="Dinh Nguyen" userId="75ea2f2f01fb72ed" providerId="LiveId" clId="{31821E5E-0E40-E942-AB5F-4F2290D428E6}" dt="2023-05-22T22:38:38.733" v="781" actId="478"/>
          <ac:picMkLst>
            <pc:docMk/>
            <pc:sldMk cId="3618492123" sldId="315"/>
            <ac:picMk id="5" creationId="{C45FA708-9EFB-CDE5-F48A-AEBDFF3055CA}"/>
          </ac:picMkLst>
        </pc:picChg>
        <pc:picChg chg="del">
          <ac:chgData name="Dinh Nguyen" userId="75ea2f2f01fb72ed" providerId="LiveId" clId="{31821E5E-0E40-E942-AB5F-4F2290D428E6}" dt="2023-05-22T22:38:37.734" v="780" actId="478"/>
          <ac:picMkLst>
            <pc:docMk/>
            <pc:sldMk cId="3618492123" sldId="315"/>
            <ac:picMk id="7" creationId="{0EE7E4A2-F6D1-CF00-A6E9-1602AD256BEE}"/>
          </ac:picMkLst>
        </pc:picChg>
      </pc:sldChg>
      <pc:sldChg chg="delSp add del mod">
        <pc:chgData name="Dinh Nguyen" userId="75ea2f2f01fb72ed" providerId="LiveId" clId="{31821E5E-0E40-E942-AB5F-4F2290D428E6}" dt="2023-05-22T22:38:47.573" v="784" actId="2696"/>
        <pc:sldMkLst>
          <pc:docMk/>
          <pc:sldMk cId="1855087320" sldId="316"/>
        </pc:sldMkLst>
        <pc:picChg chg="del">
          <ac:chgData name="Dinh Nguyen" userId="75ea2f2f01fb72ed" providerId="LiveId" clId="{31821E5E-0E40-E942-AB5F-4F2290D428E6}" dt="2023-05-22T22:38:43.860" v="783" actId="478"/>
          <ac:picMkLst>
            <pc:docMk/>
            <pc:sldMk cId="1855087320" sldId="316"/>
            <ac:picMk id="5" creationId="{C45FA708-9EFB-CDE5-F48A-AEBDFF3055CA}"/>
          </ac:picMkLst>
        </pc:picChg>
      </pc:sldChg>
      <pc:sldChg chg="addSp delSp modSp add mod">
        <pc:chgData name="Dinh Nguyen" userId="75ea2f2f01fb72ed" providerId="LiveId" clId="{31821E5E-0E40-E942-AB5F-4F2290D428E6}" dt="2023-05-22T22:43:18.989" v="895" actId="208"/>
        <pc:sldMkLst>
          <pc:docMk/>
          <pc:sldMk cId="2899676809" sldId="316"/>
        </pc:sldMkLst>
        <pc:spChg chg="mod">
          <ac:chgData name="Dinh Nguyen" userId="75ea2f2f01fb72ed" providerId="LiveId" clId="{31821E5E-0E40-E942-AB5F-4F2290D428E6}" dt="2023-05-22T22:40:41.810" v="881" actId="20577"/>
          <ac:spMkLst>
            <pc:docMk/>
            <pc:sldMk cId="2899676809" sldId="316"/>
            <ac:spMk id="2" creationId="{96BBD5B7-FF6E-3FE3-B4DE-825A3865E62E}"/>
          </ac:spMkLst>
        </pc:spChg>
        <pc:picChg chg="del">
          <ac:chgData name="Dinh Nguyen" userId="75ea2f2f01fb72ed" providerId="LiveId" clId="{31821E5E-0E40-E942-AB5F-4F2290D428E6}" dt="2023-05-22T22:40:42.739" v="882" actId="478"/>
          <ac:picMkLst>
            <pc:docMk/>
            <pc:sldMk cId="2899676809" sldId="316"/>
            <ac:picMk id="4" creationId="{1900A121-0991-784E-68AB-844B61FC390E}"/>
          </ac:picMkLst>
        </pc:picChg>
        <pc:picChg chg="add mod">
          <ac:chgData name="Dinh Nguyen" userId="75ea2f2f01fb72ed" providerId="LiveId" clId="{31821E5E-0E40-E942-AB5F-4F2290D428E6}" dt="2023-05-22T22:43:11.216" v="892" actId="1076"/>
          <ac:picMkLst>
            <pc:docMk/>
            <pc:sldMk cId="2899676809" sldId="316"/>
            <ac:picMk id="5" creationId="{D06B7693-6F2A-D924-1EE7-2486166695A8}"/>
          </ac:picMkLst>
        </pc:picChg>
        <pc:picChg chg="add mod">
          <ac:chgData name="Dinh Nguyen" userId="75ea2f2f01fb72ed" providerId="LiveId" clId="{31821E5E-0E40-E942-AB5F-4F2290D428E6}" dt="2023-05-22T22:43:18.989" v="895" actId="208"/>
          <ac:picMkLst>
            <pc:docMk/>
            <pc:sldMk cId="2899676809" sldId="316"/>
            <ac:picMk id="7" creationId="{EA4D6511-ABA2-F1A2-879C-1074BFFF5E59}"/>
          </ac:picMkLst>
        </pc:picChg>
      </pc:sldChg>
      <pc:sldChg chg="addSp delSp modSp add mod">
        <pc:chgData name="Dinh Nguyen" userId="75ea2f2f01fb72ed" providerId="LiveId" clId="{31821E5E-0E40-E942-AB5F-4F2290D428E6}" dt="2023-05-22T22:48:30.739" v="964" actId="208"/>
        <pc:sldMkLst>
          <pc:docMk/>
          <pc:sldMk cId="3677113286" sldId="317"/>
        </pc:sldMkLst>
        <pc:spChg chg="mod">
          <ac:chgData name="Dinh Nguyen" userId="75ea2f2f01fb72ed" providerId="LiveId" clId="{31821E5E-0E40-E942-AB5F-4F2290D428E6}" dt="2023-05-22T22:48:18.991" v="961" actId="1076"/>
          <ac:spMkLst>
            <pc:docMk/>
            <pc:sldMk cId="3677113286" sldId="317"/>
            <ac:spMk id="2" creationId="{96BBD5B7-FF6E-3FE3-B4DE-825A3865E62E}"/>
          </ac:spMkLst>
        </pc:spChg>
        <pc:picChg chg="add mod">
          <ac:chgData name="Dinh Nguyen" userId="75ea2f2f01fb72ed" providerId="LiveId" clId="{31821E5E-0E40-E942-AB5F-4F2290D428E6}" dt="2023-05-22T22:48:30.739" v="964" actId="208"/>
          <ac:picMkLst>
            <pc:docMk/>
            <pc:sldMk cId="3677113286" sldId="317"/>
            <ac:picMk id="4" creationId="{F968008C-2944-BDC4-D344-2C9BD548D6D6}"/>
          </ac:picMkLst>
        </pc:picChg>
        <pc:picChg chg="del">
          <ac:chgData name="Dinh Nguyen" userId="75ea2f2f01fb72ed" providerId="LiveId" clId="{31821E5E-0E40-E942-AB5F-4F2290D428E6}" dt="2023-05-22T22:44:00.052" v="954" actId="478"/>
          <ac:picMkLst>
            <pc:docMk/>
            <pc:sldMk cId="3677113286" sldId="317"/>
            <ac:picMk id="5" creationId="{D06B7693-6F2A-D924-1EE7-2486166695A8}"/>
          </ac:picMkLst>
        </pc:picChg>
        <pc:picChg chg="del">
          <ac:chgData name="Dinh Nguyen" userId="75ea2f2f01fb72ed" providerId="LiveId" clId="{31821E5E-0E40-E942-AB5F-4F2290D428E6}" dt="2023-05-22T22:43:58.678" v="953" actId="478"/>
          <ac:picMkLst>
            <pc:docMk/>
            <pc:sldMk cId="3677113286" sldId="317"/>
            <ac:picMk id="7" creationId="{EA4D6511-ABA2-F1A2-879C-1074BFFF5E59}"/>
          </ac:picMkLst>
        </pc:picChg>
      </pc:sldChg>
    </pc:docChg>
  </pc:docChgLst>
  <pc:docChgLst>
    <pc:chgData name="Dinh Nguyen" userId="75ea2f2f01fb72ed" providerId="LiveId" clId="{7BB28EA8-7551-F94B-8425-A680F40883FA}"/>
    <pc:docChg chg="undo custSel addSld delSld modSld sldOrd">
      <pc:chgData name="Dinh Nguyen" userId="75ea2f2f01fb72ed" providerId="LiveId" clId="{7BB28EA8-7551-F94B-8425-A680F40883FA}" dt="2023-05-28T18:34:09.959" v="452"/>
      <pc:docMkLst>
        <pc:docMk/>
      </pc:docMkLst>
      <pc:sldChg chg="del">
        <pc:chgData name="Dinh Nguyen" userId="75ea2f2f01fb72ed" providerId="LiveId" clId="{7BB28EA8-7551-F94B-8425-A680F40883FA}" dt="2023-05-28T16:56:24.187" v="1" actId="2696"/>
        <pc:sldMkLst>
          <pc:docMk/>
          <pc:sldMk cId="570591724" sldId="306"/>
        </pc:sldMkLst>
      </pc:sldChg>
      <pc:sldChg chg="del">
        <pc:chgData name="Dinh Nguyen" userId="75ea2f2f01fb72ed" providerId="LiveId" clId="{7BB28EA8-7551-F94B-8425-A680F40883FA}" dt="2023-05-28T16:56:24.197" v="2" actId="2696"/>
        <pc:sldMkLst>
          <pc:docMk/>
          <pc:sldMk cId="2336702317" sldId="307"/>
        </pc:sldMkLst>
      </pc:sldChg>
      <pc:sldChg chg="del">
        <pc:chgData name="Dinh Nguyen" userId="75ea2f2f01fb72ed" providerId="LiveId" clId="{7BB28EA8-7551-F94B-8425-A680F40883FA}" dt="2023-05-28T18:28:15.740" v="4" actId="2696"/>
        <pc:sldMkLst>
          <pc:docMk/>
          <pc:sldMk cId="59022234" sldId="309"/>
        </pc:sldMkLst>
      </pc:sldChg>
      <pc:sldChg chg="add">
        <pc:chgData name="Dinh Nguyen" userId="75ea2f2f01fb72ed" providerId="LiveId" clId="{7BB28EA8-7551-F94B-8425-A680F40883FA}" dt="2023-05-28T16:56:22.139" v="0"/>
        <pc:sldMkLst>
          <pc:docMk/>
          <pc:sldMk cId="2920604056" sldId="310"/>
        </pc:sldMkLst>
      </pc:sldChg>
      <pc:sldChg chg="add">
        <pc:chgData name="Dinh Nguyen" userId="75ea2f2f01fb72ed" providerId="LiveId" clId="{7BB28EA8-7551-F94B-8425-A680F40883FA}" dt="2023-05-28T18:28:14.608" v="3"/>
        <pc:sldMkLst>
          <pc:docMk/>
          <pc:sldMk cId="786643962" sldId="678"/>
        </pc:sldMkLst>
      </pc:sldChg>
      <pc:sldChg chg="modSp add mod ord">
        <pc:chgData name="Dinh Nguyen" userId="75ea2f2f01fb72ed" providerId="LiveId" clId="{7BB28EA8-7551-F94B-8425-A680F40883FA}" dt="2023-05-28T18:28:49.528" v="66" actId="404"/>
        <pc:sldMkLst>
          <pc:docMk/>
          <pc:sldMk cId="2114641369" sldId="679"/>
        </pc:sldMkLst>
        <pc:spChg chg="mod">
          <ac:chgData name="Dinh Nguyen" userId="75ea2f2f01fb72ed" providerId="LiveId" clId="{7BB28EA8-7551-F94B-8425-A680F40883FA}" dt="2023-05-28T18:28:49.528" v="66" actId="404"/>
          <ac:spMkLst>
            <pc:docMk/>
            <pc:sldMk cId="2114641369" sldId="679"/>
            <ac:spMk id="131" creationId="{00000000-0000-0000-0000-000000000000}"/>
          </ac:spMkLst>
        </pc:spChg>
      </pc:sldChg>
      <pc:sldChg chg="add ord">
        <pc:chgData name="Dinh Nguyen" userId="75ea2f2f01fb72ed" providerId="LiveId" clId="{7BB28EA8-7551-F94B-8425-A680F40883FA}" dt="2023-05-28T18:28:28.913" v="6" actId="20578"/>
        <pc:sldMkLst>
          <pc:docMk/>
          <pc:sldMk cId="1185531947" sldId="680"/>
        </pc:sldMkLst>
      </pc:sldChg>
      <pc:sldChg chg="addSp delSp modSp add mod ord">
        <pc:chgData name="Dinh Nguyen" userId="75ea2f2f01fb72ed" providerId="LiveId" clId="{7BB28EA8-7551-F94B-8425-A680F40883FA}" dt="2023-05-28T18:30:12.658" v="150" actId="1076"/>
        <pc:sldMkLst>
          <pc:docMk/>
          <pc:sldMk cId="3321779242" sldId="681"/>
        </pc:sldMkLst>
        <pc:spChg chg="mod">
          <ac:chgData name="Dinh Nguyen" userId="75ea2f2f01fb72ed" providerId="LiveId" clId="{7BB28EA8-7551-F94B-8425-A680F40883FA}" dt="2023-05-28T18:29:17.449" v="71" actId="20577"/>
          <ac:spMkLst>
            <pc:docMk/>
            <pc:sldMk cId="3321779242" sldId="681"/>
            <ac:spMk id="139" creationId="{00000000-0000-0000-0000-000000000000}"/>
          </ac:spMkLst>
        </pc:spChg>
        <pc:spChg chg="mod">
          <ac:chgData name="Dinh Nguyen" userId="75ea2f2f01fb72ed" providerId="LiveId" clId="{7BB28EA8-7551-F94B-8425-A680F40883FA}" dt="2023-05-28T18:30:01.047" v="145" actId="113"/>
          <ac:spMkLst>
            <pc:docMk/>
            <pc:sldMk cId="3321779242" sldId="681"/>
            <ac:spMk id="140" creationId="{00000000-0000-0000-0000-000000000000}"/>
          </ac:spMkLst>
        </pc:spChg>
        <pc:picChg chg="add mod">
          <ac:chgData name="Dinh Nguyen" userId="75ea2f2f01fb72ed" providerId="LiveId" clId="{7BB28EA8-7551-F94B-8425-A680F40883FA}" dt="2023-05-28T18:30:12.658" v="150" actId="1076"/>
          <ac:picMkLst>
            <pc:docMk/>
            <pc:sldMk cId="3321779242" sldId="681"/>
            <ac:picMk id="2" creationId="{3E43BFD1-8DD0-31FF-3E7F-7E832FB48379}"/>
          </ac:picMkLst>
        </pc:picChg>
        <pc:picChg chg="del">
          <ac:chgData name="Dinh Nguyen" userId="75ea2f2f01fb72ed" providerId="LiveId" clId="{7BB28EA8-7551-F94B-8425-A680F40883FA}" dt="2023-05-28T18:29:00.503" v="68" actId="478"/>
          <ac:picMkLst>
            <pc:docMk/>
            <pc:sldMk cId="3321779242" sldId="681"/>
            <ac:picMk id="9220" creationId="{7EDA7D4C-AB16-3973-75EB-90DB40592C61}"/>
          </ac:picMkLst>
        </pc:picChg>
      </pc:sldChg>
      <pc:sldChg chg="addSp delSp modSp add mod">
        <pc:chgData name="Dinh Nguyen" userId="75ea2f2f01fb72ed" providerId="LiveId" clId="{7BB28EA8-7551-F94B-8425-A680F40883FA}" dt="2023-05-28T18:30:38.287" v="166" actId="1076"/>
        <pc:sldMkLst>
          <pc:docMk/>
          <pc:sldMk cId="3667081175" sldId="682"/>
        </pc:sldMkLst>
        <pc:spChg chg="mod">
          <ac:chgData name="Dinh Nguyen" userId="75ea2f2f01fb72ed" providerId="LiveId" clId="{7BB28EA8-7551-F94B-8425-A680F40883FA}" dt="2023-05-28T18:30:23.127" v="159" actId="20577"/>
          <ac:spMkLst>
            <pc:docMk/>
            <pc:sldMk cId="3667081175" sldId="682"/>
            <ac:spMk id="140" creationId="{00000000-0000-0000-0000-000000000000}"/>
          </ac:spMkLst>
        </pc:spChg>
        <pc:picChg chg="del mod">
          <ac:chgData name="Dinh Nguyen" userId="75ea2f2f01fb72ed" providerId="LiveId" clId="{7BB28EA8-7551-F94B-8425-A680F40883FA}" dt="2023-05-28T18:30:29.416" v="162" actId="478"/>
          <ac:picMkLst>
            <pc:docMk/>
            <pc:sldMk cId="3667081175" sldId="682"/>
            <ac:picMk id="2" creationId="{3E43BFD1-8DD0-31FF-3E7F-7E832FB48379}"/>
          </ac:picMkLst>
        </pc:picChg>
        <pc:picChg chg="add mod">
          <ac:chgData name="Dinh Nguyen" userId="75ea2f2f01fb72ed" providerId="LiveId" clId="{7BB28EA8-7551-F94B-8425-A680F40883FA}" dt="2023-05-28T18:30:38.287" v="166" actId="1076"/>
          <ac:picMkLst>
            <pc:docMk/>
            <pc:sldMk cId="3667081175" sldId="682"/>
            <ac:picMk id="3" creationId="{A7C5AA49-BF19-59FF-A4DF-AC2866999AD1}"/>
          </ac:picMkLst>
        </pc:picChg>
      </pc:sldChg>
      <pc:sldChg chg="addSp delSp modSp add mod">
        <pc:chgData name="Dinh Nguyen" userId="75ea2f2f01fb72ed" providerId="LiveId" clId="{7BB28EA8-7551-F94B-8425-A680F40883FA}" dt="2023-05-28T18:32:03.704" v="255" actId="20577"/>
        <pc:sldMkLst>
          <pc:docMk/>
          <pc:sldMk cId="2996669702" sldId="683"/>
        </pc:sldMkLst>
        <pc:spChg chg="mod">
          <ac:chgData name="Dinh Nguyen" userId="75ea2f2f01fb72ed" providerId="LiveId" clId="{7BB28EA8-7551-F94B-8425-A680F40883FA}" dt="2023-05-28T18:32:03.704" v="255" actId="20577"/>
          <ac:spMkLst>
            <pc:docMk/>
            <pc:sldMk cId="2996669702" sldId="683"/>
            <ac:spMk id="140" creationId="{00000000-0000-0000-0000-000000000000}"/>
          </ac:spMkLst>
        </pc:spChg>
        <pc:picChg chg="add mod">
          <ac:chgData name="Dinh Nguyen" userId="75ea2f2f01fb72ed" providerId="LiveId" clId="{7BB28EA8-7551-F94B-8425-A680F40883FA}" dt="2023-05-28T18:31:12.369" v="190" actId="1076"/>
          <ac:picMkLst>
            <pc:docMk/>
            <pc:sldMk cId="2996669702" sldId="683"/>
            <ac:picMk id="2" creationId="{E6FA2669-2F46-BE49-C9BC-F14156499F84}"/>
          </ac:picMkLst>
        </pc:picChg>
        <pc:picChg chg="del">
          <ac:chgData name="Dinh Nguyen" userId="75ea2f2f01fb72ed" providerId="LiveId" clId="{7BB28EA8-7551-F94B-8425-A680F40883FA}" dt="2023-05-28T18:30:56.039" v="187" actId="478"/>
          <ac:picMkLst>
            <pc:docMk/>
            <pc:sldMk cId="2996669702" sldId="683"/>
            <ac:picMk id="3" creationId="{A7C5AA49-BF19-59FF-A4DF-AC2866999AD1}"/>
          </ac:picMkLst>
        </pc:picChg>
        <pc:picChg chg="add mod">
          <ac:chgData name="Dinh Nguyen" userId="75ea2f2f01fb72ed" providerId="LiveId" clId="{7BB28EA8-7551-F94B-8425-A680F40883FA}" dt="2023-05-28T18:31:25.151" v="192" actId="1076"/>
          <ac:picMkLst>
            <pc:docMk/>
            <pc:sldMk cId="2996669702" sldId="683"/>
            <ac:picMk id="4" creationId="{E0E4B2EE-791B-4978-1400-7275C045A7A8}"/>
          </ac:picMkLst>
        </pc:picChg>
      </pc:sldChg>
      <pc:sldChg chg="addSp delSp modSp add mod ord">
        <pc:chgData name="Dinh Nguyen" userId="75ea2f2f01fb72ed" providerId="LiveId" clId="{7BB28EA8-7551-F94B-8425-A680F40883FA}" dt="2023-05-28T18:31:59.801" v="239" actId="1076"/>
        <pc:sldMkLst>
          <pc:docMk/>
          <pc:sldMk cId="3875160535" sldId="684"/>
        </pc:sldMkLst>
        <pc:spChg chg="mod">
          <ac:chgData name="Dinh Nguyen" userId="75ea2f2f01fb72ed" providerId="LiveId" clId="{7BB28EA8-7551-F94B-8425-A680F40883FA}" dt="2023-05-28T18:31:50.336" v="233" actId="20577"/>
          <ac:spMkLst>
            <pc:docMk/>
            <pc:sldMk cId="3875160535" sldId="684"/>
            <ac:spMk id="140" creationId="{00000000-0000-0000-0000-000000000000}"/>
          </ac:spMkLst>
        </pc:spChg>
        <pc:picChg chg="add mod">
          <ac:chgData name="Dinh Nguyen" userId="75ea2f2f01fb72ed" providerId="LiveId" clId="{7BB28EA8-7551-F94B-8425-A680F40883FA}" dt="2023-05-28T18:31:59.801" v="239" actId="1076"/>
          <ac:picMkLst>
            <pc:docMk/>
            <pc:sldMk cId="3875160535" sldId="684"/>
            <ac:picMk id="2" creationId="{9D8E70C9-C01D-E422-218E-784A9B7FC434}"/>
          </ac:picMkLst>
        </pc:picChg>
        <pc:picChg chg="del">
          <ac:chgData name="Dinh Nguyen" userId="75ea2f2f01fb72ed" providerId="LiveId" clId="{7BB28EA8-7551-F94B-8425-A680F40883FA}" dt="2023-05-28T18:31:51.422" v="234" actId="478"/>
          <ac:picMkLst>
            <pc:docMk/>
            <pc:sldMk cId="3875160535" sldId="684"/>
            <ac:picMk id="3" creationId="{A7C5AA49-BF19-59FF-A4DF-AC2866999AD1}"/>
          </ac:picMkLst>
        </pc:picChg>
      </pc:sldChg>
      <pc:sldChg chg="addSp delSp modSp add mod ord">
        <pc:chgData name="Dinh Nguyen" userId="75ea2f2f01fb72ed" providerId="LiveId" clId="{7BB28EA8-7551-F94B-8425-A680F40883FA}" dt="2023-05-28T18:33:37.367" v="402" actId="20577"/>
        <pc:sldMkLst>
          <pc:docMk/>
          <pc:sldMk cId="2258614789" sldId="685"/>
        </pc:sldMkLst>
        <pc:spChg chg="mod">
          <ac:chgData name="Dinh Nguyen" userId="75ea2f2f01fb72ed" providerId="LiveId" clId="{7BB28EA8-7551-F94B-8425-A680F40883FA}" dt="2023-05-28T18:33:37.367" v="402" actId="20577"/>
          <ac:spMkLst>
            <pc:docMk/>
            <pc:sldMk cId="2258614789" sldId="685"/>
            <ac:spMk id="140" creationId="{00000000-0000-0000-0000-000000000000}"/>
          </ac:spMkLst>
        </pc:spChg>
        <pc:picChg chg="del">
          <ac:chgData name="Dinh Nguyen" userId="75ea2f2f01fb72ed" providerId="LiveId" clId="{7BB28EA8-7551-F94B-8425-A680F40883FA}" dt="2023-05-28T18:32:23.156" v="257" actId="478"/>
          <ac:picMkLst>
            <pc:docMk/>
            <pc:sldMk cId="2258614789" sldId="685"/>
            <ac:picMk id="2" creationId="{9D8E70C9-C01D-E422-218E-784A9B7FC434}"/>
          </ac:picMkLst>
        </pc:picChg>
        <pc:picChg chg="add mod">
          <ac:chgData name="Dinh Nguyen" userId="75ea2f2f01fb72ed" providerId="LiveId" clId="{7BB28EA8-7551-F94B-8425-A680F40883FA}" dt="2023-05-28T18:32:32.166" v="262" actId="1076"/>
          <ac:picMkLst>
            <pc:docMk/>
            <pc:sldMk cId="2258614789" sldId="685"/>
            <ac:picMk id="3" creationId="{EED5C955-0644-5207-8EF6-B154E2A891D7}"/>
          </ac:picMkLst>
        </pc:picChg>
      </pc:sldChg>
      <pc:sldChg chg="modSp add mod">
        <pc:chgData name="Dinh Nguyen" userId="75ea2f2f01fb72ed" providerId="LiveId" clId="{7BB28EA8-7551-F94B-8425-A680F40883FA}" dt="2023-05-28T18:32:58.903" v="309" actId="20577"/>
        <pc:sldMkLst>
          <pc:docMk/>
          <pc:sldMk cId="1071693794" sldId="686"/>
        </pc:sldMkLst>
        <pc:spChg chg="mod">
          <ac:chgData name="Dinh Nguyen" userId="75ea2f2f01fb72ed" providerId="LiveId" clId="{7BB28EA8-7551-F94B-8425-A680F40883FA}" dt="2023-05-28T18:32:58.903" v="309" actId="20577"/>
          <ac:spMkLst>
            <pc:docMk/>
            <pc:sldMk cId="1071693794" sldId="686"/>
            <ac:spMk id="131" creationId="{00000000-0000-0000-0000-000000000000}"/>
          </ac:spMkLst>
        </pc:spChg>
      </pc:sldChg>
      <pc:sldChg chg="modSp add mod">
        <pc:chgData name="Dinh Nguyen" userId="75ea2f2f01fb72ed" providerId="LiveId" clId="{7BB28EA8-7551-F94B-8425-A680F40883FA}" dt="2023-05-28T18:33:23.649" v="340" actId="20577"/>
        <pc:sldMkLst>
          <pc:docMk/>
          <pc:sldMk cId="622500006" sldId="687"/>
        </pc:sldMkLst>
        <pc:spChg chg="mod">
          <ac:chgData name="Dinh Nguyen" userId="75ea2f2f01fb72ed" providerId="LiveId" clId="{7BB28EA8-7551-F94B-8425-A680F40883FA}" dt="2023-05-28T18:33:23.649" v="340" actId="20577"/>
          <ac:spMkLst>
            <pc:docMk/>
            <pc:sldMk cId="622500006" sldId="687"/>
            <ac:spMk id="131" creationId="{00000000-0000-0000-0000-000000000000}"/>
          </ac:spMkLst>
        </pc:spChg>
      </pc:sldChg>
      <pc:sldChg chg="addSp delSp modSp add mod">
        <pc:chgData name="Dinh Nguyen" userId="75ea2f2f01fb72ed" providerId="LiveId" clId="{7BB28EA8-7551-F94B-8425-A680F40883FA}" dt="2023-05-28T18:34:05.735" v="451" actId="20577"/>
        <pc:sldMkLst>
          <pc:docMk/>
          <pc:sldMk cId="1603062398" sldId="688"/>
        </pc:sldMkLst>
        <pc:spChg chg="mod">
          <ac:chgData name="Dinh Nguyen" userId="75ea2f2f01fb72ed" providerId="LiveId" clId="{7BB28EA8-7551-F94B-8425-A680F40883FA}" dt="2023-05-28T18:34:05.735" v="451" actId="20577"/>
          <ac:spMkLst>
            <pc:docMk/>
            <pc:sldMk cId="1603062398" sldId="688"/>
            <ac:spMk id="140" creationId="{00000000-0000-0000-0000-000000000000}"/>
          </ac:spMkLst>
        </pc:spChg>
        <pc:picChg chg="add mod">
          <ac:chgData name="Dinh Nguyen" userId="75ea2f2f01fb72ed" providerId="LiveId" clId="{7BB28EA8-7551-F94B-8425-A680F40883FA}" dt="2023-05-28T18:34:00.326" v="407" actId="1076"/>
          <ac:picMkLst>
            <pc:docMk/>
            <pc:sldMk cId="1603062398" sldId="688"/>
            <ac:picMk id="2" creationId="{DE20E969-E49A-44C6-7874-13D0A7ABF5A4}"/>
          </ac:picMkLst>
        </pc:picChg>
        <pc:picChg chg="del">
          <ac:chgData name="Dinh Nguyen" userId="75ea2f2f01fb72ed" providerId="LiveId" clId="{7BB28EA8-7551-F94B-8425-A680F40883FA}" dt="2023-05-28T18:33:54.749" v="404" actId="478"/>
          <ac:picMkLst>
            <pc:docMk/>
            <pc:sldMk cId="1603062398" sldId="688"/>
            <ac:picMk id="3" creationId="{EED5C955-0644-5207-8EF6-B154E2A891D7}"/>
          </ac:picMkLst>
        </pc:picChg>
      </pc:sldChg>
      <pc:sldChg chg="add">
        <pc:chgData name="Dinh Nguyen" userId="75ea2f2f01fb72ed" providerId="LiveId" clId="{7BB28EA8-7551-F94B-8425-A680F40883FA}" dt="2023-05-28T18:34:09.959" v="452"/>
        <pc:sldMkLst>
          <pc:docMk/>
          <pc:sldMk cId="1072754717" sldId="6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16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84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037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990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49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895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515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4098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399" cy="4114799"/>
          </a:xfrm>
          <a:prstGeom prst="rect">
            <a:avLst/>
          </a:prstGeom>
        </p:spPr>
        <p:txBody>
          <a:bodyPr lIns="89715" tIns="89715" rIns="89715" bIns="89715" anchor="ctr" anchorCtr="0">
            <a:noAutofit/>
          </a:bodyPr>
          <a:lstStyle/>
          <a:p>
            <a:endParaRPr lang="vi-VN" dirty="0"/>
          </a:p>
        </p:txBody>
      </p:sp>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658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804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41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5095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112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243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4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399" cy="4114799"/>
          </a:xfrm>
          <a:prstGeom prst="rect">
            <a:avLst/>
          </a:prstGeom>
        </p:spPr>
        <p:txBody>
          <a:bodyPr lIns="89715" tIns="89715" rIns="89715" bIns="89715" anchor="ctr" anchorCtr="0">
            <a:noAutofit/>
          </a:bodyPr>
          <a:lstStyle/>
          <a:p>
            <a:endParaRPr lang="vi-VN" dirty="0"/>
          </a:p>
        </p:txBody>
      </p:sp>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656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5765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888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278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399" cy="4114799"/>
          </a:xfrm>
          <a:prstGeom prst="rect">
            <a:avLst/>
          </a:prstGeom>
        </p:spPr>
        <p:txBody>
          <a:bodyPr lIns="89715" tIns="89715" rIns="89715" bIns="89715" anchor="ctr" anchorCtr="0">
            <a:noAutofit/>
          </a:bodyPr>
          <a:lstStyle/>
          <a:p>
            <a:endParaRPr lang="vi-VN" dirty="0"/>
          </a:p>
        </p:txBody>
      </p:sp>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66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293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226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84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2732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45"/>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45"/>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40"/>
              </a:spcBef>
              <a:spcAft>
                <a:spcPts val="0"/>
              </a:spcAft>
              <a:buClr>
                <a:srgbClr val="FF5A33"/>
              </a:buClr>
              <a:buSzPts val="2200"/>
              <a:buNone/>
              <a:defRPr sz="2200" b="1" cap="small">
                <a:solidFill>
                  <a:srgbClr val="FF5A33"/>
                </a:solidFill>
                <a:latin typeface="Times New Roman"/>
                <a:ea typeface="Times New Roman"/>
                <a:cs typeface="Times New Roman"/>
                <a:sym typeface="Times New Roman"/>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cxnSp>
        <p:nvCxnSpPr>
          <p:cNvPr id="18" name="Google Shape;18;p45"/>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45"/>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45"/>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5A33"/>
              </a:buClr>
              <a:buSzPts val="3400"/>
              <a:buFont typeface="Calibri"/>
              <a:buNone/>
              <a:defRPr sz="3400" b="1" cap="small">
                <a:solidFill>
                  <a:srgbClr val="FF5A33"/>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1" name="Google Shape;21;p45" descr="Android (operating system) - Wikipedia"/>
          <p:cNvPicPr preferRelativeResize="0"/>
          <p:nvPr/>
        </p:nvPicPr>
        <p:blipFill rotWithShape="1">
          <a:blip r:embed="rId3">
            <a:alphaModFix/>
          </a:blip>
          <a:srcRect/>
          <a:stretch/>
        </p:blipFill>
        <p:spPr>
          <a:xfrm>
            <a:off x="1805752" y="2863810"/>
            <a:ext cx="1817999" cy="15875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5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4"/>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6" name="Google Shape;76;p5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55"/>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5"/>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5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85"/>
        <p:cNvGrpSpPr/>
        <p:nvPr/>
      </p:nvGrpSpPr>
      <p:grpSpPr>
        <a:xfrm>
          <a:off x="0" y="0"/>
          <a:ext cx="0" cy="0"/>
          <a:chOff x="0" y="0"/>
          <a:chExt cx="0" cy="0"/>
        </a:xfrm>
      </p:grpSpPr>
      <p:sp>
        <p:nvSpPr>
          <p:cNvPr id="86" name="Google Shape;86;p5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6"/>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9900"/>
              </a:buClr>
              <a:buSzPts val="3200"/>
              <a:buFont typeface="Quattrocento Sans"/>
              <a:buNone/>
            </a:pPr>
            <a:r>
              <a:rPr lang="en-US" sz="3200" b="1" i="0" u="none" strike="noStrike" cap="small">
                <a:solidFill>
                  <a:srgbClr val="FF9900"/>
                </a:solidFill>
                <a:latin typeface="Quattrocento Sans"/>
                <a:ea typeface="Quattrocento Sans"/>
                <a:cs typeface="Quattrocento Sans"/>
                <a:sym typeface="Quattrocento Sans"/>
              </a:rPr>
              <a:t>Click to edit Master title style</a:t>
            </a:r>
            <a:endParaRPr sz="3200" b="1" i="0" u="none" strike="noStrike" cap="small">
              <a:solidFill>
                <a:srgbClr val="FF9900"/>
              </a:solidFill>
              <a:latin typeface="Quattrocento Sans"/>
              <a:ea typeface="Quattrocento Sans"/>
              <a:cs typeface="Quattrocento Sans"/>
              <a:sym typeface="Quattrocento Sans"/>
            </a:endParaRPr>
          </a:p>
        </p:txBody>
      </p:sp>
      <p:sp>
        <p:nvSpPr>
          <p:cNvPr id="88" name="Google Shape;88;p56"/>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89" name="Google Shape;89;p56"/>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0" name="Google Shape;90;p56"/>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1"/>
        <p:cNvGrpSpPr/>
        <p:nvPr/>
      </p:nvGrpSpPr>
      <p:grpSpPr>
        <a:xfrm>
          <a:off x="0" y="0"/>
          <a:ext cx="0" cy="0"/>
          <a:chOff x="0" y="0"/>
          <a:chExt cx="0" cy="0"/>
        </a:xfrm>
      </p:grpSpPr>
      <p:sp>
        <p:nvSpPr>
          <p:cNvPr id="92" name="Google Shape;92;p57"/>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7"/>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57"/>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57"/>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96"/>
        <p:cNvGrpSpPr/>
        <p:nvPr/>
      </p:nvGrpSpPr>
      <p:grpSpPr>
        <a:xfrm>
          <a:off x="0" y="0"/>
          <a:ext cx="0" cy="0"/>
          <a:chOff x="0" y="0"/>
          <a:chExt cx="0" cy="0"/>
        </a:xfrm>
      </p:grpSpPr>
      <p:sp>
        <p:nvSpPr>
          <p:cNvPr id="97" name="Google Shape;97;p58"/>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8"/>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9" name="Google Shape;99;p58"/>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FF5A33"/>
              </a:buClr>
              <a:buSzPts val="2800"/>
              <a:buFont typeface="Quattrocento Sans"/>
              <a:buNone/>
              <a:defRPr sz="2800" b="1" cap="small">
                <a:solidFill>
                  <a:srgbClr val="FF5A33"/>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6"/>
          <p:cNvSpPr txBox="1">
            <a:spLocks noGrp="1"/>
          </p:cNvSpPr>
          <p:nvPr>
            <p:ph type="body" idx="1"/>
          </p:nvPr>
        </p:nvSpPr>
        <p:spPr>
          <a:xfrm>
            <a:off x="609600" y="1066799"/>
            <a:ext cx="10972800" cy="5412377"/>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FF5A33"/>
              </a:buClr>
              <a:buSzPts val="2800"/>
              <a:buFont typeface="Noto Sans Symbols"/>
              <a:buChar char="❑"/>
              <a:defRPr sz="2800">
                <a:latin typeface="Times New Roman"/>
                <a:ea typeface="Times New Roman"/>
                <a:cs typeface="Times New Roman"/>
                <a:sym typeface="Times New Roman"/>
              </a:defRPr>
            </a:lvl1pPr>
            <a:lvl2pPr marL="914400" lvl="1" indent="-3810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5" name="Google Shape;25;p46"/>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6" name="Google Shape;26;p46"/>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4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4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4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5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5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5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5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5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
        <p:cNvGrpSpPr/>
        <p:nvPr/>
      </p:nvGrpSpPr>
      <p:grpSpPr>
        <a:xfrm>
          <a:off x="0" y="0"/>
          <a:ext cx="0" cy="0"/>
          <a:chOff x="0" y="0"/>
          <a:chExt cx="0" cy="0"/>
        </a:xfrm>
      </p:grpSpPr>
      <p:sp>
        <p:nvSpPr>
          <p:cNvPr id="54" name="Google Shape;54;p51"/>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pic>
        <p:nvPicPr>
          <p:cNvPr id="55" name="Google Shape;55;p51"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56" name="Google Shape;56;p51"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57" name="Google Shape;57;p51"/>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i="0" u="none" strike="noStrike" cap="none">
                <a:solidFill>
                  <a:schemeClr val="lt1"/>
                </a:solidFill>
                <a:latin typeface="Calibri"/>
                <a:ea typeface="Calibri"/>
                <a:cs typeface="Calibri"/>
                <a:sym typeface="Calibri"/>
              </a:rPr>
              <a:t>DEM</a:t>
            </a:r>
            <a:r>
              <a:rPr lang="en-US" sz="11500" b="1" i="0" u="none" strike="noStrike" cap="none">
                <a:solidFill>
                  <a:schemeClr val="lt1"/>
                </a:solidFill>
                <a:latin typeface="Calibri"/>
                <a:ea typeface="Calibri"/>
                <a:cs typeface="Calibri"/>
                <a:sym typeface="Calibri"/>
              </a:rPr>
              <a: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8" name="Google Shape;58;p51"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5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2" name="Google Shape;62;p5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3" name="Google Shape;63;p5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5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3"/>
          <p:cNvSpPr>
            <a:spLocks noGrp="1"/>
          </p:cNvSpPr>
          <p:nvPr>
            <p:ph type="pic" idx="2"/>
          </p:nvPr>
        </p:nvSpPr>
        <p:spPr>
          <a:xfrm>
            <a:off x="2389717" y="612775"/>
            <a:ext cx="7315200" cy="4114800"/>
          </a:xfrm>
          <a:prstGeom prst="rect">
            <a:avLst/>
          </a:prstGeom>
          <a:noFill/>
          <a:ln>
            <a:noFill/>
          </a:ln>
        </p:spPr>
      </p:sp>
      <p:sp>
        <p:nvSpPr>
          <p:cNvPr id="69" name="Google Shape;69;p5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0" name="Google Shape;70;p5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subTitle" idx="1"/>
          </p:nvPr>
        </p:nvSpPr>
        <p:spPr>
          <a:xfrm>
            <a:off x="5486400" y="4953000"/>
            <a:ext cx="6317673" cy="99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5A33"/>
              </a:buClr>
              <a:buSzPts val="2200"/>
              <a:buNone/>
            </a:pPr>
            <a:r>
              <a:rPr lang="en-US"/>
              <a:t>firebase</a:t>
            </a:r>
            <a:endParaRPr/>
          </a:p>
        </p:txBody>
      </p:sp>
      <p:sp>
        <p:nvSpPr>
          <p:cNvPr id="105" name="Google Shape;105;p1"/>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5A33"/>
              </a:buClr>
              <a:buSzPts val="3400"/>
              <a:buFont typeface="Calibri"/>
              <a:buNone/>
            </a:pPr>
            <a:r>
              <a:rPr lang="en-US" sz="2400"/>
              <a:t>LẬP TRÌNH ANDROID VỚI REST API</a:t>
            </a:r>
            <a:endParaRPr sz="2400"/>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Các tính năng chính của Firebase</a:t>
            </a:r>
            <a:endParaRPr/>
          </a:p>
        </p:txBody>
      </p:sp>
      <p:sp>
        <p:nvSpPr>
          <p:cNvPr id="140" name="Google Shape;140;p6"/>
          <p:cNvSpPr txBox="1">
            <a:spLocks noGrp="1"/>
          </p:cNvSpPr>
          <p:nvPr>
            <p:ph type="body" idx="1"/>
          </p:nvPr>
        </p:nvSpPr>
        <p:spPr>
          <a:xfrm>
            <a:off x="609600" y="1066798"/>
            <a:ext cx="10972800" cy="4668984"/>
          </a:xfrm>
          <a:prstGeom prst="rect">
            <a:avLst/>
          </a:prstGeom>
          <a:noFill/>
          <a:ln>
            <a:noFill/>
          </a:ln>
        </p:spPr>
        <p:txBody>
          <a:bodyPr spcFirstLastPara="1" wrap="square" lIns="91425" tIns="45700" rIns="91425" bIns="45700" anchor="t" anchorCtr="0">
            <a:noAutofit/>
          </a:bodyPr>
          <a:lstStyle/>
          <a:p>
            <a:pPr marL="457200" lvl="0" indent="-406400" algn="just" rtl="0">
              <a:lnSpc>
                <a:spcPct val="200000"/>
              </a:lnSpc>
              <a:spcBef>
                <a:spcPts val="560"/>
              </a:spcBef>
              <a:spcAft>
                <a:spcPts val="0"/>
              </a:spcAft>
              <a:buSzPts val="2800"/>
              <a:buChar char="❑"/>
            </a:pPr>
            <a:r>
              <a:rPr lang="vi-VN" sz="2400" b="1" dirty="0">
                <a:latin typeface="Tahoma"/>
                <a:ea typeface="Tahoma"/>
                <a:cs typeface="Tahoma"/>
                <a:sym typeface="Tahoma"/>
              </a:rPr>
              <a:t>Realtime Database</a:t>
            </a:r>
          </a:p>
          <a:p>
            <a:pPr lvl="1" indent="-406400" algn="just">
              <a:lnSpc>
                <a:spcPct val="200000"/>
              </a:lnSpc>
              <a:spcBef>
                <a:spcPts val="560"/>
              </a:spcBef>
              <a:buSzPts val="2800"/>
              <a:buChar char="❑"/>
            </a:pPr>
            <a:r>
              <a:rPr lang="vi-VN" dirty="0">
                <a:latin typeface="Tahoma"/>
                <a:ea typeface="Tahoma"/>
                <a:cs typeface="Tahoma"/>
                <a:sym typeface="Tahoma"/>
              </a:rPr>
              <a:t>Đối với các ứng dụng được xây dựng trên đa nền tảng như Android, iOS và WebApp, tất cả client sẽ cùng sử dụng một cơ sở dữ liệu. Bên cạnh đó, hệ thống dữ liệu này sẽ tự động cập nhật khi lập trình viên phát triển ứng dụng. Sau đó, tất cả dữ liệu này sẽ được truyền tải thông qua các kết nối SSl có 2048 bit. </a:t>
            </a:r>
          </a:p>
        </p:txBody>
      </p:sp>
      <p:pic>
        <p:nvPicPr>
          <p:cNvPr id="3074" name="Picture 2" descr="Realtime Database là một cơ sở dữ liệu theo thời gian thực">
            <a:extLst>
              <a:ext uri="{FF2B5EF4-FFF2-40B4-BE49-F238E27FC236}">
                <a16:creationId xmlns:a16="http://schemas.microsoft.com/office/drawing/2014/main" id="{1D76BE57-AE68-F248-4FB7-CAD84083E7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27" t="21773" r="12519" b="20253"/>
          <a:stretch/>
        </p:blipFill>
        <p:spPr bwMode="auto">
          <a:xfrm>
            <a:off x="7263740" y="5160650"/>
            <a:ext cx="4318660" cy="169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42109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Các tính năng chính của Firebase</a:t>
            </a:r>
            <a:endParaRPr/>
          </a:p>
        </p:txBody>
      </p:sp>
      <p:sp>
        <p:nvSpPr>
          <p:cNvPr id="140" name="Google Shape;140;p6"/>
          <p:cNvSpPr txBox="1">
            <a:spLocks noGrp="1"/>
          </p:cNvSpPr>
          <p:nvPr>
            <p:ph type="body" idx="1"/>
          </p:nvPr>
        </p:nvSpPr>
        <p:spPr>
          <a:xfrm>
            <a:off x="609600" y="1066798"/>
            <a:ext cx="10972800" cy="4668984"/>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b="1" dirty="0">
                <a:latin typeface="Tahoma"/>
                <a:ea typeface="Tahoma"/>
                <a:cs typeface="Tahoma"/>
                <a:sym typeface="Tahoma"/>
              </a:rPr>
              <a:t>Authentication</a:t>
            </a:r>
            <a:r>
              <a:rPr lang="vi-VN" sz="2400" dirty="0">
                <a:latin typeface="Tahoma"/>
                <a:ea typeface="Tahoma"/>
                <a:cs typeface="Tahoma"/>
                <a:sym typeface="Tahoma"/>
              </a:rPr>
              <a:t> </a:t>
            </a:r>
          </a:p>
          <a:p>
            <a:pPr lvl="1" indent="-406400" algn="just">
              <a:lnSpc>
                <a:spcPct val="150000"/>
              </a:lnSpc>
              <a:spcBef>
                <a:spcPts val="560"/>
              </a:spcBef>
              <a:buSzPts val="2800"/>
              <a:buChar char="❑"/>
            </a:pPr>
            <a:r>
              <a:rPr lang="vi-VN" dirty="0">
                <a:latin typeface="Tahoma"/>
                <a:ea typeface="Tahoma"/>
                <a:cs typeface="Tahoma"/>
                <a:sym typeface="Tahoma"/>
              </a:rPr>
              <a:t>Authentication là tính năng giúp xác thực danh tính của người dùng ứng dụng. Firebase cung cấp các bước xác thực thông qua Email, Facebook, Twitter, GitHub hay Google. Điều này giúp cho các thông tin cá nhân của khách hàng được bảo vệ một cách tốt nhất, hạn chế được tình trạng bị hacker đánh cắp. Đồng thời việc xác thực danh tính qua Firebase sẽ giúp người dùng tiếp cận sản phẩm nhanh chóng và an toàn hơn.</a:t>
            </a:r>
          </a:p>
        </p:txBody>
      </p:sp>
      <p:pic>
        <p:nvPicPr>
          <p:cNvPr id="5122" name="Picture 2" descr="Firebase Authentication and Cloud Firestore in Android - MOLO17">
            <a:extLst>
              <a:ext uri="{FF2B5EF4-FFF2-40B4-BE49-F238E27FC236}">
                <a16:creationId xmlns:a16="http://schemas.microsoft.com/office/drawing/2014/main" id="{AFC6BAAB-5433-DD23-203D-5876209DA1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59" t="19914" r="11324" b="16622"/>
          <a:stretch/>
        </p:blipFill>
        <p:spPr bwMode="auto">
          <a:xfrm>
            <a:off x="7036827" y="5106390"/>
            <a:ext cx="4545573" cy="171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728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Các tính năng chính của Firebase</a:t>
            </a:r>
            <a:endParaRPr/>
          </a:p>
        </p:txBody>
      </p:sp>
      <p:sp>
        <p:nvSpPr>
          <p:cNvPr id="140" name="Google Shape;140;p6"/>
          <p:cNvSpPr txBox="1">
            <a:spLocks noGrp="1"/>
          </p:cNvSpPr>
          <p:nvPr>
            <p:ph type="body" idx="1"/>
          </p:nvPr>
        </p:nvSpPr>
        <p:spPr>
          <a:xfrm>
            <a:off x="609600" y="1066798"/>
            <a:ext cx="10972800" cy="4668984"/>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b="1">
                <a:latin typeface="Tahoma"/>
                <a:ea typeface="Tahoma"/>
                <a:cs typeface="Tahoma"/>
                <a:sym typeface="Tahoma"/>
              </a:rPr>
              <a:t>Cloud Storage </a:t>
            </a:r>
          </a:p>
          <a:p>
            <a:pPr lvl="1" indent="-406400" algn="just">
              <a:lnSpc>
                <a:spcPct val="150000"/>
              </a:lnSpc>
              <a:spcBef>
                <a:spcPts val="560"/>
              </a:spcBef>
              <a:buSzPts val="2800"/>
              <a:buChar char="❑"/>
            </a:pPr>
            <a:r>
              <a:rPr lang="vi-VN">
                <a:latin typeface="Tahoma"/>
                <a:ea typeface="Tahoma"/>
                <a:cs typeface="Tahoma"/>
                <a:sym typeface="Tahoma"/>
              </a:rPr>
              <a:t>Cloud Storage là tính năng cho phép lưu trữ và quản lý nội dung đã tạo ra như ảnh, video, nội dung, văn bản,… Firebase Storage cung cấp các API hỗ trợ bạn upload và download các file từ ứng dụng một cách trơn tru mà không cần quan tâm đến chất lượng đường truyền mạng với độ bảo mật cao. </a:t>
            </a:r>
          </a:p>
        </p:txBody>
      </p:sp>
      <p:pic>
        <p:nvPicPr>
          <p:cNvPr id="5122" name="Picture 2">
            <a:extLst>
              <a:ext uri="{FF2B5EF4-FFF2-40B4-BE49-F238E27FC236}">
                <a16:creationId xmlns:a16="http://schemas.microsoft.com/office/drawing/2014/main" id="{AFC6BAAB-5433-DD23-203D-5876209DA185}"/>
              </a:ext>
            </a:extLst>
          </p:cNvPr>
          <p:cNvPicPr>
            <a:picLocks noChangeAspect="1" noChangeArrowheads="1"/>
          </p:cNvPicPr>
          <p:nvPr/>
        </p:nvPicPr>
        <p:blipFill rotWithShape="1">
          <a:blip r:embed="rId3"/>
          <a:srcRect l="12572" t="20349" r="12572" b="20958"/>
          <a:stretch/>
        </p:blipFill>
        <p:spPr bwMode="auto">
          <a:xfrm>
            <a:off x="6852062" y="4902759"/>
            <a:ext cx="4730338" cy="168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872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Các tính năng chính của Firebase</a:t>
            </a:r>
            <a:endParaRPr/>
          </a:p>
        </p:txBody>
      </p:sp>
      <p:sp>
        <p:nvSpPr>
          <p:cNvPr id="140" name="Google Shape;140;p6"/>
          <p:cNvSpPr txBox="1">
            <a:spLocks noGrp="1"/>
          </p:cNvSpPr>
          <p:nvPr>
            <p:ph type="body" idx="1"/>
          </p:nvPr>
        </p:nvSpPr>
        <p:spPr>
          <a:xfrm>
            <a:off x="609600" y="1066798"/>
            <a:ext cx="10972800" cy="4668984"/>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b="1">
                <a:latin typeface="Tahoma"/>
                <a:ea typeface="Tahoma"/>
                <a:cs typeface="Tahoma"/>
                <a:sym typeface="Tahoma"/>
              </a:rPr>
              <a:t>Hosting</a:t>
            </a:r>
          </a:p>
          <a:p>
            <a:pPr lvl="1" indent="-406400" algn="just">
              <a:lnSpc>
                <a:spcPct val="150000"/>
              </a:lnSpc>
              <a:spcBef>
                <a:spcPts val="560"/>
              </a:spcBef>
              <a:buSzPts val="2800"/>
              <a:buChar char="❑"/>
            </a:pPr>
            <a:r>
              <a:rPr lang="vi-VN">
                <a:latin typeface="Tahoma"/>
                <a:ea typeface="Tahoma"/>
                <a:cs typeface="Tahoma"/>
                <a:sym typeface="Tahoma"/>
              </a:rPr>
              <a:t>Hosting được phân phối thông qua tiêu chuẩn công nghệ bảo mật SSl từ hệ thống mạng CDN. CDN là một mạng lưới máy chủ giúp lưu trữ các bản sao của các nội dung tĩnh trên website. Thông qua CDN, người dùng có thể truy cập và sử dụng các dịch vụ trên web khi cài Firebase Hosting một cách nhanh chóng và ổn định hơn.</a:t>
            </a:r>
          </a:p>
        </p:txBody>
      </p:sp>
      <p:pic>
        <p:nvPicPr>
          <p:cNvPr id="7170" name="Picture 2" descr="How to Host Your Site for Free. Today's tip: free web hosting with… | by  Sam Redmond | Level Up Coding">
            <a:extLst>
              <a:ext uri="{FF2B5EF4-FFF2-40B4-BE49-F238E27FC236}">
                <a16:creationId xmlns:a16="http://schemas.microsoft.com/office/drawing/2014/main" id="{DE52E825-29D1-E2C6-FBB0-E0F2D62BD6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31" t="24533" r="13603" b="20565"/>
          <a:stretch/>
        </p:blipFill>
        <p:spPr bwMode="auto">
          <a:xfrm>
            <a:off x="6626430" y="4880370"/>
            <a:ext cx="4955969" cy="170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6224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Các tính năng chính của Firebase</a:t>
            </a:r>
            <a:endParaRPr/>
          </a:p>
        </p:txBody>
      </p:sp>
      <p:sp>
        <p:nvSpPr>
          <p:cNvPr id="140" name="Google Shape;140;p6"/>
          <p:cNvSpPr txBox="1">
            <a:spLocks noGrp="1"/>
          </p:cNvSpPr>
          <p:nvPr>
            <p:ph type="body" idx="1"/>
          </p:nvPr>
        </p:nvSpPr>
        <p:spPr>
          <a:xfrm>
            <a:off x="609600" y="1066798"/>
            <a:ext cx="10972800" cy="4668984"/>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b="1">
                <a:latin typeface="Tahoma"/>
                <a:ea typeface="Tahoma"/>
                <a:cs typeface="Tahoma"/>
                <a:sym typeface="Tahoma"/>
              </a:rPr>
              <a:t>Analytics</a:t>
            </a:r>
          </a:p>
          <a:p>
            <a:pPr lvl="1" indent="-406400" algn="just">
              <a:lnSpc>
                <a:spcPct val="150000"/>
              </a:lnSpc>
              <a:spcBef>
                <a:spcPts val="560"/>
              </a:spcBef>
              <a:buSzPts val="2800"/>
              <a:buChar char="❑"/>
            </a:pPr>
            <a:r>
              <a:rPr lang="vi-VN">
                <a:latin typeface="Tahoma"/>
                <a:ea typeface="Tahoma"/>
                <a:cs typeface="Tahoma"/>
                <a:sym typeface="Tahoma"/>
              </a:rPr>
              <a:t>Analytics giúp bạn có thể phân tích hành vi của người sử dụng ứng dụng của bạn. Qua đó, bạn sẽ biết được khách hàng thường xuyên truy cập tính năng nào và các thông tin về hiệu quả quảng cáo, tình trạng trả phí,… để có thể đưa ra được chiến lược phát triển phù hợp. Để thực hiện tính năng Analytics của Firebase, bạn cần cài đặt Software Development Kit (SDK).</a:t>
            </a:r>
          </a:p>
        </p:txBody>
      </p:sp>
      <p:pic>
        <p:nvPicPr>
          <p:cNvPr id="9220" name="Picture 4" descr="Understanding Google Analytics for Firebase | Codementor">
            <a:extLst>
              <a:ext uri="{FF2B5EF4-FFF2-40B4-BE49-F238E27FC236}">
                <a16:creationId xmlns:a16="http://schemas.microsoft.com/office/drawing/2014/main" id="{7EDA7D4C-AB16-3973-75EB-90DB40592C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34" t="23031" r="11364" b="24854"/>
          <a:stretch/>
        </p:blipFill>
        <p:spPr bwMode="auto">
          <a:xfrm>
            <a:off x="5549736" y="4677072"/>
            <a:ext cx="6032664" cy="190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67958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ưu điểm và nhược điểm của Firebase</a:t>
            </a:r>
            <a:endParaRPr/>
          </a:p>
        </p:txBody>
      </p:sp>
      <p:sp>
        <p:nvSpPr>
          <p:cNvPr id="140" name="Google Shape;140;p6"/>
          <p:cNvSpPr txBox="1">
            <a:spLocks noGrp="1"/>
          </p:cNvSpPr>
          <p:nvPr>
            <p:ph type="body" idx="1"/>
          </p:nvPr>
        </p:nvSpPr>
        <p:spPr>
          <a:xfrm>
            <a:off x="609599" y="1066798"/>
            <a:ext cx="6520405" cy="3308432"/>
          </a:xfrm>
          <a:prstGeom prst="rect">
            <a:avLst/>
          </a:prstGeom>
          <a:noFill/>
          <a:ln>
            <a:noFill/>
          </a:ln>
        </p:spPr>
        <p:txBody>
          <a:bodyPr spcFirstLastPara="1" wrap="square" lIns="91425" tIns="45700" rIns="91425" bIns="45700" anchor="t" anchorCtr="0">
            <a:noAutofit/>
          </a:bodyPr>
          <a:lstStyle/>
          <a:p>
            <a:pPr marL="457200" lvl="0" indent="-406400" algn="just" rtl="0">
              <a:lnSpc>
                <a:spcPct val="200000"/>
              </a:lnSpc>
              <a:spcBef>
                <a:spcPts val="560"/>
              </a:spcBef>
              <a:spcAft>
                <a:spcPts val="0"/>
              </a:spcAft>
              <a:buSzPts val="2800"/>
              <a:buChar char="❑"/>
            </a:pPr>
            <a:r>
              <a:rPr lang="vi-VN" sz="2400" dirty="0">
                <a:latin typeface="Tahoma"/>
                <a:ea typeface="Tahoma"/>
                <a:cs typeface="Tahoma"/>
                <a:sym typeface="Tahoma"/>
              </a:rPr>
              <a:t>Ưu điểm</a:t>
            </a:r>
          </a:p>
          <a:p>
            <a:pPr lvl="1" indent="-406400" algn="just">
              <a:lnSpc>
                <a:spcPct val="200000"/>
              </a:lnSpc>
              <a:spcBef>
                <a:spcPts val="560"/>
              </a:spcBef>
              <a:buSzPts val="2800"/>
              <a:buFont typeface="Wingdings" pitchFamily="2" charset="2"/>
              <a:buChar char="Ø"/>
            </a:pPr>
            <a:r>
              <a:rPr lang="vi-VN" dirty="0">
                <a:latin typeface="Tahoma"/>
                <a:ea typeface="Tahoma"/>
                <a:cs typeface="Tahoma"/>
                <a:sym typeface="Tahoma"/>
              </a:rPr>
              <a:t>Sử dụng miễn phí và thuận tiện</a:t>
            </a:r>
          </a:p>
          <a:p>
            <a:pPr lvl="1" indent="-406400" algn="just">
              <a:lnSpc>
                <a:spcPct val="200000"/>
              </a:lnSpc>
              <a:spcBef>
                <a:spcPts val="560"/>
              </a:spcBef>
              <a:buSzPts val="2800"/>
              <a:buFont typeface="Wingdings" pitchFamily="2" charset="2"/>
              <a:buChar char="Ø"/>
            </a:pPr>
            <a:r>
              <a:rPr lang="vi-VN" dirty="0">
                <a:latin typeface="Tahoma"/>
                <a:ea typeface="Tahoma"/>
                <a:cs typeface="Tahoma"/>
                <a:sym typeface="Tahoma"/>
              </a:rPr>
              <a:t>Dễ sử dụng và tích hợp</a:t>
            </a:r>
          </a:p>
          <a:p>
            <a:pPr lvl="1" indent="-406400" algn="just">
              <a:lnSpc>
                <a:spcPct val="200000"/>
              </a:lnSpc>
              <a:spcBef>
                <a:spcPts val="560"/>
              </a:spcBef>
              <a:buSzPts val="2800"/>
              <a:buFont typeface="Wingdings" pitchFamily="2" charset="2"/>
              <a:buChar char="Ø"/>
            </a:pPr>
            <a:r>
              <a:rPr lang="vi-VN" dirty="0">
                <a:latin typeface="Tahoma"/>
                <a:ea typeface="Tahoma"/>
                <a:cs typeface="Tahoma"/>
                <a:sym typeface="Tahoma"/>
              </a:rPr>
              <a:t>Đáp ứng nhu cầu của người dùng </a:t>
            </a:r>
          </a:p>
          <a:p>
            <a:pPr lvl="1" indent="-406400" algn="just">
              <a:lnSpc>
                <a:spcPct val="200000"/>
              </a:lnSpc>
              <a:spcBef>
                <a:spcPts val="560"/>
              </a:spcBef>
              <a:buSzPts val="2800"/>
              <a:buFont typeface="Wingdings" pitchFamily="2" charset="2"/>
              <a:buChar char="Ø"/>
            </a:pPr>
            <a:r>
              <a:rPr lang="vi-VN" dirty="0">
                <a:latin typeface="Tahoma"/>
                <a:ea typeface="Tahoma"/>
                <a:cs typeface="Tahoma"/>
                <a:sym typeface="Tahoma"/>
              </a:rPr>
              <a:t>Cập nhật liên tục và đa nền tảng</a:t>
            </a:r>
          </a:p>
        </p:txBody>
      </p:sp>
    </p:spTree>
    <p:extLst>
      <p:ext uri="{BB962C8B-B14F-4D97-AF65-F5344CB8AC3E}">
        <p14:creationId xmlns:p14="http://schemas.microsoft.com/office/powerpoint/2010/main" val="326362198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ưu điểm và nhược điểm của Firebase</a:t>
            </a:r>
            <a:endParaRPr/>
          </a:p>
        </p:txBody>
      </p:sp>
      <p:sp>
        <p:nvSpPr>
          <p:cNvPr id="2" name="Google Shape;140;p6">
            <a:extLst>
              <a:ext uri="{FF2B5EF4-FFF2-40B4-BE49-F238E27FC236}">
                <a16:creationId xmlns:a16="http://schemas.microsoft.com/office/drawing/2014/main" id="{FFA3001A-C05A-EFF4-D09A-02328C2B63E9}"/>
              </a:ext>
            </a:extLst>
          </p:cNvPr>
          <p:cNvSpPr txBox="1">
            <a:spLocks/>
          </p:cNvSpPr>
          <p:nvPr/>
        </p:nvSpPr>
        <p:spPr>
          <a:xfrm>
            <a:off x="458256" y="1073787"/>
            <a:ext cx="6977714" cy="33601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FF5A33"/>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100000"/>
              </a:lnSpc>
              <a:spcBef>
                <a:spcPts val="480"/>
              </a:spcBef>
              <a:spcAft>
                <a:spcPts val="0"/>
              </a:spcAft>
              <a:buClr>
                <a:srgbClr val="FF5A33"/>
              </a:buClr>
              <a:buSzPts val="2400"/>
              <a:buFont typeface="Noto Sans Symbols"/>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400"/>
              </a:spcBef>
              <a:spcAft>
                <a:spcPts val="0"/>
              </a:spcAft>
              <a:buClr>
                <a:srgbClr val="FF5A33"/>
              </a:buClr>
              <a:buSzPts val="2000"/>
              <a:buFont typeface="Noto Sans Symbol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360"/>
              </a:spcBef>
              <a:spcAft>
                <a:spcPts val="0"/>
              </a:spcAft>
              <a:buClr>
                <a:srgbClr val="FF5A33"/>
              </a:buClr>
              <a:buSzPts val="1800"/>
              <a:buFont typeface="Noto Sans Symbol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360"/>
              </a:spcBef>
              <a:spcAft>
                <a:spcPts val="0"/>
              </a:spcAft>
              <a:buClr>
                <a:srgbClr val="FF5A33"/>
              </a:buClr>
              <a:buSzPts val="1800"/>
              <a:buFont typeface="Noto Sans Symbol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lgn="just">
              <a:lnSpc>
                <a:spcPct val="200000"/>
              </a:lnSpc>
            </a:pPr>
            <a:r>
              <a:rPr lang="vi-VN" sz="2400" dirty="0">
                <a:latin typeface="Tahoma"/>
                <a:ea typeface="Tahoma"/>
                <a:cs typeface="Tahoma"/>
                <a:sym typeface="Tahoma"/>
              </a:rPr>
              <a:t>Nhược điểm</a:t>
            </a:r>
          </a:p>
          <a:p>
            <a:pPr lvl="1" algn="just">
              <a:lnSpc>
                <a:spcPct val="200000"/>
              </a:lnSpc>
            </a:pPr>
            <a:r>
              <a:rPr lang="vi-VN" dirty="0">
                <a:latin typeface="Tahoma"/>
                <a:ea typeface="Tahoma"/>
                <a:cs typeface="Tahoma"/>
                <a:sym typeface="Tahoma"/>
              </a:rPr>
              <a:t>Giới hạn về quy mô ứng dụng</a:t>
            </a:r>
          </a:p>
          <a:p>
            <a:pPr lvl="1" algn="just">
              <a:lnSpc>
                <a:spcPct val="200000"/>
              </a:lnSpc>
            </a:pPr>
            <a:r>
              <a:rPr lang="vi-VN" dirty="0">
                <a:latin typeface="Tahoma"/>
                <a:ea typeface="Tahoma"/>
                <a:cs typeface="Tahoma"/>
                <a:sym typeface="Tahoma"/>
              </a:rPr>
              <a:t>Khả năng tùy chỉnh hạn chế </a:t>
            </a:r>
          </a:p>
          <a:p>
            <a:pPr lvl="1" algn="just">
              <a:lnSpc>
                <a:spcPct val="200000"/>
              </a:lnSpc>
            </a:pPr>
            <a:r>
              <a:rPr lang="vi-VN" dirty="0">
                <a:latin typeface="Tahoma"/>
                <a:ea typeface="Tahoma"/>
                <a:cs typeface="Tahoma"/>
                <a:sym typeface="Tahoma"/>
              </a:rPr>
              <a:t>Giá các dịch vụ của Firebase </a:t>
            </a:r>
          </a:p>
        </p:txBody>
      </p:sp>
    </p:spTree>
    <p:extLst>
      <p:ext uri="{BB962C8B-B14F-4D97-AF65-F5344CB8AC3E}">
        <p14:creationId xmlns:p14="http://schemas.microsoft.com/office/powerpoint/2010/main" val="29206040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p:nvPr/>
        </p:nvSpPr>
        <p:spPr>
          <a:xfrm>
            <a:off x="3857270" y="2962911"/>
            <a:ext cx="764893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400" b="1" i="0" u="none" strike="noStrike" cap="small">
                <a:solidFill>
                  <a:srgbClr val="F2700E"/>
                </a:solidFill>
                <a:latin typeface="Times New Roman"/>
                <a:ea typeface="Times New Roman"/>
                <a:cs typeface="Times New Roman"/>
                <a:sym typeface="Times New Roman"/>
              </a:rPr>
              <a:t>tạo dự án trên Firebase</a:t>
            </a:r>
            <a:endParaRPr sz="4400" b="0" i="0" u="none" strike="noStrike" cap="none">
              <a:solidFill>
                <a:srgbClr val="F2700E"/>
              </a:solidFill>
              <a:latin typeface="Times New Roman"/>
              <a:ea typeface="Times New Roman"/>
              <a:cs typeface="Times New Roman"/>
              <a:sym typeface="Times New Roman"/>
            </a:endParaRPr>
          </a:p>
        </p:txBody>
      </p:sp>
      <p:cxnSp>
        <p:nvCxnSpPr>
          <p:cNvPr id="132" name="Google Shape;132;p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3" name="Google Shape;133;p5"/>
          <p:cNvPicPr preferRelativeResize="0"/>
          <p:nvPr/>
        </p:nvPicPr>
        <p:blipFill rotWithShape="1">
          <a:blip r:embed="rId3">
            <a:alphaModFix/>
          </a:blip>
          <a:srcRect/>
          <a:stretch/>
        </p:blipFill>
        <p:spPr>
          <a:xfrm>
            <a:off x="1037870" y="1143000"/>
            <a:ext cx="2543530" cy="3781953"/>
          </a:xfrm>
          <a:prstGeom prst="ellipse">
            <a:avLst/>
          </a:prstGeom>
          <a:noFill/>
          <a:ln>
            <a:noFill/>
          </a:ln>
        </p:spPr>
      </p:pic>
      <p:sp>
        <p:nvSpPr>
          <p:cNvPr id="134" name="Google Shape;134;p5"/>
          <p:cNvSpPr txBox="1"/>
          <p:nvPr/>
        </p:nvSpPr>
        <p:spPr>
          <a:xfrm>
            <a:off x="3581400" y="3978534"/>
            <a:ext cx="79248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rgbClr val="0000FF"/>
                </a:solidFill>
                <a:latin typeface="Times New Roman"/>
                <a:ea typeface="Times New Roman"/>
                <a:cs typeface="Times New Roman"/>
                <a:sym typeface="Times New Roman"/>
              </a:rPr>
              <a:t>…</a:t>
            </a:r>
            <a:endParaRPr/>
          </a:p>
        </p:txBody>
      </p:sp>
    </p:spTree>
    <p:extLst>
      <p:ext uri="{BB962C8B-B14F-4D97-AF65-F5344CB8AC3E}">
        <p14:creationId xmlns:p14="http://schemas.microsoft.com/office/powerpoint/2010/main" val="170372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idx="1"/>
          </p:nvPr>
        </p:nvSpPr>
        <p:spPr>
          <a:xfrm>
            <a:off x="2616710" y="5136932"/>
            <a:ext cx="4774690" cy="898634"/>
          </a:xfrm>
          <a:prstGeom prst="rect">
            <a:avLst/>
          </a:prstGeom>
          <a:noFill/>
          <a:ln>
            <a:noFill/>
          </a:ln>
        </p:spPr>
        <p:txBody>
          <a:bodyPr spcFirstLastPara="1" vert="horz" wrap="square" lIns="91425" tIns="45700" rIns="91425" bIns="45700" rtlCol="0" anchor="t" anchorCtr="0">
            <a:noAutofit/>
          </a:bodyPr>
          <a:lstStyle/>
          <a:p>
            <a:pPr marL="0" indent="0" algn="r">
              <a:spcBef>
                <a:spcPts val="0"/>
              </a:spcBef>
              <a:buSzPct val="100000"/>
              <a:buNone/>
            </a:pPr>
            <a:r>
              <a:rPr lang="en-US" sz="2000" dirty="0" err="1">
                <a:solidFill>
                  <a:schemeClr val="bg1"/>
                </a:solidFill>
                <a:latin typeface="Tahoma"/>
                <a:ea typeface="Tahoma"/>
                <a:cs typeface="Tahoma"/>
                <a:sym typeface="Tahoma"/>
              </a:rPr>
              <a:t>Bài tập số 4</a:t>
            </a:r>
            <a:endParaRPr lang="en-US" sz="2000" dirty="0">
              <a:solidFill>
                <a:schemeClr val="bg1"/>
              </a:solidFill>
              <a:latin typeface="Tahoma"/>
              <a:ea typeface="Tahoma"/>
              <a:cs typeface="Tahoma"/>
              <a:sym typeface="Tahoma"/>
            </a:endParaRPr>
          </a:p>
        </p:txBody>
      </p:sp>
      <p:pic>
        <p:nvPicPr>
          <p:cNvPr id="30722" name="Picture 2" descr="Dấu Hiệu Demo Thẻ Đầy Màu Sắc Hình ảnh Sẵn có - Tải xuống Hình ảnh Ngay bây  giờ - Biểu tình - Sự kiện, Hàng hóa, Phần mềm máy tính - iStock">
            <a:extLst>
              <a:ext uri="{FF2B5EF4-FFF2-40B4-BE49-F238E27FC236}">
                <a16:creationId xmlns:a16="http://schemas.microsoft.com/office/drawing/2014/main" id="{13E74790-D1E1-0172-2916-C6C6E1391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73200"/>
            <a:ext cx="77724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64396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Effect transition="in" filter="fade">
                                      <p:cBhvr>
                                        <p:cTn id="7" dur="500"/>
                                        <p:tgtEl>
                                          <p:spTgt spid="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p:nvPr/>
        </p:nvSpPr>
        <p:spPr>
          <a:xfrm>
            <a:off x="3857270" y="2962911"/>
            <a:ext cx="764893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000" b="1" i="0" u="none" strike="noStrike" cap="small">
                <a:solidFill>
                  <a:srgbClr val="F2700E"/>
                </a:solidFill>
                <a:latin typeface="Times New Roman"/>
                <a:ea typeface="Times New Roman"/>
                <a:cs typeface="Times New Roman"/>
                <a:sym typeface="Times New Roman"/>
              </a:rPr>
              <a:t>authentication trên firebase</a:t>
            </a:r>
            <a:endParaRPr sz="4000" b="0" i="0" u="none" strike="noStrike" cap="none">
              <a:solidFill>
                <a:srgbClr val="F2700E"/>
              </a:solidFill>
              <a:latin typeface="Times New Roman"/>
              <a:ea typeface="Times New Roman"/>
              <a:cs typeface="Times New Roman"/>
              <a:sym typeface="Times New Roman"/>
            </a:endParaRPr>
          </a:p>
        </p:txBody>
      </p:sp>
      <p:cxnSp>
        <p:nvCxnSpPr>
          <p:cNvPr id="132" name="Google Shape;132;p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3" name="Google Shape;133;p5"/>
          <p:cNvPicPr preferRelativeResize="0"/>
          <p:nvPr/>
        </p:nvPicPr>
        <p:blipFill rotWithShape="1">
          <a:blip r:embed="rId3">
            <a:alphaModFix/>
          </a:blip>
          <a:srcRect/>
          <a:stretch/>
        </p:blipFill>
        <p:spPr>
          <a:xfrm>
            <a:off x="1037870" y="1143000"/>
            <a:ext cx="2543530" cy="3781953"/>
          </a:xfrm>
          <a:prstGeom prst="ellipse">
            <a:avLst/>
          </a:prstGeom>
          <a:noFill/>
          <a:ln>
            <a:noFill/>
          </a:ln>
        </p:spPr>
      </p:pic>
      <p:sp>
        <p:nvSpPr>
          <p:cNvPr id="134" name="Google Shape;134;p5"/>
          <p:cNvSpPr txBox="1"/>
          <p:nvPr/>
        </p:nvSpPr>
        <p:spPr>
          <a:xfrm>
            <a:off x="3581400" y="3978534"/>
            <a:ext cx="79248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rgbClr val="0000FF"/>
                </a:solidFill>
                <a:latin typeface="Times New Roman"/>
                <a:ea typeface="Times New Roman"/>
                <a:cs typeface="Times New Roman"/>
                <a:sym typeface="Times New Roman"/>
              </a:rPr>
              <a:t>…</a:t>
            </a:r>
            <a:endParaRPr/>
          </a:p>
        </p:txBody>
      </p:sp>
    </p:spTree>
    <p:extLst>
      <p:ext uri="{BB962C8B-B14F-4D97-AF65-F5344CB8AC3E}">
        <p14:creationId xmlns:p14="http://schemas.microsoft.com/office/powerpoint/2010/main" val="21146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Giới thiệu môn học</a:t>
            </a:r>
            <a:endParaRPr/>
          </a:p>
        </p:txBody>
      </p:sp>
      <p:sp>
        <p:nvSpPr>
          <p:cNvPr id="111" name="Google Shape;111;p2"/>
          <p:cNvSpPr txBox="1">
            <a:spLocks noGrp="1"/>
          </p:cNvSpPr>
          <p:nvPr>
            <p:ph type="body" idx="1"/>
          </p:nvPr>
        </p:nvSpPr>
        <p:spPr>
          <a:xfrm>
            <a:off x="609600" y="1066799"/>
            <a:ext cx="10972800" cy="5412377"/>
          </a:xfrm>
          <a:prstGeom prst="rect">
            <a:avLst/>
          </a:prstGeom>
          <a:noFill/>
          <a:ln>
            <a:noFill/>
          </a:ln>
        </p:spPr>
        <p:txBody>
          <a:bodyPr spcFirstLastPara="1" wrap="square" lIns="91425" tIns="45700" rIns="91425" bIns="45700" anchor="t" anchorCtr="0">
            <a:normAutofit/>
          </a:bodyPr>
          <a:lstStyle/>
          <a:p>
            <a:pPr marL="457200" lvl="0" indent="-406400" algn="l" rtl="0">
              <a:lnSpc>
                <a:spcPct val="200000"/>
              </a:lnSpc>
              <a:spcBef>
                <a:spcPts val="560"/>
              </a:spcBef>
              <a:spcAft>
                <a:spcPts val="0"/>
              </a:spcAft>
              <a:buClr>
                <a:srgbClr val="FF5A33"/>
              </a:buClr>
              <a:buSzPts val="2800"/>
              <a:buFont typeface="Noto Sans Symbols"/>
              <a:buChar char="❑"/>
            </a:pPr>
            <a:r>
              <a:rPr lang="en-US" dirty="0" err="1">
                <a:latin typeface="Tahoma"/>
                <a:ea typeface="Tahoma"/>
                <a:cs typeface="Tahoma"/>
                <a:sym typeface="Tahoma"/>
              </a:rPr>
              <a:t>Tổng</a:t>
            </a:r>
            <a:r>
              <a:rPr lang="en-US" dirty="0">
                <a:latin typeface="Tahoma"/>
                <a:ea typeface="Tahoma"/>
                <a:cs typeface="Tahoma"/>
                <a:sym typeface="Tahoma"/>
              </a:rPr>
              <a:t> </a:t>
            </a:r>
            <a:r>
              <a:rPr lang="en-US" dirty="0" err="1">
                <a:latin typeface="Tahoma"/>
                <a:ea typeface="Tahoma"/>
                <a:cs typeface="Tahoma"/>
                <a:sym typeface="Tahoma"/>
              </a:rPr>
              <a:t>quan</a:t>
            </a:r>
            <a:r>
              <a:rPr lang="en-US" dirty="0">
                <a:latin typeface="Tahoma"/>
                <a:ea typeface="Tahoma"/>
                <a:cs typeface="Tahoma"/>
                <a:sym typeface="Tahoma"/>
              </a:rPr>
              <a:t> </a:t>
            </a:r>
            <a:r>
              <a:rPr lang="en-US" dirty="0" err="1">
                <a:latin typeface="Tahoma"/>
                <a:ea typeface="Tahoma"/>
                <a:cs typeface="Tahoma"/>
                <a:sym typeface="Tahoma"/>
              </a:rPr>
              <a:t>về</a:t>
            </a:r>
            <a:r>
              <a:rPr lang="en-US" dirty="0">
                <a:latin typeface="Tahoma"/>
                <a:ea typeface="Tahoma"/>
                <a:cs typeface="Tahoma"/>
                <a:sym typeface="Tahoma"/>
              </a:rPr>
              <a:t> Firebase</a:t>
            </a:r>
          </a:p>
          <a:p>
            <a:pPr marL="457200" lvl="0" indent="-406400" algn="l" rtl="0">
              <a:lnSpc>
                <a:spcPct val="200000"/>
              </a:lnSpc>
              <a:spcBef>
                <a:spcPts val="560"/>
              </a:spcBef>
              <a:spcAft>
                <a:spcPts val="0"/>
              </a:spcAft>
              <a:buClr>
                <a:srgbClr val="FF5A33"/>
              </a:buClr>
              <a:buSzPts val="2800"/>
              <a:buFont typeface="Noto Sans Symbols"/>
              <a:buChar char="❑"/>
            </a:pPr>
            <a:r>
              <a:rPr lang="en-US" dirty="0" err="1">
                <a:latin typeface="Tahoma"/>
                <a:ea typeface="Tahoma"/>
                <a:cs typeface="Tahoma"/>
                <a:sym typeface="Tahoma"/>
              </a:rPr>
              <a:t>Tạo</a:t>
            </a:r>
            <a:r>
              <a:rPr lang="en-US" dirty="0">
                <a:latin typeface="Tahoma"/>
                <a:ea typeface="Tahoma"/>
                <a:cs typeface="Tahoma"/>
                <a:sym typeface="Tahoma"/>
              </a:rPr>
              <a:t> </a:t>
            </a:r>
            <a:r>
              <a:rPr lang="en-US" dirty="0" err="1">
                <a:latin typeface="Tahoma"/>
                <a:ea typeface="Tahoma"/>
                <a:cs typeface="Tahoma"/>
                <a:sym typeface="Tahoma"/>
              </a:rPr>
              <a:t>dự</a:t>
            </a:r>
            <a:r>
              <a:rPr lang="en-US" dirty="0">
                <a:latin typeface="Tahoma"/>
                <a:ea typeface="Tahoma"/>
                <a:cs typeface="Tahoma"/>
                <a:sym typeface="Tahoma"/>
              </a:rPr>
              <a:t> </a:t>
            </a:r>
            <a:r>
              <a:rPr lang="en-US" dirty="0" err="1">
                <a:latin typeface="Tahoma"/>
                <a:ea typeface="Tahoma"/>
                <a:cs typeface="Tahoma"/>
                <a:sym typeface="Tahoma"/>
              </a:rPr>
              <a:t>án</a:t>
            </a:r>
            <a:r>
              <a:rPr lang="en-US" dirty="0">
                <a:latin typeface="Tahoma"/>
                <a:ea typeface="Tahoma"/>
                <a:cs typeface="Tahoma"/>
                <a:sym typeface="Tahoma"/>
              </a:rPr>
              <a:t> </a:t>
            </a:r>
            <a:r>
              <a:rPr lang="en-US" dirty="0" err="1">
                <a:latin typeface="Tahoma"/>
                <a:ea typeface="Tahoma"/>
                <a:cs typeface="Tahoma"/>
                <a:sym typeface="Tahoma"/>
              </a:rPr>
              <a:t>trên</a:t>
            </a:r>
            <a:r>
              <a:rPr lang="en-US" dirty="0">
                <a:latin typeface="Tahoma"/>
                <a:ea typeface="Tahoma"/>
                <a:cs typeface="Tahoma"/>
                <a:sym typeface="Tahoma"/>
              </a:rPr>
              <a:t> Firebase</a:t>
            </a:r>
          </a:p>
          <a:p>
            <a:pPr marL="457200" lvl="0" indent="-406400" algn="l" rtl="0">
              <a:lnSpc>
                <a:spcPct val="200000"/>
              </a:lnSpc>
              <a:spcBef>
                <a:spcPts val="560"/>
              </a:spcBef>
              <a:spcAft>
                <a:spcPts val="0"/>
              </a:spcAft>
              <a:buClr>
                <a:srgbClr val="FF5A33"/>
              </a:buClr>
              <a:buSzPts val="2800"/>
              <a:buFont typeface="Noto Sans Symbols"/>
              <a:buChar char="❑"/>
            </a:pPr>
            <a:r>
              <a:rPr lang="en-US" dirty="0">
                <a:latin typeface="Tahoma"/>
                <a:ea typeface="Tahoma"/>
                <a:cs typeface="Tahoma"/>
                <a:sym typeface="Tahoma"/>
              </a:rPr>
              <a:t>Authentication</a:t>
            </a:r>
          </a:p>
          <a:p>
            <a:pPr marL="457200" lvl="0" indent="-406400" algn="l" rtl="0">
              <a:lnSpc>
                <a:spcPct val="200000"/>
              </a:lnSpc>
              <a:spcBef>
                <a:spcPts val="560"/>
              </a:spcBef>
              <a:spcAft>
                <a:spcPts val="0"/>
              </a:spcAft>
              <a:buClr>
                <a:srgbClr val="FF5A33"/>
              </a:buClr>
              <a:buSzPts val="2800"/>
              <a:buFont typeface="Noto Sans Symbols"/>
              <a:buChar char="❑"/>
            </a:pPr>
            <a:endParaRPr lang="en-US" dirty="0">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p:nvPr/>
        </p:nvSpPr>
        <p:spPr>
          <a:xfrm>
            <a:off x="3857270" y="2962911"/>
            <a:ext cx="764893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000" b="1" i="0" u="none" strike="noStrike" cap="small">
                <a:solidFill>
                  <a:srgbClr val="F2700E"/>
                </a:solidFill>
                <a:latin typeface="Times New Roman"/>
                <a:ea typeface="Times New Roman"/>
                <a:cs typeface="Times New Roman"/>
                <a:sym typeface="Times New Roman"/>
              </a:rPr>
              <a:t>xác thực bằng email/password</a:t>
            </a:r>
            <a:endParaRPr sz="4000" b="0" i="0" u="none" strike="noStrike" cap="none">
              <a:solidFill>
                <a:srgbClr val="F2700E"/>
              </a:solidFill>
              <a:latin typeface="Times New Roman"/>
              <a:ea typeface="Times New Roman"/>
              <a:cs typeface="Times New Roman"/>
              <a:sym typeface="Times New Roman"/>
            </a:endParaRPr>
          </a:p>
        </p:txBody>
      </p:sp>
      <p:cxnSp>
        <p:nvCxnSpPr>
          <p:cNvPr id="132" name="Google Shape;132;p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3" name="Google Shape;133;p5"/>
          <p:cNvPicPr preferRelativeResize="0"/>
          <p:nvPr/>
        </p:nvPicPr>
        <p:blipFill rotWithShape="1">
          <a:blip r:embed="rId3">
            <a:alphaModFix/>
          </a:blip>
          <a:srcRect/>
          <a:stretch/>
        </p:blipFill>
        <p:spPr>
          <a:xfrm>
            <a:off x="1037870" y="1143000"/>
            <a:ext cx="2543530" cy="3781953"/>
          </a:xfrm>
          <a:prstGeom prst="ellipse">
            <a:avLst/>
          </a:prstGeom>
          <a:noFill/>
          <a:ln>
            <a:noFill/>
          </a:ln>
        </p:spPr>
      </p:pic>
      <p:sp>
        <p:nvSpPr>
          <p:cNvPr id="134" name="Google Shape;134;p5"/>
          <p:cNvSpPr txBox="1"/>
          <p:nvPr/>
        </p:nvSpPr>
        <p:spPr>
          <a:xfrm>
            <a:off x="3581400" y="3978534"/>
            <a:ext cx="79248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rgbClr val="0000FF"/>
                </a:solidFill>
                <a:latin typeface="Times New Roman"/>
                <a:ea typeface="Times New Roman"/>
                <a:cs typeface="Times New Roman"/>
                <a:sym typeface="Times New Roman"/>
              </a:rPr>
              <a:t>…</a:t>
            </a:r>
            <a:endParaRPr/>
          </a:p>
        </p:txBody>
      </p:sp>
    </p:spTree>
    <p:extLst>
      <p:ext uri="{BB962C8B-B14F-4D97-AF65-F5344CB8AC3E}">
        <p14:creationId xmlns:p14="http://schemas.microsoft.com/office/powerpoint/2010/main" val="1071693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authentication trên firebase</a:t>
            </a:r>
          </a:p>
        </p:txBody>
      </p:sp>
      <p:sp>
        <p:nvSpPr>
          <p:cNvPr id="140" name="Google Shape;140;p6"/>
          <p:cNvSpPr txBox="1">
            <a:spLocks noGrp="1"/>
          </p:cNvSpPr>
          <p:nvPr>
            <p:ph type="body" idx="1"/>
          </p:nvPr>
        </p:nvSpPr>
        <p:spPr>
          <a:xfrm>
            <a:off x="609600" y="1066798"/>
            <a:ext cx="10972800" cy="928257"/>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a:latin typeface="Tahoma"/>
                <a:ea typeface="Tahoma"/>
                <a:cs typeface="Tahoma"/>
                <a:sym typeface="Tahoma"/>
              </a:rPr>
              <a:t>Đăng ký tài khoản bằng email/password</a:t>
            </a:r>
          </a:p>
        </p:txBody>
      </p:sp>
      <p:pic>
        <p:nvPicPr>
          <p:cNvPr id="2" name="Picture 1" descr="A screenshot of a computer code&#10;&#10;Description automatically generated with low confidence">
            <a:extLst>
              <a:ext uri="{FF2B5EF4-FFF2-40B4-BE49-F238E27FC236}">
                <a16:creationId xmlns:a16="http://schemas.microsoft.com/office/drawing/2014/main" id="{3E43BFD1-8DD0-31FF-3E7F-7E832FB48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9" y="2299853"/>
            <a:ext cx="10730321" cy="3196826"/>
          </a:xfrm>
          <a:prstGeom prst="rect">
            <a:avLst/>
          </a:prstGeom>
          <a:ln>
            <a:solidFill>
              <a:schemeClr val="tx1"/>
            </a:solidFill>
          </a:ln>
        </p:spPr>
      </p:pic>
    </p:spTree>
    <p:extLst>
      <p:ext uri="{BB962C8B-B14F-4D97-AF65-F5344CB8AC3E}">
        <p14:creationId xmlns:p14="http://schemas.microsoft.com/office/powerpoint/2010/main" val="33217792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authentication trên firebase</a:t>
            </a:r>
          </a:p>
        </p:txBody>
      </p:sp>
      <p:sp>
        <p:nvSpPr>
          <p:cNvPr id="140" name="Google Shape;140;p6"/>
          <p:cNvSpPr txBox="1">
            <a:spLocks noGrp="1"/>
          </p:cNvSpPr>
          <p:nvPr>
            <p:ph type="body" idx="1"/>
          </p:nvPr>
        </p:nvSpPr>
        <p:spPr>
          <a:xfrm>
            <a:off x="609600" y="1066798"/>
            <a:ext cx="10972800" cy="928257"/>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a:latin typeface="Tahoma"/>
                <a:ea typeface="Tahoma"/>
                <a:cs typeface="Tahoma"/>
                <a:sym typeface="Tahoma"/>
              </a:rPr>
              <a:t>Đăng nhập tài khoản bằng email/password</a:t>
            </a:r>
          </a:p>
        </p:txBody>
      </p:sp>
      <p:pic>
        <p:nvPicPr>
          <p:cNvPr id="3" name="Picture 2" descr="A screenshot of a computer code&#10;&#10;Description automatically generated with low confidence">
            <a:extLst>
              <a:ext uri="{FF2B5EF4-FFF2-40B4-BE49-F238E27FC236}">
                <a16:creationId xmlns:a16="http://schemas.microsoft.com/office/drawing/2014/main" id="{A7C5AA49-BF19-59FF-A4DF-AC2866999A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559" y="2161310"/>
            <a:ext cx="10552882" cy="3538846"/>
          </a:xfrm>
          <a:prstGeom prst="rect">
            <a:avLst/>
          </a:prstGeom>
          <a:ln>
            <a:solidFill>
              <a:schemeClr val="tx1"/>
            </a:solidFill>
          </a:ln>
        </p:spPr>
      </p:pic>
    </p:spTree>
    <p:extLst>
      <p:ext uri="{BB962C8B-B14F-4D97-AF65-F5344CB8AC3E}">
        <p14:creationId xmlns:p14="http://schemas.microsoft.com/office/powerpoint/2010/main" val="36670811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authentication trên firebase</a:t>
            </a:r>
          </a:p>
        </p:txBody>
      </p:sp>
      <p:sp>
        <p:nvSpPr>
          <p:cNvPr id="140" name="Google Shape;140;p6"/>
          <p:cNvSpPr txBox="1">
            <a:spLocks noGrp="1"/>
          </p:cNvSpPr>
          <p:nvPr>
            <p:ph type="body" idx="1"/>
          </p:nvPr>
        </p:nvSpPr>
        <p:spPr>
          <a:xfrm>
            <a:off x="609600" y="1066798"/>
            <a:ext cx="10972800" cy="928257"/>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a:latin typeface="Tahoma"/>
                <a:ea typeface="Tahoma"/>
                <a:cs typeface="Tahoma"/>
                <a:sym typeface="Tahoma"/>
              </a:rPr>
              <a:t>Chức năng Đăng xuất</a:t>
            </a:r>
          </a:p>
        </p:txBody>
      </p:sp>
      <p:pic>
        <p:nvPicPr>
          <p:cNvPr id="2" name="Picture 1">
            <a:extLst>
              <a:ext uri="{FF2B5EF4-FFF2-40B4-BE49-F238E27FC236}">
                <a16:creationId xmlns:a16="http://schemas.microsoft.com/office/drawing/2014/main" id="{E6FA2669-2F46-BE49-C9BC-F14156499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816" y="2056172"/>
            <a:ext cx="6598368" cy="487362"/>
          </a:xfrm>
          <a:prstGeom prst="rect">
            <a:avLst/>
          </a:prstGeom>
          <a:ln>
            <a:solidFill>
              <a:schemeClr val="tx1"/>
            </a:solidFill>
          </a:ln>
        </p:spPr>
      </p:pic>
      <p:pic>
        <p:nvPicPr>
          <p:cNvPr id="4" name="Picture 4" descr="Firebase expands to become a unified app platform — Google for Developers  Blog - News about Web, Mobile, AI and Cloud">
            <a:extLst>
              <a:ext uri="{FF2B5EF4-FFF2-40B4-BE49-F238E27FC236}">
                <a16:creationId xmlns:a16="http://schemas.microsoft.com/office/drawing/2014/main" id="{E0E4B2EE-791B-4978-1400-7275C045A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382962"/>
            <a:ext cx="6096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66970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authentication trên firebase</a:t>
            </a:r>
          </a:p>
        </p:txBody>
      </p:sp>
      <p:sp>
        <p:nvSpPr>
          <p:cNvPr id="140" name="Google Shape;140;p6"/>
          <p:cNvSpPr txBox="1">
            <a:spLocks noGrp="1"/>
          </p:cNvSpPr>
          <p:nvPr>
            <p:ph type="body" idx="1"/>
          </p:nvPr>
        </p:nvSpPr>
        <p:spPr>
          <a:xfrm>
            <a:off x="609600" y="1066798"/>
            <a:ext cx="10972800" cy="928257"/>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a:latin typeface="Tahoma"/>
                <a:ea typeface="Tahoma"/>
                <a:cs typeface="Tahoma"/>
                <a:sym typeface="Tahoma"/>
              </a:rPr>
              <a:t>Chức năng quên mật khẩu</a:t>
            </a:r>
          </a:p>
        </p:txBody>
      </p:sp>
      <p:pic>
        <p:nvPicPr>
          <p:cNvPr id="2" name="Picture 1" descr="A screenshot of a computer&#10;&#10;Description automatically generated with low confidence">
            <a:extLst>
              <a:ext uri="{FF2B5EF4-FFF2-40B4-BE49-F238E27FC236}">
                <a16:creationId xmlns:a16="http://schemas.microsoft.com/office/drawing/2014/main" id="{9D8E70C9-C01D-E422-218E-784A9B7FC4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40" y="2226619"/>
            <a:ext cx="10963319" cy="2144242"/>
          </a:xfrm>
          <a:prstGeom prst="rect">
            <a:avLst/>
          </a:prstGeom>
          <a:ln>
            <a:solidFill>
              <a:schemeClr val="tx1"/>
            </a:solidFill>
          </a:ln>
        </p:spPr>
      </p:pic>
    </p:spTree>
    <p:extLst>
      <p:ext uri="{BB962C8B-B14F-4D97-AF65-F5344CB8AC3E}">
        <p14:creationId xmlns:p14="http://schemas.microsoft.com/office/powerpoint/2010/main" val="387516053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idx="1"/>
          </p:nvPr>
        </p:nvSpPr>
        <p:spPr>
          <a:xfrm>
            <a:off x="2616710" y="5136932"/>
            <a:ext cx="4774690" cy="898634"/>
          </a:xfrm>
          <a:prstGeom prst="rect">
            <a:avLst/>
          </a:prstGeom>
          <a:noFill/>
          <a:ln>
            <a:noFill/>
          </a:ln>
        </p:spPr>
        <p:txBody>
          <a:bodyPr spcFirstLastPara="1" vert="horz" wrap="square" lIns="91425" tIns="45700" rIns="91425" bIns="45700" rtlCol="0" anchor="t" anchorCtr="0">
            <a:noAutofit/>
          </a:bodyPr>
          <a:lstStyle/>
          <a:p>
            <a:pPr marL="0" indent="0" algn="r">
              <a:spcBef>
                <a:spcPts val="0"/>
              </a:spcBef>
              <a:buSzPct val="100000"/>
              <a:buNone/>
            </a:pPr>
            <a:r>
              <a:rPr lang="en-US" sz="2000" dirty="0" err="1">
                <a:solidFill>
                  <a:schemeClr val="bg1"/>
                </a:solidFill>
                <a:latin typeface="Tahoma"/>
                <a:ea typeface="Tahoma"/>
                <a:cs typeface="Tahoma"/>
                <a:sym typeface="Tahoma"/>
              </a:rPr>
              <a:t>Bài tập số 4</a:t>
            </a:r>
            <a:endParaRPr lang="en-US" sz="2000" dirty="0">
              <a:solidFill>
                <a:schemeClr val="bg1"/>
              </a:solidFill>
              <a:latin typeface="Tahoma"/>
              <a:ea typeface="Tahoma"/>
              <a:cs typeface="Tahoma"/>
              <a:sym typeface="Tahoma"/>
            </a:endParaRPr>
          </a:p>
        </p:txBody>
      </p:sp>
      <p:pic>
        <p:nvPicPr>
          <p:cNvPr id="30722" name="Picture 2" descr="Dấu Hiệu Demo Thẻ Đầy Màu Sắc Hình ảnh Sẵn có - Tải xuống Hình ảnh Ngay bây  giờ - Biểu tình - Sự kiện, Hàng hóa, Phần mềm máy tính - iStock">
            <a:extLst>
              <a:ext uri="{FF2B5EF4-FFF2-40B4-BE49-F238E27FC236}">
                <a16:creationId xmlns:a16="http://schemas.microsoft.com/office/drawing/2014/main" id="{13E74790-D1E1-0172-2916-C6C6E1391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73200"/>
            <a:ext cx="77724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5319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Effect transition="in" filter="fade">
                                      <p:cBhvr>
                                        <p:cTn id="7" dur="500"/>
                                        <p:tgtEl>
                                          <p:spTgt spid="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p:nvPr/>
        </p:nvSpPr>
        <p:spPr>
          <a:xfrm>
            <a:off x="3857270" y="2962911"/>
            <a:ext cx="764893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000" b="1" i="0" u="none" strike="noStrike" cap="small">
                <a:solidFill>
                  <a:srgbClr val="F2700E"/>
                </a:solidFill>
                <a:latin typeface="Times New Roman"/>
                <a:ea typeface="Times New Roman"/>
                <a:cs typeface="Times New Roman"/>
                <a:sym typeface="Times New Roman"/>
              </a:rPr>
              <a:t>xác thực bằng số điện thoại</a:t>
            </a:r>
            <a:endParaRPr sz="4000" b="0" i="0" u="none" strike="noStrike" cap="none">
              <a:solidFill>
                <a:srgbClr val="F2700E"/>
              </a:solidFill>
              <a:latin typeface="Times New Roman"/>
              <a:ea typeface="Times New Roman"/>
              <a:cs typeface="Times New Roman"/>
              <a:sym typeface="Times New Roman"/>
            </a:endParaRPr>
          </a:p>
        </p:txBody>
      </p:sp>
      <p:cxnSp>
        <p:nvCxnSpPr>
          <p:cNvPr id="132" name="Google Shape;132;p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3" name="Google Shape;133;p5"/>
          <p:cNvPicPr preferRelativeResize="0"/>
          <p:nvPr/>
        </p:nvPicPr>
        <p:blipFill rotWithShape="1">
          <a:blip r:embed="rId3">
            <a:alphaModFix/>
          </a:blip>
          <a:srcRect/>
          <a:stretch/>
        </p:blipFill>
        <p:spPr>
          <a:xfrm>
            <a:off x="1037870" y="1143000"/>
            <a:ext cx="2543530" cy="3781953"/>
          </a:xfrm>
          <a:prstGeom prst="ellipse">
            <a:avLst/>
          </a:prstGeom>
          <a:noFill/>
          <a:ln>
            <a:noFill/>
          </a:ln>
        </p:spPr>
      </p:pic>
      <p:sp>
        <p:nvSpPr>
          <p:cNvPr id="134" name="Google Shape;134;p5"/>
          <p:cNvSpPr txBox="1"/>
          <p:nvPr/>
        </p:nvSpPr>
        <p:spPr>
          <a:xfrm>
            <a:off x="3581400" y="3978534"/>
            <a:ext cx="79248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rgbClr val="0000FF"/>
                </a:solidFill>
                <a:latin typeface="Times New Roman"/>
                <a:ea typeface="Times New Roman"/>
                <a:cs typeface="Times New Roman"/>
                <a:sym typeface="Times New Roman"/>
              </a:rPr>
              <a:t>…</a:t>
            </a:r>
            <a:endParaRPr/>
          </a:p>
        </p:txBody>
      </p:sp>
    </p:spTree>
    <p:extLst>
      <p:ext uri="{BB962C8B-B14F-4D97-AF65-F5344CB8AC3E}">
        <p14:creationId xmlns:p14="http://schemas.microsoft.com/office/powerpoint/2010/main" val="622500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authentication trên firebase</a:t>
            </a:r>
          </a:p>
        </p:txBody>
      </p:sp>
      <p:sp>
        <p:nvSpPr>
          <p:cNvPr id="140" name="Google Shape;140;p6"/>
          <p:cNvSpPr txBox="1">
            <a:spLocks noGrp="1"/>
          </p:cNvSpPr>
          <p:nvPr>
            <p:ph type="body" idx="1"/>
          </p:nvPr>
        </p:nvSpPr>
        <p:spPr>
          <a:xfrm>
            <a:off x="609600" y="1066798"/>
            <a:ext cx="10972800" cy="928257"/>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a:latin typeface="Tahoma"/>
                <a:ea typeface="Tahoma"/>
                <a:cs typeface="Tahoma"/>
                <a:sym typeface="Tahoma"/>
              </a:rPr>
              <a:t>Yêu cầu gửi OTP về số điện thoại</a:t>
            </a:r>
          </a:p>
        </p:txBody>
      </p:sp>
      <p:pic>
        <p:nvPicPr>
          <p:cNvPr id="3" name="Picture 2" descr="A screenshot of a computer code&#10;&#10;Description automatically generated with medium confidence">
            <a:extLst>
              <a:ext uri="{FF2B5EF4-FFF2-40B4-BE49-F238E27FC236}">
                <a16:creationId xmlns:a16="http://schemas.microsoft.com/office/drawing/2014/main" id="{EED5C955-0644-5207-8EF6-B154E2A891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239" y="2088330"/>
            <a:ext cx="10589522" cy="3255566"/>
          </a:xfrm>
          <a:prstGeom prst="rect">
            <a:avLst/>
          </a:prstGeom>
          <a:ln>
            <a:solidFill>
              <a:schemeClr val="tx1"/>
            </a:solidFill>
          </a:ln>
        </p:spPr>
      </p:pic>
    </p:spTree>
    <p:extLst>
      <p:ext uri="{BB962C8B-B14F-4D97-AF65-F5344CB8AC3E}">
        <p14:creationId xmlns:p14="http://schemas.microsoft.com/office/powerpoint/2010/main" val="225861478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authentication trên firebase</a:t>
            </a:r>
          </a:p>
        </p:txBody>
      </p:sp>
      <p:sp>
        <p:nvSpPr>
          <p:cNvPr id="140" name="Google Shape;140;p6"/>
          <p:cNvSpPr txBox="1">
            <a:spLocks noGrp="1"/>
          </p:cNvSpPr>
          <p:nvPr>
            <p:ph type="body" idx="1"/>
          </p:nvPr>
        </p:nvSpPr>
        <p:spPr>
          <a:xfrm>
            <a:off x="609600" y="1066798"/>
            <a:ext cx="10972800" cy="928257"/>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560"/>
              </a:spcBef>
              <a:spcAft>
                <a:spcPts val="0"/>
              </a:spcAft>
              <a:buSzPts val="2800"/>
              <a:buChar char="❑"/>
            </a:pPr>
            <a:r>
              <a:rPr lang="vi-VN" sz="2400">
                <a:latin typeface="Tahoma"/>
                <a:ea typeface="Tahoma"/>
                <a:cs typeface="Tahoma"/>
                <a:sym typeface="Tahoma"/>
              </a:rPr>
              <a:t>Xác thực số điện thoại</a:t>
            </a:r>
          </a:p>
        </p:txBody>
      </p:sp>
      <p:pic>
        <p:nvPicPr>
          <p:cNvPr id="2" name="Picture 1" descr="A screenshot of a computer program&#10;&#10;Description automatically generated with low confidence">
            <a:extLst>
              <a:ext uri="{FF2B5EF4-FFF2-40B4-BE49-F238E27FC236}">
                <a16:creationId xmlns:a16="http://schemas.microsoft.com/office/drawing/2014/main" id="{DE20E969-E49A-44C6-7874-13D0A7ABF5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8974" y="1813060"/>
            <a:ext cx="8714051" cy="4900930"/>
          </a:xfrm>
          <a:prstGeom prst="rect">
            <a:avLst/>
          </a:prstGeom>
          <a:ln>
            <a:solidFill>
              <a:schemeClr val="tx1"/>
            </a:solidFill>
          </a:ln>
        </p:spPr>
      </p:pic>
    </p:spTree>
    <p:extLst>
      <p:ext uri="{BB962C8B-B14F-4D97-AF65-F5344CB8AC3E}">
        <p14:creationId xmlns:p14="http://schemas.microsoft.com/office/powerpoint/2010/main" val="160306239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idx="1"/>
          </p:nvPr>
        </p:nvSpPr>
        <p:spPr>
          <a:xfrm>
            <a:off x="2616710" y="5136932"/>
            <a:ext cx="4774690" cy="898634"/>
          </a:xfrm>
          <a:prstGeom prst="rect">
            <a:avLst/>
          </a:prstGeom>
          <a:noFill/>
          <a:ln>
            <a:noFill/>
          </a:ln>
        </p:spPr>
        <p:txBody>
          <a:bodyPr spcFirstLastPara="1" vert="horz" wrap="square" lIns="91425" tIns="45700" rIns="91425" bIns="45700" rtlCol="0" anchor="t" anchorCtr="0">
            <a:noAutofit/>
          </a:bodyPr>
          <a:lstStyle/>
          <a:p>
            <a:pPr marL="0" indent="0" algn="r">
              <a:spcBef>
                <a:spcPts val="0"/>
              </a:spcBef>
              <a:buSzPct val="100000"/>
              <a:buNone/>
            </a:pPr>
            <a:r>
              <a:rPr lang="en-US" sz="2000" dirty="0" err="1">
                <a:solidFill>
                  <a:schemeClr val="bg1"/>
                </a:solidFill>
                <a:latin typeface="Tahoma"/>
                <a:ea typeface="Tahoma"/>
                <a:cs typeface="Tahoma"/>
                <a:sym typeface="Tahoma"/>
              </a:rPr>
              <a:t>Bài tập số 4</a:t>
            </a:r>
            <a:endParaRPr lang="en-US" sz="2000" dirty="0">
              <a:solidFill>
                <a:schemeClr val="bg1"/>
              </a:solidFill>
              <a:latin typeface="Tahoma"/>
              <a:ea typeface="Tahoma"/>
              <a:cs typeface="Tahoma"/>
              <a:sym typeface="Tahoma"/>
            </a:endParaRPr>
          </a:p>
        </p:txBody>
      </p:sp>
      <p:pic>
        <p:nvPicPr>
          <p:cNvPr id="30722" name="Picture 2" descr="Dấu Hiệu Demo Thẻ Đầy Màu Sắc Hình ảnh Sẵn có - Tải xuống Hình ảnh Ngay bây  giờ - Biểu tình - Sự kiện, Hàng hóa, Phần mềm máy tính - iStock">
            <a:extLst>
              <a:ext uri="{FF2B5EF4-FFF2-40B4-BE49-F238E27FC236}">
                <a16:creationId xmlns:a16="http://schemas.microsoft.com/office/drawing/2014/main" id="{13E74790-D1E1-0172-2916-C6C6E1391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73200"/>
            <a:ext cx="77724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5471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Effect transition="in" filter="fade">
                                      <p:cBhvr>
                                        <p:cTn id="7" dur="500"/>
                                        <p:tgtEl>
                                          <p:spTgt spid="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4" descr="D:\Pictures\PNG\present.png"/>
          <p:cNvPicPr preferRelativeResize="0"/>
          <p:nvPr/>
        </p:nvPicPr>
        <p:blipFill rotWithShape="1">
          <a:blip r:embed="rId3">
            <a:alphaModFix/>
          </a:blip>
          <a:srcRect/>
          <a:stretch/>
        </p:blipFill>
        <p:spPr>
          <a:xfrm flipH="1">
            <a:off x="9620225" y="1017269"/>
            <a:ext cx="2313580" cy="5356860"/>
          </a:xfrm>
          <a:prstGeom prst="rect">
            <a:avLst/>
          </a:prstGeom>
          <a:noFill/>
          <a:ln>
            <a:noFill/>
          </a:ln>
        </p:spPr>
      </p:pic>
      <p:sp>
        <p:nvSpPr>
          <p:cNvPr id="123" name="Google Shape;123;p4"/>
          <p:cNvSpPr/>
          <p:nvPr/>
        </p:nvSpPr>
        <p:spPr>
          <a:xfrm>
            <a:off x="609600" y="1480800"/>
            <a:ext cx="8799600" cy="4843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small">
              <a:solidFill>
                <a:srgbClr val="FFFFFF"/>
              </a:solidFill>
              <a:latin typeface="Calibri"/>
              <a:ea typeface="Calibri"/>
              <a:cs typeface="Calibri"/>
              <a:sym typeface="Calibri"/>
            </a:endParaRPr>
          </a:p>
        </p:txBody>
      </p:sp>
      <p:sp>
        <p:nvSpPr>
          <p:cNvPr id="124" name="Google Shape;124;p4"/>
          <p:cNvSpPr/>
          <p:nvPr/>
        </p:nvSpPr>
        <p:spPr>
          <a:xfrm>
            <a:off x="858979" y="1066800"/>
            <a:ext cx="5334000" cy="845127"/>
          </a:xfrm>
          <a:prstGeom prst="rightArrow">
            <a:avLst>
              <a:gd name="adj1" fmla="val 100000"/>
              <a:gd name="adj2" fmla="val 50000"/>
            </a:avLst>
          </a:prstGeom>
          <a:solidFill>
            <a:srgbClr val="F2700E"/>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small">
              <a:solidFill>
                <a:srgbClr val="000000"/>
              </a:solidFill>
              <a:latin typeface="Times New Roman"/>
              <a:ea typeface="Times New Roman"/>
              <a:cs typeface="Times New Roman"/>
              <a:sym typeface="Times New Roman"/>
            </a:endParaRPr>
          </a:p>
        </p:txBody>
      </p:sp>
      <p:sp>
        <p:nvSpPr>
          <p:cNvPr id="125" name="Google Shape;125;p4"/>
          <p:cNvSpPr txBox="1"/>
          <p:nvPr/>
        </p:nvSpPr>
        <p:spPr>
          <a:xfrm>
            <a:off x="763511" y="2073600"/>
            <a:ext cx="8505310" cy="4077818"/>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F2700E"/>
              </a:buClr>
              <a:buSzPts val="3000"/>
              <a:buFont typeface="Noto Sans Symbols"/>
              <a:buChar char="◉"/>
            </a:pPr>
            <a:r>
              <a:rPr lang="vi-VN" sz="2400" b="0" i="0" u="none" strike="noStrike" cap="small">
                <a:solidFill>
                  <a:srgbClr val="FF3300"/>
                </a:solidFill>
                <a:latin typeface="Tahoma"/>
                <a:ea typeface="Tahoma"/>
                <a:cs typeface="Tahoma"/>
                <a:sym typeface="Tahoma"/>
              </a:rPr>
              <a:t>Tổng quan về Firebase</a:t>
            </a:r>
          </a:p>
          <a:p>
            <a:pPr marL="457200" marR="0" lvl="0" indent="-457200" algn="l" rtl="0">
              <a:lnSpc>
                <a:spcPct val="100000"/>
              </a:lnSpc>
              <a:spcBef>
                <a:spcPts val="0"/>
              </a:spcBef>
              <a:spcAft>
                <a:spcPts val="0"/>
              </a:spcAft>
              <a:buClr>
                <a:srgbClr val="F2700E"/>
              </a:buClr>
              <a:buSzPts val="3000"/>
              <a:buFont typeface="Noto Sans Symbols"/>
              <a:buChar char="◉"/>
            </a:pPr>
            <a:endParaRPr lang="vi-VN" sz="2400" b="0" i="0" u="none" strike="noStrike" cap="small">
              <a:solidFill>
                <a:srgbClr val="FF3300"/>
              </a:solidFill>
              <a:latin typeface="Tahoma"/>
              <a:ea typeface="Tahoma"/>
              <a:cs typeface="Tahoma"/>
              <a:sym typeface="Tahoma"/>
            </a:endParaRPr>
          </a:p>
          <a:p>
            <a:pPr marL="457200" marR="0" lvl="0" indent="-457200" algn="l" rtl="0">
              <a:lnSpc>
                <a:spcPct val="100000"/>
              </a:lnSpc>
              <a:spcBef>
                <a:spcPts val="0"/>
              </a:spcBef>
              <a:spcAft>
                <a:spcPts val="0"/>
              </a:spcAft>
              <a:buClr>
                <a:srgbClr val="F2700E"/>
              </a:buClr>
              <a:buSzPts val="3000"/>
              <a:buFont typeface="Noto Sans Symbols"/>
              <a:buChar char="◉"/>
            </a:pPr>
            <a:r>
              <a:rPr lang="vi-VN" sz="2400" b="0" i="0" u="none" strike="noStrike" cap="small">
                <a:solidFill>
                  <a:srgbClr val="FF3300"/>
                </a:solidFill>
                <a:latin typeface="Tahoma"/>
                <a:ea typeface="Tahoma"/>
                <a:cs typeface="Tahoma"/>
                <a:sym typeface="Tahoma"/>
              </a:rPr>
              <a:t>tạo dự án trên Firebase</a:t>
            </a:r>
          </a:p>
          <a:p>
            <a:pPr marL="457200" marR="0" lvl="0" indent="-457200" algn="l" rtl="0">
              <a:lnSpc>
                <a:spcPct val="100000"/>
              </a:lnSpc>
              <a:spcBef>
                <a:spcPts val="0"/>
              </a:spcBef>
              <a:spcAft>
                <a:spcPts val="0"/>
              </a:spcAft>
              <a:buClr>
                <a:srgbClr val="F2700E"/>
              </a:buClr>
              <a:buSzPts val="3000"/>
              <a:buFont typeface="Noto Sans Symbols"/>
              <a:buChar char="◉"/>
            </a:pPr>
            <a:endParaRPr lang="vi-VN" sz="2400" b="0" i="0" u="none" strike="noStrike" cap="small">
              <a:solidFill>
                <a:srgbClr val="FF3300"/>
              </a:solidFill>
              <a:latin typeface="Tahoma"/>
              <a:ea typeface="Tahoma"/>
              <a:cs typeface="Tahoma"/>
              <a:sym typeface="Tahoma"/>
            </a:endParaRPr>
          </a:p>
          <a:p>
            <a:pPr marL="457200" marR="0" lvl="0" indent="-457200" algn="l" rtl="0">
              <a:lnSpc>
                <a:spcPct val="100000"/>
              </a:lnSpc>
              <a:spcBef>
                <a:spcPts val="0"/>
              </a:spcBef>
              <a:spcAft>
                <a:spcPts val="0"/>
              </a:spcAft>
              <a:buClr>
                <a:srgbClr val="F2700E"/>
              </a:buClr>
              <a:buSzPts val="3000"/>
              <a:buFont typeface="Noto Sans Symbols"/>
              <a:buChar char="◉"/>
            </a:pPr>
            <a:r>
              <a:rPr lang="vi-VN" sz="2400" b="0" i="0" u="none" strike="noStrike" cap="small">
                <a:solidFill>
                  <a:srgbClr val="FF3300"/>
                </a:solidFill>
                <a:latin typeface="Tahoma"/>
                <a:ea typeface="Tahoma"/>
                <a:cs typeface="Tahoma"/>
                <a:sym typeface="Tahoma"/>
              </a:rPr>
              <a:t>Authentication</a:t>
            </a:r>
          </a:p>
        </p:txBody>
      </p:sp>
      <p:sp>
        <p:nvSpPr>
          <p:cNvPr id="126" name="Google Shape;126;p4"/>
          <p:cNvSpPr txBox="1"/>
          <p:nvPr/>
        </p:nvSpPr>
        <p:spPr>
          <a:xfrm>
            <a:off x="874344" y="1124636"/>
            <a:ext cx="4561800" cy="6649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3600" b="1" i="0" u="none" strike="noStrike" cap="small">
                <a:solidFill>
                  <a:schemeClr val="lt1"/>
                </a:solidFill>
                <a:latin typeface="Tahoma"/>
                <a:ea typeface="Tahoma"/>
                <a:cs typeface="Tahoma"/>
                <a:sym typeface="Tahoma"/>
              </a:rPr>
              <a:t>Mục tiêu</a:t>
            </a:r>
            <a:endParaRPr sz="3600" b="1" i="0" u="none" strike="noStrike" cap="small">
              <a:solidFill>
                <a:schemeClr val="lt1"/>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43"/>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p:nvPr/>
        </p:nvSpPr>
        <p:spPr>
          <a:xfrm>
            <a:off x="3857270" y="2962911"/>
            <a:ext cx="764893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400" b="1" i="0" u="none" strike="noStrike" cap="small">
                <a:solidFill>
                  <a:srgbClr val="F2700E"/>
                </a:solidFill>
                <a:latin typeface="Times New Roman"/>
                <a:ea typeface="Times New Roman"/>
                <a:cs typeface="Times New Roman"/>
                <a:sym typeface="Times New Roman"/>
              </a:rPr>
              <a:t>Firebase</a:t>
            </a:r>
            <a:endParaRPr sz="4400" b="0" i="0" u="none" strike="noStrike" cap="none">
              <a:solidFill>
                <a:srgbClr val="F2700E"/>
              </a:solidFill>
              <a:latin typeface="Times New Roman"/>
              <a:ea typeface="Times New Roman"/>
              <a:cs typeface="Times New Roman"/>
              <a:sym typeface="Times New Roman"/>
            </a:endParaRPr>
          </a:p>
        </p:txBody>
      </p:sp>
      <p:cxnSp>
        <p:nvCxnSpPr>
          <p:cNvPr id="132" name="Google Shape;132;p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3" name="Google Shape;133;p5"/>
          <p:cNvPicPr preferRelativeResize="0"/>
          <p:nvPr/>
        </p:nvPicPr>
        <p:blipFill rotWithShape="1">
          <a:blip r:embed="rId3">
            <a:alphaModFix/>
          </a:blip>
          <a:srcRect/>
          <a:stretch/>
        </p:blipFill>
        <p:spPr>
          <a:xfrm>
            <a:off x="1037870" y="1143000"/>
            <a:ext cx="2543530" cy="3781953"/>
          </a:xfrm>
          <a:prstGeom prst="ellipse">
            <a:avLst/>
          </a:prstGeom>
          <a:noFill/>
          <a:ln>
            <a:noFill/>
          </a:ln>
        </p:spPr>
      </p:pic>
      <p:sp>
        <p:nvSpPr>
          <p:cNvPr id="134" name="Google Shape;134;p5"/>
          <p:cNvSpPr txBox="1"/>
          <p:nvPr/>
        </p:nvSpPr>
        <p:spPr>
          <a:xfrm>
            <a:off x="3581400" y="3978534"/>
            <a:ext cx="79248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rgbClr val="0000FF"/>
                </a:solidFill>
                <a:latin typeface="Times New Roman"/>
                <a:ea typeface="Times New Roman"/>
                <a:cs typeface="Times New Roman"/>
                <a:sym typeface="Times New Roman"/>
              </a:rPr>
              <a:t>…</a:t>
            </a:r>
            <a:endParaRPr/>
          </a:p>
        </p:txBody>
      </p:sp>
    </p:spTree>
    <p:extLst>
      <p:ext uri="{BB962C8B-B14F-4D97-AF65-F5344CB8AC3E}">
        <p14:creationId xmlns:p14="http://schemas.microsoft.com/office/powerpoint/2010/main" val="149168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Tổng quan về firebase</a:t>
            </a:r>
            <a:endParaRPr/>
          </a:p>
        </p:txBody>
      </p:sp>
      <p:sp>
        <p:nvSpPr>
          <p:cNvPr id="140" name="Google Shape;140;p6"/>
          <p:cNvSpPr txBox="1">
            <a:spLocks noGrp="1"/>
          </p:cNvSpPr>
          <p:nvPr>
            <p:ph type="body" idx="1"/>
          </p:nvPr>
        </p:nvSpPr>
        <p:spPr>
          <a:xfrm>
            <a:off x="609600" y="1066798"/>
            <a:ext cx="10972800" cy="3707083"/>
          </a:xfrm>
          <a:prstGeom prst="rect">
            <a:avLst/>
          </a:prstGeom>
          <a:noFill/>
          <a:ln>
            <a:noFill/>
          </a:ln>
        </p:spPr>
        <p:txBody>
          <a:bodyPr spcFirstLastPara="1" wrap="square" lIns="91425" tIns="45700" rIns="91425" bIns="45700" anchor="t" anchorCtr="0">
            <a:normAutofit/>
          </a:bodyPr>
          <a:lstStyle/>
          <a:p>
            <a:pPr marL="457200" lvl="0" indent="-406400" algn="just" rtl="0">
              <a:lnSpc>
                <a:spcPct val="200000"/>
              </a:lnSpc>
              <a:spcBef>
                <a:spcPts val="560"/>
              </a:spcBef>
              <a:spcAft>
                <a:spcPts val="0"/>
              </a:spcAft>
              <a:buSzPts val="2800"/>
              <a:buChar char="❑"/>
            </a:pPr>
            <a:r>
              <a:rPr lang="vi-VN" sz="2400" b="1" dirty="0">
                <a:latin typeface="Tahoma"/>
                <a:ea typeface="Tahoma"/>
                <a:cs typeface="Tahoma"/>
                <a:sym typeface="Tahoma"/>
              </a:rPr>
              <a:t>Firebase</a:t>
            </a:r>
            <a:r>
              <a:rPr lang="vi-VN" sz="2400" dirty="0">
                <a:latin typeface="Tahoma"/>
                <a:ea typeface="Tahoma"/>
                <a:cs typeface="Tahoma"/>
                <a:sym typeface="Tahoma"/>
              </a:rPr>
              <a:t> là một nền tảng giúp phát triển các ứng dụng di động. Bên cạnh đó, Firebase còn được xem là một dịch vụ cơ sở dữ liệu hoạt động trên nền tảng đám mây cloud với hệ thống máy chủ mạnh mẽ của Google.</a:t>
            </a:r>
          </a:p>
        </p:txBody>
      </p:sp>
      <p:pic>
        <p:nvPicPr>
          <p:cNvPr id="1028" name="Picture 4" descr="Firebase expands to become a unified app platform — Google for Developers  Blog - News about Web, Mobile, AI and Cloud">
            <a:extLst>
              <a:ext uri="{FF2B5EF4-FFF2-40B4-BE49-F238E27FC236}">
                <a16:creationId xmlns:a16="http://schemas.microsoft.com/office/drawing/2014/main" id="{853967D5-83E0-6673-CC5A-4D32C4DF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930733"/>
            <a:ext cx="6096000"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Tổng quan về firebase</a:t>
            </a:r>
            <a:endParaRPr/>
          </a:p>
        </p:txBody>
      </p:sp>
      <p:sp>
        <p:nvSpPr>
          <p:cNvPr id="140" name="Google Shape;140;p6"/>
          <p:cNvSpPr txBox="1">
            <a:spLocks noGrp="1"/>
          </p:cNvSpPr>
          <p:nvPr>
            <p:ph type="body" idx="1"/>
          </p:nvPr>
        </p:nvSpPr>
        <p:spPr>
          <a:xfrm>
            <a:off x="609600" y="1066798"/>
            <a:ext cx="10972800" cy="3707083"/>
          </a:xfrm>
          <a:prstGeom prst="rect">
            <a:avLst/>
          </a:prstGeom>
          <a:noFill/>
          <a:ln>
            <a:noFill/>
          </a:ln>
        </p:spPr>
        <p:txBody>
          <a:bodyPr spcFirstLastPara="1" wrap="square" lIns="91425" tIns="45700" rIns="91425" bIns="45700" anchor="t" anchorCtr="0">
            <a:normAutofit/>
          </a:bodyPr>
          <a:lstStyle/>
          <a:p>
            <a:pPr marL="457200" lvl="0" indent="-406400" algn="just" rtl="0">
              <a:lnSpc>
                <a:spcPct val="200000"/>
              </a:lnSpc>
              <a:spcBef>
                <a:spcPts val="560"/>
              </a:spcBef>
              <a:spcAft>
                <a:spcPts val="0"/>
              </a:spcAft>
              <a:buSzPts val="2800"/>
              <a:buChar char="❑"/>
            </a:pPr>
            <a:r>
              <a:rPr lang="vi-VN" sz="2400" b="1" dirty="0">
                <a:latin typeface="Tahoma"/>
                <a:ea typeface="Tahoma"/>
                <a:cs typeface="Tahoma"/>
                <a:sym typeface="Tahoma"/>
              </a:rPr>
              <a:t>Firebase</a:t>
            </a:r>
            <a:r>
              <a:rPr lang="vi-VN" sz="2400" dirty="0">
                <a:latin typeface="Tahoma"/>
                <a:ea typeface="Tahoma"/>
                <a:cs typeface="Tahoma"/>
                <a:sym typeface="Tahoma"/>
              </a:rPr>
              <a:t> chứa cơ sở dữ liệu mang đến khả năng code nhanh và thuận tiện hơn. Lập trình viên có thể dễ dàng lập trình ứng dụng bằng cách đơn giản hóa các thao tác với cơ sở dữ liệu sẵn có.</a:t>
            </a:r>
          </a:p>
        </p:txBody>
      </p:sp>
      <p:pic>
        <p:nvPicPr>
          <p:cNvPr id="1028" name="Picture 4" descr="Firebase expands to become a unified app platform — Google for Developers  Blog - News about Web, Mobile, AI and Cloud">
            <a:extLst>
              <a:ext uri="{FF2B5EF4-FFF2-40B4-BE49-F238E27FC236}">
                <a16:creationId xmlns:a16="http://schemas.microsoft.com/office/drawing/2014/main" id="{853967D5-83E0-6673-CC5A-4D32C4DF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930733"/>
            <a:ext cx="6096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8158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lịch sử hình thành và phát triển firebase</a:t>
            </a:r>
            <a:endParaRPr/>
          </a:p>
        </p:txBody>
      </p:sp>
      <p:sp>
        <p:nvSpPr>
          <p:cNvPr id="140" name="Google Shape;140;p6"/>
          <p:cNvSpPr txBox="1">
            <a:spLocks noGrp="1"/>
          </p:cNvSpPr>
          <p:nvPr>
            <p:ph type="body" idx="1"/>
          </p:nvPr>
        </p:nvSpPr>
        <p:spPr>
          <a:xfrm>
            <a:off x="609600" y="1066798"/>
            <a:ext cx="10972800" cy="5516564"/>
          </a:xfrm>
          <a:prstGeom prst="rect">
            <a:avLst/>
          </a:prstGeom>
          <a:noFill/>
          <a:ln>
            <a:noFill/>
          </a:ln>
        </p:spPr>
        <p:txBody>
          <a:bodyPr spcFirstLastPara="1" wrap="square" lIns="91425" tIns="45700" rIns="91425" bIns="45700" anchor="t" anchorCtr="0">
            <a:normAutofit/>
          </a:bodyPr>
          <a:lstStyle/>
          <a:p>
            <a:pPr marL="457200" lvl="0" indent="-406400" algn="just" rtl="0">
              <a:lnSpc>
                <a:spcPct val="200000"/>
              </a:lnSpc>
              <a:spcBef>
                <a:spcPts val="560"/>
              </a:spcBef>
              <a:spcAft>
                <a:spcPts val="0"/>
              </a:spcAft>
              <a:buSzPts val="2800"/>
              <a:buChar char="❑"/>
            </a:pPr>
            <a:r>
              <a:rPr lang="vi-VN" sz="2400" dirty="0">
                <a:latin typeface="Tahoma"/>
                <a:ea typeface="Tahoma"/>
                <a:cs typeface="Tahoma"/>
                <a:sym typeface="Tahoma"/>
              </a:rPr>
              <a:t>Vào năm 2011, James Tamplin và Andrew Lee đã cho ra mắt </a:t>
            </a:r>
            <a:r>
              <a:rPr lang="vi-VN" sz="2400" b="1" dirty="0">
                <a:latin typeface="Tahoma"/>
                <a:ea typeface="Tahoma"/>
                <a:cs typeface="Tahoma"/>
                <a:sym typeface="Tahoma"/>
              </a:rPr>
              <a:t>Evolve</a:t>
            </a:r>
            <a:r>
              <a:rPr lang="vi-VN" sz="2400" dirty="0">
                <a:latin typeface="Tahoma"/>
                <a:ea typeface="Tahoma"/>
                <a:cs typeface="Tahoma"/>
                <a:sym typeface="Tahoma"/>
              </a:rPr>
              <a:t>. Đây là một nền tảng có cấu trúc khá đơn giản chuyên cung cấp các API cần thiết để tích hợp tính năng trò chuyện vào các trang web. Tuy nhiên, họ nhận ra rằng nền tảng này đang được sử dụng để truyền dữ liệu ứng dụng chứ không đơn giản là chat. Sau đó, họ đã phát triển </a:t>
            </a:r>
            <a:r>
              <a:rPr lang="vi-VN" sz="2400" b="1" dirty="0">
                <a:latin typeface="Tahoma"/>
                <a:ea typeface="Tahoma"/>
                <a:cs typeface="Tahoma"/>
                <a:sym typeface="Tahoma"/>
              </a:rPr>
              <a:t>Envole</a:t>
            </a:r>
            <a:r>
              <a:rPr lang="vi-VN" sz="2400" dirty="0">
                <a:latin typeface="Tahoma"/>
                <a:ea typeface="Tahoma"/>
                <a:cs typeface="Tahoma"/>
                <a:sym typeface="Tahoma"/>
              </a:rPr>
              <a:t> và tạo nên </a:t>
            </a:r>
            <a:r>
              <a:rPr lang="vi-VN" sz="2400" b="1" dirty="0">
                <a:latin typeface="Tahoma"/>
                <a:ea typeface="Tahoma"/>
                <a:cs typeface="Tahoma"/>
                <a:sym typeface="Tahoma"/>
              </a:rPr>
              <a:t>Firebase</a:t>
            </a:r>
            <a:r>
              <a:rPr lang="vi-VN" sz="2400" dirty="0">
                <a:latin typeface="Tahoma"/>
                <a:ea typeface="Tahoma"/>
                <a:cs typeface="Tahoma"/>
                <a:sym typeface="Tahoma"/>
              </a:rPr>
              <a:t>.</a:t>
            </a:r>
          </a:p>
        </p:txBody>
      </p:sp>
    </p:spTree>
    <p:extLst>
      <p:ext uri="{BB962C8B-B14F-4D97-AF65-F5344CB8AC3E}">
        <p14:creationId xmlns:p14="http://schemas.microsoft.com/office/powerpoint/2010/main" val="220954486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lịch sử hình thành và phát triển firebase</a:t>
            </a:r>
            <a:endParaRPr/>
          </a:p>
        </p:txBody>
      </p:sp>
      <p:sp>
        <p:nvSpPr>
          <p:cNvPr id="140" name="Google Shape;140;p6"/>
          <p:cNvSpPr txBox="1">
            <a:spLocks noGrp="1"/>
          </p:cNvSpPr>
          <p:nvPr>
            <p:ph type="body" idx="1"/>
          </p:nvPr>
        </p:nvSpPr>
        <p:spPr>
          <a:xfrm>
            <a:off x="609600" y="1066798"/>
            <a:ext cx="10972800" cy="5516564"/>
          </a:xfrm>
          <a:prstGeom prst="rect">
            <a:avLst/>
          </a:prstGeom>
          <a:noFill/>
          <a:ln>
            <a:noFill/>
          </a:ln>
        </p:spPr>
        <p:txBody>
          <a:bodyPr spcFirstLastPara="1" wrap="square" lIns="91425" tIns="45700" rIns="91425" bIns="45700" anchor="t" anchorCtr="0">
            <a:normAutofit/>
          </a:bodyPr>
          <a:lstStyle/>
          <a:p>
            <a:pPr marL="457200" lvl="0" indent="-406400" algn="just" rtl="0">
              <a:lnSpc>
                <a:spcPct val="200000"/>
              </a:lnSpc>
              <a:spcBef>
                <a:spcPts val="560"/>
              </a:spcBef>
              <a:spcAft>
                <a:spcPts val="0"/>
              </a:spcAft>
              <a:buSzPts val="2800"/>
              <a:buChar char="❑"/>
            </a:pPr>
            <a:r>
              <a:rPr lang="vi-VN" sz="2400" dirty="0">
                <a:latin typeface="Tahoma"/>
                <a:ea typeface="Tahoma"/>
                <a:cs typeface="Tahoma"/>
                <a:sym typeface="Tahoma"/>
              </a:rPr>
              <a:t>Đến tháng 4 năm 2012, Firebase đã được công bố trên toàn cầu dưới dạng một công ty riêng biệt. Những năm sau đó, </a:t>
            </a:r>
            <a:r>
              <a:rPr lang="vi-VN" sz="2400" b="1" dirty="0">
                <a:latin typeface="Tahoma"/>
                <a:ea typeface="Tahoma"/>
                <a:cs typeface="Tahoma"/>
                <a:sym typeface="Tahoma"/>
              </a:rPr>
              <a:t>Firebase</a:t>
            </a:r>
            <a:r>
              <a:rPr lang="vi-VN" sz="2400" dirty="0">
                <a:latin typeface="Tahoma"/>
                <a:ea typeface="Tahoma"/>
                <a:cs typeface="Tahoma"/>
                <a:sym typeface="Tahoma"/>
              </a:rPr>
              <a:t> đã thực hiện nhiều cuộc huy động vốn và ra mắt các sản phẩm mới.</a:t>
            </a:r>
          </a:p>
          <a:p>
            <a:pPr marL="457200" lvl="0" indent="-406400" algn="just" rtl="0">
              <a:lnSpc>
                <a:spcPct val="200000"/>
              </a:lnSpc>
              <a:spcBef>
                <a:spcPts val="560"/>
              </a:spcBef>
              <a:spcAft>
                <a:spcPts val="0"/>
              </a:spcAft>
              <a:buSzPts val="2800"/>
              <a:buChar char="❑"/>
            </a:pPr>
            <a:r>
              <a:rPr lang="vi-VN" sz="2400" dirty="0">
                <a:latin typeface="Tahoma"/>
                <a:ea typeface="Tahoma"/>
                <a:cs typeface="Tahoma"/>
                <a:sym typeface="Tahoma"/>
              </a:rPr>
              <a:t>Đến tháng 10 năm 2014, </a:t>
            </a:r>
            <a:r>
              <a:rPr lang="vi-VN" sz="2400" b="1" dirty="0">
                <a:latin typeface="Tahoma"/>
                <a:ea typeface="Tahoma"/>
                <a:cs typeface="Tahoma"/>
                <a:sym typeface="Tahoma"/>
              </a:rPr>
              <a:t>Firebase</a:t>
            </a:r>
            <a:r>
              <a:rPr lang="vi-VN" sz="2400" dirty="0">
                <a:latin typeface="Tahoma"/>
                <a:ea typeface="Tahoma"/>
                <a:cs typeface="Tahoma"/>
                <a:sym typeface="Tahoma"/>
              </a:rPr>
              <a:t> đã chính thức được </a:t>
            </a:r>
            <a:r>
              <a:rPr lang="vi-VN" sz="2400" b="1" dirty="0">
                <a:latin typeface="Tahoma"/>
                <a:ea typeface="Tahoma"/>
                <a:cs typeface="Tahoma"/>
                <a:sym typeface="Tahoma"/>
              </a:rPr>
              <a:t>Google</a:t>
            </a:r>
            <a:r>
              <a:rPr lang="vi-VN" sz="2400" dirty="0">
                <a:latin typeface="Tahoma"/>
                <a:ea typeface="Tahoma"/>
                <a:cs typeface="Tahoma"/>
                <a:sym typeface="Tahoma"/>
              </a:rPr>
              <a:t> mua lại và trở thành một ứng dụng đa năng trên nền tảng di động và website.</a:t>
            </a:r>
          </a:p>
        </p:txBody>
      </p:sp>
    </p:spTree>
    <p:extLst>
      <p:ext uri="{BB962C8B-B14F-4D97-AF65-F5344CB8AC3E}">
        <p14:creationId xmlns:p14="http://schemas.microsoft.com/office/powerpoint/2010/main" val="216336798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Các tính năng chính của Firebase</a:t>
            </a:r>
            <a:endParaRPr/>
          </a:p>
        </p:txBody>
      </p:sp>
      <p:sp>
        <p:nvSpPr>
          <p:cNvPr id="140" name="Google Shape;140;p6"/>
          <p:cNvSpPr txBox="1">
            <a:spLocks noGrp="1"/>
          </p:cNvSpPr>
          <p:nvPr>
            <p:ph type="body" idx="1"/>
          </p:nvPr>
        </p:nvSpPr>
        <p:spPr>
          <a:xfrm>
            <a:off x="609600" y="1066798"/>
            <a:ext cx="10972800" cy="4668984"/>
          </a:xfrm>
          <a:prstGeom prst="rect">
            <a:avLst/>
          </a:prstGeom>
          <a:noFill/>
          <a:ln>
            <a:noFill/>
          </a:ln>
        </p:spPr>
        <p:txBody>
          <a:bodyPr spcFirstLastPara="1" wrap="square" lIns="91425" tIns="45700" rIns="91425" bIns="45700" anchor="t" anchorCtr="0">
            <a:noAutofit/>
          </a:bodyPr>
          <a:lstStyle/>
          <a:p>
            <a:pPr marL="457200" lvl="0" indent="-406400" algn="just" rtl="0">
              <a:lnSpc>
                <a:spcPct val="200000"/>
              </a:lnSpc>
              <a:spcBef>
                <a:spcPts val="560"/>
              </a:spcBef>
              <a:spcAft>
                <a:spcPts val="0"/>
              </a:spcAft>
              <a:buSzPts val="2800"/>
              <a:buChar char="❑"/>
            </a:pPr>
            <a:r>
              <a:rPr lang="vi-VN" sz="2400" b="1" dirty="0">
                <a:latin typeface="Tahoma"/>
                <a:ea typeface="Tahoma"/>
                <a:cs typeface="Tahoma"/>
                <a:sym typeface="Tahoma"/>
              </a:rPr>
              <a:t>Realtime Database</a:t>
            </a:r>
          </a:p>
          <a:p>
            <a:pPr lvl="1" indent="-406400" algn="just">
              <a:lnSpc>
                <a:spcPct val="200000"/>
              </a:lnSpc>
              <a:spcBef>
                <a:spcPts val="560"/>
              </a:spcBef>
              <a:buSzPts val="2800"/>
              <a:buChar char="❑"/>
            </a:pPr>
            <a:r>
              <a:rPr lang="vi-VN" dirty="0">
                <a:latin typeface="Tahoma"/>
                <a:ea typeface="Tahoma"/>
                <a:cs typeface="Tahoma"/>
                <a:sym typeface="Tahoma"/>
              </a:rPr>
              <a:t>Realtime Database là một cơ sở dữ liệu thời gian thực được lưu trữ dưới dạng JSON và được đồng bộ hóa theo thời gian thực đối với mọi kết nối.</a:t>
            </a:r>
          </a:p>
        </p:txBody>
      </p:sp>
      <p:pic>
        <p:nvPicPr>
          <p:cNvPr id="3074" name="Picture 2" descr="Realtime Database là một cơ sở dữ liệu theo thời gian thực">
            <a:extLst>
              <a:ext uri="{FF2B5EF4-FFF2-40B4-BE49-F238E27FC236}">
                <a16:creationId xmlns:a16="http://schemas.microsoft.com/office/drawing/2014/main" id="{1D76BE57-AE68-F248-4FB7-CAD84083E7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27" t="21773" r="12519" b="20253"/>
          <a:stretch/>
        </p:blipFill>
        <p:spPr bwMode="auto">
          <a:xfrm>
            <a:off x="7263740" y="5160650"/>
            <a:ext cx="4318660" cy="169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51928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6959</TotalTime>
  <Words>927</Words>
  <Application>Microsoft Macintosh PowerPoint</Application>
  <PresentationFormat>Widescreen</PresentationFormat>
  <Paragraphs>75</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Calibri</vt:lpstr>
      <vt:lpstr>Roboto</vt:lpstr>
      <vt:lpstr>Noto Sans Symbols</vt:lpstr>
      <vt:lpstr>Arial</vt:lpstr>
      <vt:lpstr>Wingdings</vt:lpstr>
      <vt:lpstr>Tahoma</vt:lpstr>
      <vt:lpstr>Courier New</vt:lpstr>
      <vt:lpstr>Quattrocento Sans</vt:lpstr>
      <vt:lpstr>Times New Roman</vt:lpstr>
      <vt:lpstr>Custom Design</vt:lpstr>
      <vt:lpstr>LẬP TRÌNH ANDROID VỚI REST API</vt:lpstr>
      <vt:lpstr>Giới thiệu môn học</vt:lpstr>
      <vt:lpstr>PowerPoint Presentation</vt:lpstr>
      <vt:lpstr>PowerPoint Presentation</vt:lpstr>
      <vt:lpstr>Tổng quan về firebase</vt:lpstr>
      <vt:lpstr>Tổng quan về firebase</vt:lpstr>
      <vt:lpstr>lịch sử hình thành và phát triển firebase</vt:lpstr>
      <vt:lpstr>lịch sử hình thành và phát triển firebase</vt:lpstr>
      <vt:lpstr>Các tính năng chính của Firebase</vt:lpstr>
      <vt:lpstr>Các tính năng chính của Firebase</vt:lpstr>
      <vt:lpstr>Các tính năng chính của Firebase</vt:lpstr>
      <vt:lpstr>Các tính năng chính của Firebase</vt:lpstr>
      <vt:lpstr>Các tính năng chính của Firebase</vt:lpstr>
      <vt:lpstr>Các tính năng chính của Firebase</vt:lpstr>
      <vt:lpstr>ưu điểm và nhược điểm của Firebase</vt:lpstr>
      <vt:lpstr>ưu điểm và nhược điểm của Firebase</vt:lpstr>
      <vt:lpstr>PowerPoint Presentation</vt:lpstr>
      <vt:lpstr>PowerPoint Presentation</vt:lpstr>
      <vt:lpstr>PowerPoint Presentation</vt:lpstr>
      <vt:lpstr>PowerPoint Presentation</vt:lpstr>
      <vt:lpstr>authentication trên firebase</vt:lpstr>
      <vt:lpstr>authentication trên firebase</vt:lpstr>
      <vt:lpstr>authentication trên firebase</vt:lpstr>
      <vt:lpstr>authentication trên firebase</vt:lpstr>
      <vt:lpstr>PowerPoint Presentation</vt:lpstr>
      <vt:lpstr>PowerPoint Presentation</vt:lpstr>
      <vt:lpstr>authentication trên firebase</vt:lpstr>
      <vt:lpstr>authentication trên firebase</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ANDROID 1</dc:title>
  <dc:creator>Hans</dc:creator>
  <cp:lastModifiedBy>Tram Ta</cp:lastModifiedBy>
  <cp:revision>6</cp:revision>
  <dcterms:created xsi:type="dcterms:W3CDTF">2013-04-23T08:05:00Z</dcterms:created>
  <dcterms:modified xsi:type="dcterms:W3CDTF">2023-12-13T03:13:26Z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79C307B21C09423D983D851D9AFD5786</vt:lpwstr>
  </property>
  <property fmtid="{D5CDD505-2E9C-101B-9397-08002B2CF9AE}" pid="3" name="KSOProductBuildVer">
    <vt:lpwstr>1033-11.2.0.11417</vt:lpwstr>
  </property>
</Properties>
</file>