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D1185A-FE45-49B4-B571-5A4CDA874D74}" type="doc">
      <dgm:prSet loTypeId="urn:microsoft.com/office/officeart/2005/8/layout/defaul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E441AA1-BCB4-475B-959E-D1C3DFC81D65}">
      <dgm:prSet phldrT="[Text]"/>
      <dgm:spPr/>
      <dgm:t>
        <a:bodyPr/>
        <a:lstStyle/>
        <a:p>
          <a:r>
            <a:rPr lang="vi-VN" dirty="0"/>
            <a:t>Trần Ngọc Hoàn</a:t>
          </a:r>
          <a:endParaRPr lang="en-US" dirty="0"/>
        </a:p>
      </dgm:t>
    </dgm:pt>
    <dgm:pt modelId="{388451B6-A77F-4F25-AEB1-F8ADB8341BF6}" type="parTrans" cxnId="{8E2CBDB8-487C-43A4-8F37-8242C8FF5CB4}">
      <dgm:prSet/>
      <dgm:spPr/>
      <dgm:t>
        <a:bodyPr/>
        <a:lstStyle/>
        <a:p>
          <a:endParaRPr lang="en-US"/>
        </a:p>
      </dgm:t>
    </dgm:pt>
    <dgm:pt modelId="{B7AC2A53-8764-4BB8-A76B-6EDCA2C1D6DD}" type="sibTrans" cxnId="{8E2CBDB8-487C-43A4-8F37-8242C8FF5CB4}">
      <dgm:prSet/>
      <dgm:spPr/>
      <dgm:t>
        <a:bodyPr/>
        <a:lstStyle/>
        <a:p>
          <a:endParaRPr lang="en-US"/>
        </a:p>
      </dgm:t>
    </dgm:pt>
    <dgm:pt modelId="{6178FC09-02EF-49C4-BCB9-88097E92A1FA}">
      <dgm:prSet phldrT="[Text]"/>
      <dgm:spPr/>
      <dgm:t>
        <a:bodyPr/>
        <a:lstStyle/>
        <a:p>
          <a:r>
            <a:rPr lang="vi-VN" dirty="0"/>
            <a:t>Đào Mạnh Hùng</a:t>
          </a:r>
          <a:endParaRPr lang="en-US" dirty="0"/>
        </a:p>
      </dgm:t>
    </dgm:pt>
    <dgm:pt modelId="{D7137766-2475-4C8D-A0A8-F27B28E13240}" type="parTrans" cxnId="{BF2FEFBA-F952-4F61-96D9-E68D62A2965F}">
      <dgm:prSet/>
      <dgm:spPr/>
      <dgm:t>
        <a:bodyPr/>
        <a:lstStyle/>
        <a:p>
          <a:endParaRPr lang="en-US"/>
        </a:p>
      </dgm:t>
    </dgm:pt>
    <dgm:pt modelId="{0D4BA41D-8188-404A-913B-C8604E959372}" type="sibTrans" cxnId="{BF2FEFBA-F952-4F61-96D9-E68D62A2965F}">
      <dgm:prSet/>
      <dgm:spPr/>
      <dgm:t>
        <a:bodyPr/>
        <a:lstStyle/>
        <a:p>
          <a:endParaRPr lang="en-US"/>
        </a:p>
      </dgm:t>
    </dgm:pt>
    <dgm:pt modelId="{B9D4D134-C066-4DB6-81BB-E7936201542F}">
      <dgm:prSet phldrT="[Text]"/>
      <dgm:spPr/>
      <dgm:t>
        <a:bodyPr/>
        <a:lstStyle/>
        <a:p>
          <a:r>
            <a:rPr lang="vi-VN" dirty="0"/>
            <a:t>Nguyễn Quang Linh</a:t>
          </a:r>
          <a:endParaRPr lang="en-US" dirty="0"/>
        </a:p>
      </dgm:t>
    </dgm:pt>
    <dgm:pt modelId="{F838F3A6-996E-4B2C-80EE-B725AB6B1DEC}" type="parTrans" cxnId="{343E8E53-B1CD-4CF3-9FEF-7FCDB926EBD9}">
      <dgm:prSet/>
      <dgm:spPr/>
      <dgm:t>
        <a:bodyPr/>
        <a:lstStyle/>
        <a:p>
          <a:endParaRPr lang="en-US"/>
        </a:p>
      </dgm:t>
    </dgm:pt>
    <dgm:pt modelId="{A992C86B-4923-41C2-85F1-89D6D4A11B80}" type="sibTrans" cxnId="{343E8E53-B1CD-4CF3-9FEF-7FCDB926EBD9}">
      <dgm:prSet/>
      <dgm:spPr/>
      <dgm:t>
        <a:bodyPr/>
        <a:lstStyle/>
        <a:p>
          <a:endParaRPr lang="en-US"/>
        </a:p>
      </dgm:t>
    </dgm:pt>
    <dgm:pt modelId="{1FC9CC06-D1B3-465A-873F-B3DD1EFDAE30}">
      <dgm:prSet phldrT="[Text]"/>
      <dgm:spPr/>
      <dgm:t>
        <a:bodyPr/>
        <a:lstStyle/>
        <a:p>
          <a:r>
            <a:rPr lang="vi-VN" dirty="0"/>
            <a:t>Bùi Văn Sơn</a:t>
          </a:r>
          <a:endParaRPr lang="en-US" dirty="0"/>
        </a:p>
      </dgm:t>
    </dgm:pt>
    <dgm:pt modelId="{D8910AAA-271A-4B71-B1EB-BDEECE88D164}" type="parTrans" cxnId="{9AD20FD3-CB69-4016-B4AA-4587A8C88430}">
      <dgm:prSet/>
      <dgm:spPr/>
      <dgm:t>
        <a:bodyPr/>
        <a:lstStyle/>
        <a:p>
          <a:endParaRPr lang="en-US"/>
        </a:p>
      </dgm:t>
    </dgm:pt>
    <dgm:pt modelId="{F94CB93C-C336-45E5-A9D7-28D763851830}" type="sibTrans" cxnId="{9AD20FD3-CB69-4016-B4AA-4587A8C88430}">
      <dgm:prSet/>
      <dgm:spPr/>
      <dgm:t>
        <a:bodyPr/>
        <a:lstStyle/>
        <a:p>
          <a:endParaRPr lang="en-US"/>
        </a:p>
      </dgm:t>
    </dgm:pt>
    <dgm:pt modelId="{AA100BF6-E50E-4C92-B3AC-4769336B0007}">
      <dgm:prSet phldrT="[Text]"/>
      <dgm:spPr/>
      <dgm:t>
        <a:bodyPr/>
        <a:lstStyle/>
        <a:p>
          <a:r>
            <a:rPr lang="vi-VN" dirty="0"/>
            <a:t>Hoàng Xuân Thiên</a:t>
          </a:r>
          <a:endParaRPr lang="en-US" dirty="0"/>
        </a:p>
      </dgm:t>
    </dgm:pt>
    <dgm:pt modelId="{E1FA6FCF-FB7B-4491-8279-99CA8FF60C31}" type="parTrans" cxnId="{4C67CAF5-73E1-4929-A1D0-25851CCC9D0C}">
      <dgm:prSet/>
      <dgm:spPr/>
      <dgm:t>
        <a:bodyPr/>
        <a:lstStyle/>
        <a:p>
          <a:endParaRPr lang="en-US"/>
        </a:p>
      </dgm:t>
    </dgm:pt>
    <dgm:pt modelId="{A6DF2AB7-8971-4229-A104-118AA689BC2E}" type="sibTrans" cxnId="{4C67CAF5-73E1-4929-A1D0-25851CCC9D0C}">
      <dgm:prSet/>
      <dgm:spPr/>
      <dgm:t>
        <a:bodyPr/>
        <a:lstStyle/>
        <a:p>
          <a:endParaRPr lang="en-US"/>
        </a:p>
      </dgm:t>
    </dgm:pt>
    <dgm:pt modelId="{EB8FACB9-66E8-4BF5-A4B9-93689EDDEB93}" type="pres">
      <dgm:prSet presAssocID="{2BD1185A-FE45-49B4-B571-5A4CDA874D74}" presName="diagram" presStyleCnt="0">
        <dgm:presLayoutVars>
          <dgm:dir/>
          <dgm:resizeHandles val="exact"/>
        </dgm:presLayoutVars>
      </dgm:prSet>
      <dgm:spPr/>
    </dgm:pt>
    <dgm:pt modelId="{C6029F2E-4EB2-4639-94CB-3BBF0CA1FBA9}" type="pres">
      <dgm:prSet presAssocID="{3E441AA1-BCB4-475B-959E-D1C3DFC81D65}" presName="node" presStyleLbl="node1" presStyleIdx="0" presStyleCnt="5">
        <dgm:presLayoutVars>
          <dgm:bulletEnabled val="1"/>
        </dgm:presLayoutVars>
      </dgm:prSet>
      <dgm:spPr/>
    </dgm:pt>
    <dgm:pt modelId="{A5079C96-3231-46BC-AF28-87A78F8ABD57}" type="pres">
      <dgm:prSet presAssocID="{B7AC2A53-8764-4BB8-A76B-6EDCA2C1D6DD}" presName="sibTrans" presStyleCnt="0"/>
      <dgm:spPr/>
    </dgm:pt>
    <dgm:pt modelId="{222039D1-4BC0-4348-A8BE-724F232A630B}" type="pres">
      <dgm:prSet presAssocID="{6178FC09-02EF-49C4-BCB9-88097E92A1FA}" presName="node" presStyleLbl="node1" presStyleIdx="1" presStyleCnt="5">
        <dgm:presLayoutVars>
          <dgm:bulletEnabled val="1"/>
        </dgm:presLayoutVars>
      </dgm:prSet>
      <dgm:spPr/>
    </dgm:pt>
    <dgm:pt modelId="{E3823D13-A57E-4B8C-B80B-BE5134CF1080}" type="pres">
      <dgm:prSet presAssocID="{0D4BA41D-8188-404A-913B-C8604E959372}" presName="sibTrans" presStyleCnt="0"/>
      <dgm:spPr/>
    </dgm:pt>
    <dgm:pt modelId="{9E2AD004-1DF6-42E7-9D32-1973019B67ED}" type="pres">
      <dgm:prSet presAssocID="{B9D4D134-C066-4DB6-81BB-E7936201542F}" presName="node" presStyleLbl="node1" presStyleIdx="2" presStyleCnt="5">
        <dgm:presLayoutVars>
          <dgm:bulletEnabled val="1"/>
        </dgm:presLayoutVars>
      </dgm:prSet>
      <dgm:spPr/>
    </dgm:pt>
    <dgm:pt modelId="{D47A0726-AB07-4130-BCB8-36473B367917}" type="pres">
      <dgm:prSet presAssocID="{A992C86B-4923-41C2-85F1-89D6D4A11B80}" presName="sibTrans" presStyleCnt="0"/>
      <dgm:spPr/>
    </dgm:pt>
    <dgm:pt modelId="{2DE724C1-F555-4AEF-B1E5-7DFF0B0C2F7E}" type="pres">
      <dgm:prSet presAssocID="{1FC9CC06-D1B3-465A-873F-B3DD1EFDAE30}" presName="node" presStyleLbl="node1" presStyleIdx="3" presStyleCnt="5">
        <dgm:presLayoutVars>
          <dgm:bulletEnabled val="1"/>
        </dgm:presLayoutVars>
      </dgm:prSet>
      <dgm:spPr/>
    </dgm:pt>
    <dgm:pt modelId="{55BD3E8F-62D3-4851-BD8E-D195C39C2D40}" type="pres">
      <dgm:prSet presAssocID="{F94CB93C-C336-45E5-A9D7-28D763851830}" presName="sibTrans" presStyleCnt="0"/>
      <dgm:spPr/>
    </dgm:pt>
    <dgm:pt modelId="{34FC9623-9353-434F-BD2F-D9D1B7677E18}" type="pres">
      <dgm:prSet presAssocID="{AA100BF6-E50E-4C92-B3AC-4769336B0007}" presName="node" presStyleLbl="node1" presStyleIdx="4" presStyleCnt="5">
        <dgm:presLayoutVars>
          <dgm:bulletEnabled val="1"/>
        </dgm:presLayoutVars>
      </dgm:prSet>
      <dgm:spPr/>
    </dgm:pt>
  </dgm:ptLst>
  <dgm:cxnLst>
    <dgm:cxn modelId="{5EFCB314-A799-45E5-BF76-7F65ECFEB1CD}" type="presOf" srcId="{2BD1185A-FE45-49B4-B571-5A4CDA874D74}" destId="{EB8FACB9-66E8-4BF5-A4B9-93689EDDEB93}" srcOrd="0" destOrd="0" presId="urn:microsoft.com/office/officeart/2005/8/layout/default"/>
    <dgm:cxn modelId="{D6E6BB27-585B-4F2F-9A7A-DB5341FCCB67}" type="presOf" srcId="{6178FC09-02EF-49C4-BCB9-88097E92A1FA}" destId="{222039D1-4BC0-4348-A8BE-724F232A630B}" srcOrd="0" destOrd="0" presId="urn:microsoft.com/office/officeart/2005/8/layout/default"/>
    <dgm:cxn modelId="{8DC2F75E-8DC3-4525-A6A9-BF5263FFD11C}" type="presOf" srcId="{B9D4D134-C066-4DB6-81BB-E7936201542F}" destId="{9E2AD004-1DF6-42E7-9D32-1973019B67ED}" srcOrd="0" destOrd="0" presId="urn:microsoft.com/office/officeart/2005/8/layout/default"/>
    <dgm:cxn modelId="{343E8E53-B1CD-4CF3-9FEF-7FCDB926EBD9}" srcId="{2BD1185A-FE45-49B4-B571-5A4CDA874D74}" destId="{B9D4D134-C066-4DB6-81BB-E7936201542F}" srcOrd="2" destOrd="0" parTransId="{F838F3A6-996E-4B2C-80EE-B725AB6B1DEC}" sibTransId="{A992C86B-4923-41C2-85F1-89D6D4A11B80}"/>
    <dgm:cxn modelId="{8E2CBDB8-487C-43A4-8F37-8242C8FF5CB4}" srcId="{2BD1185A-FE45-49B4-B571-5A4CDA874D74}" destId="{3E441AA1-BCB4-475B-959E-D1C3DFC81D65}" srcOrd="0" destOrd="0" parTransId="{388451B6-A77F-4F25-AEB1-F8ADB8341BF6}" sibTransId="{B7AC2A53-8764-4BB8-A76B-6EDCA2C1D6DD}"/>
    <dgm:cxn modelId="{BF2FEFBA-F952-4F61-96D9-E68D62A2965F}" srcId="{2BD1185A-FE45-49B4-B571-5A4CDA874D74}" destId="{6178FC09-02EF-49C4-BCB9-88097E92A1FA}" srcOrd="1" destOrd="0" parTransId="{D7137766-2475-4C8D-A0A8-F27B28E13240}" sibTransId="{0D4BA41D-8188-404A-913B-C8604E959372}"/>
    <dgm:cxn modelId="{334167CE-3033-497F-BF73-DF36A9C08CE8}" type="presOf" srcId="{AA100BF6-E50E-4C92-B3AC-4769336B0007}" destId="{34FC9623-9353-434F-BD2F-D9D1B7677E18}" srcOrd="0" destOrd="0" presId="urn:microsoft.com/office/officeart/2005/8/layout/default"/>
    <dgm:cxn modelId="{9AD20FD3-CB69-4016-B4AA-4587A8C88430}" srcId="{2BD1185A-FE45-49B4-B571-5A4CDA874D74}" destId="{1FC9CC06-D1B3-465A-873F-B3DD1EFDAE30}" srcOrd="3" destOrd="0" parTransId="{D8910AAA-271A-4B71-B1EB-BDEECE88D164}" sibTransId="{F94CB93C-C336-45E5-A9D7-28D763851830}"/>
    <dgm:cxn modelId="{A6504CED-966B-4444-838A-638EC4AB32A3}" type="presOf" srcId="{3E441AA1-BCB4-475B-959E-D1C3DFC81D65}" destId="{C6029F2E-4EB2-4639-94CB-3BBF0CA1FBA9}" srcOrd="0" destOrd="0" presId="urn:microsoft.com/office/officeart/2005/8/layout/default"/>
    <dgm:cxn modelId="{4C67CAF5-73E1-4929-A1D0-25851CCC9D0C}" srcId="{2BD1185A-FE45-49B4-B571-5A4CDA874D74}" destId="{AA100BF6-E50E-4C92-B3AC-4769336B0007}" srcOrd="4" destOrd="0" parTransId="{E1FA6FCF-FB7B-4491-8279-99CA8FF60C31}" sibTransId="{A6DF2AB7-8971-4229-A104-118AA689BC2E}"/>
    <dgm:cxn modelId="{A8949BFA-AD7C-4BCF-A31D-288ACD4F5B91}" type="presOf" srcId="{1FC9CC06-D1B3-465A-873F-B3DD1EFDAE30}" destId="{2DE724C1-F555-4AEF-B1E5-7DFF0B0C2F7E}" srcOrd="0" destOrd="0" presId="urn:microsoft.com/office/officeart/2005/8/layout/default"/>
    <dgm:cxn modelId="{B748702F-2DA2-4FD9-974C-5A0B489BDF54}" type="presParOf" srcId="{EB8FACB9-66E8-4BF5-A4B9-93689EDDEB93}" destId="{C6029F2E-4EB2-4639-94CB-3BBF0CA1FBA9}" srcOrd="0" destOrd="0" presId="urn:microsoft.com/office/officeart/2005/8/layout/default"/>
    <dgm:cxn modelId="{D7207BE3-C99E-4324-B6AB-4021CE79661B}" type="presParOf" srcId="{EB8FACB9-66E8-4BF5-A4B9-93689EDDEB93}" destId="{A5079C96-3231-46BC-AF28-87A78F8ABD57}" srcOrd="1" destOrd="0" presId="urn:microsoft.com/office/officeart/2005/8/layout/default"/>
    <dgm:cxn modelId="{960AE521-859C-410D-9EFC-90EA56AF4854}" type="presParOf" srcId="{EB8FACB9-66E8-4BF5-A4B9-93689EDDEB93}" destId="{222039D1-4BC0-4348-A8BE-724F232A630B}" srcOrd="2" destOrd="0" presId="urn:microsoft.com/office/officeart/2005/8/layout/default"/>
    <dgm:cxn modelId="{F22181C8-F3B4-49D2-8F82-E4DB0D506937}" type="presParOf" srcId="{EB8FACB9-66E8-4BF5-A4B9-93689EDDEB93}" destId="{E3823D13-A57E-4B8C-B80B-BE5134CF1080}" srcOrd="3" destOrd="0" presId="urn:microsoft.com/office/officeart/2005/8/layout/default"/>
    <dgm:cxn modelId="{CC353906-CDC2-45FB-B7E3-F58A82D01F45}" type="presParOf" srcId="{EB8FACB9-66E8-4BF5-A4B9-93689EDDEB93}" destId="{9E2AD004-1DF6-42E7-9D32-1973019B67ED}" srcOrd="4" destOrd="0" presId="urn:microsoft.com/office/officeart/2005/8/layout/default"/>
    <dgm:cxn modelId="{1B9E1C6B-DC84-45CE-ABBB-B5C5E149D867}" type="presParOf" srcId="{EB8FACB9-66E8-4BF5-A4B9-93689EDDEB93}" destId="{D47A0726-AB07-4130-BCB8-36473B367917}" srcOrd="5" destOrd="0" presId="urn:microsoft.com/office/officeart/2005/8/layout/default"/>
    <dgm:cxn modelId="{7C0E331E-A5E5-4C47-840F-894C89A9E1F0}" type="presParOf" srcId="{EB8FACB9-66E8-4BF5-A4B9-93689EDDEB93}" destId="{2DE724C1-F555-4AEF-B1E5-7DFF0B0C2F7E}" srcOrd="6" destOrd="0" presId="urn:microsoft.com/office/officeart/2005/8/layout/default"/>
    <dgm:cxn modelId="{044CDA5F-BF2D-43D1-BCC7-ABCF46C4F761}" type="presParOf" srcId="{EB8FACB9-66E8-4BF5-A4B9-93689EDDEB93}" destId="{55BD3E8F-62D3-4851-BD8E-D195C39C2D40}" srcOrd="7" destOrd="0" presId="urn:microsoft.com/office/officeart/2005/8/layout/default"/>
    <dgm:cxn modelId="{9CC8D784-E2F2-4DB3-81FB-698D24895DB2}" type="presParOf" srcId="{EB8FACB9-66E8-4BF5-A4B9-93689EDDEB93}" destId="{34FC9623-9353-434F-BD2F-D9D1B7677E1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29F2E-4EB2-4639-94CB-3BBF0CA1FBA9}">
      <dsp:nvSpPr>
        <dsp:cNvPr id="0" name=""/>
        <dsp:cNvSpPr/>
      </dsp:nvSpPr>
      <dsp:spPr>
        <a:xfrm>
          <a:off x="0" y="270378"/>
          <a:ext cx="1411537" cy="8469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 dirty="0"/>
            <a:t>Trần Ngọc Hoàn</a:t>
          </a:r>
          <a:endParaRPr lang="en-US" sz="1900" kern="1200" dirty="0"/>
        </a:p>
      </dsp:txBody>
      <dsp:txXfrm>
        <a:off x="0" y="270378"/>
        <a:ext cx="1411537" cy="846922"/>
      </dsp:txXfrm>
    </dsp:sp>
    <dsp:sp modelId="{222039D1-4BC0-4348-A8BE-724F232A630B}">
      <dsp:nvSpPr>
        <dsp:cNvPr id="0" name=""/>
        <dsp:cNvSpPr/>
      </dsp:nvSpPr>
      <dsp:spPr>
        <a:xfrm>
          <a:off x="1552691" y="270378"/>
          <a:ext cx="1411537" cy="8469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 dirty="0"/>
            <a:t>Đào Mạnh Hùng</a:t>
          </a:r>
          <a:endParaRPr lang="en-US" sz="1900" kern="1200" dirty="0"/>
        </a:p>
      </dsp:txBody>
      <dsp:txXfrm>
        <a:off x="1552691" y="270378"/>
        <a:ext cx="1411537" cy="846922"/>
      </dsp:txXfrm>
    </dsp:sp>
    <dsp:sp modelId="{9E2AD004-1DF6-42E7-9D32-1973019B67ED}">
      <dsp:nvSpPr>
        <dsp:cNvPr id="0" name=""/>
        <dsp:cNvSpPr/>
      </dsp:nvSpPr>
      <dsp:spPr>
        <a:xfrm>
          <a:off x="3105382" y="270378"/>
          <a:ext cx="1411537" cy="8469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 dirty="0"/>
            <a:t>Nguyễn Quang Linh</a:t>
          </a:r>
          <a:endParaRPr lang="en-US" sz="1900" kern="1200" dirty="0"/>
        </a:p>
      </dsp:txBody>
      <dsp:txXfrm>
        <a:off x="3105382" y="270378"/>
        <a:ext cx="1411537" cy="846922"/>
      </dsp:txXfrm>
    </dsp:sp>
    <dsp:sp modelId="{2DE724C1-F555-4AEF-B1E5-7DFF0B0C2F7E}">
      <dsp:nvSpPr>
        <dsp:cNvPr id="0" name=""/>
        <dsp:cNvSpPr/>
      </dsp:nvSpPr>
      <dsp:spPr>
        <a:xfrm>
          <a:off x="776345" y="1258454"/>
          <a:ext cx="1411537" cy="8469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 dirty="0"/>
            <a:t>Bùi Văn Sơn</a:t>
          </a:r>
          <a:endParaRPr lang="en-US" sz="1900" kern="1200" dirty="0"/>
        </a:p>
      </dsp:txBody>
      <dsp:txXfrm>
        <a:off x="776345" y="1258454"/>
        <a:ext cx="1411537" cy="846922"/>
      </dsp:txXfrm>
    </dsp:sp>
    <dsp:sp modelId="{34FC9623-9353-434F-BD2F-D9D1B7677E18}">
      <dsp:nvSpPr>
        <dsp:cNvPr id="0" name=""/>
        <dsp:cNvSpPr/>
      </dsp:nvSpPr>
      <dsp:spPr>
        <a:xfrm>
          <a:off x="2329036" y="1258454"/>
          <a:ext cx="1411537" cy="8469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 dirty="0"/>
            <a:t>Hoàng Xuân Thiên</a:t>
          </a:r>
          <a:endParaRPr lang="en-US" sz="1900" kern="1200" dirty="0"/>
        </a:p>
      </dsp:txBody>
      <dsp:txXfrm>
        <a:off x="2329036" y="1258454"/>
        <a:ext cx="1411537" cy="846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vi-VN" dirty="0"/>
              <a:t>Nhóm 6 Java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 fontScale="92500"/>
          </a:bodyPr>
          <a:lstStyle/>
          <a:p>
            <a:r>
              <a:rPr lang="vi-VN" dirty="0"/>
              <a:t>Quản lý nhân sự </a:t>
            </a:r>
          </a:p>
          <a:p>
            <a:r>
              <a:rPr lang="vi-VN" dirty="0"/>
              <a:t>GVHD: Ths. Vũ Thị Dương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24E4FB28-D425-4B2B-83EC-7F2C0FBDF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8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514CFD-A90D-45C2-9CBE-A4BDA104F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7"/>
          <a:stretch/>
        </p:blipFill>
        <p:spPr>
          <a:xfrm>
            <a:off x="20" y="3579"/>
            <a:ext cx="6014565" cy="6854421"/>
          </a:xfrm>
          <a:prstGeom prst="rect">
            <a:avLst/>
          </a:prstGeom>
        </p:spPr>
      </p:pic>
      <p:sp>
        <p:nvSpPr>
          <p:cNvPr id="1042" name="Rectangle 1041">
            <a:extLst>
              <a:ext uri="{FF2B5EF4-FFF2-40B4-BE49-F238E27FC236}">
                <a16:creationId xmlns:a16="http://schemas.microsoft.com/office/drawing/2014/main" id="{96EEF187-8434-4B76-BE40-006EEBB26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4585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543" y="1480782"/>
            <a:ext cx="3971498" cy="3896436"/>
          </a:xfrm>
        </p:spPr>
        <p:txBody>
          <a:bodyPr anchor="ctr">
            <a:normAutofit/>
          </a:bodyPr>
          <a:lstStyle/>
          <a:p>
            <a:pPr algn="ctr"/>
            <a:r>
              <a:rPr lang="vi-VN">
                <a:solidFill>
                  <a:schemeClr val="tx1"/>
                </a:solidFill>
              </a:rPr>
              <a:t>Thành Viên Trong Nhóm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17D80C-7FFD-45E8-B052-E8F354778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7" r="929" b="4"/>
          <a:stretch/>
        </p:blipFill>
        <p:spPr bwMode="auto">
          <a:xfrm>
            <a:off x="6883401" y="803191"/>
            <a:ext cx="4516920" cy="238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A0BFA16-0370-4ED0-B13E-0C1B4427E1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7071918"/>
              </p:ext>
            </p:extLst>
          </p:nvPr>
        </p:nvGraphicFramePr>
        <p:xfrm>
          <a:off x="6883401" y="3676052"/>
          <a:ext cx="4516920" cy="2375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47AB-82F9-4EB1-97A4-8371B8F5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E00BC-DEC0-4588-8868-561F7975E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0" i="0" u="none" strike="noStrike" dirty="0">
                <a:effectLst/>
                <a:latin typeface="Segoe UI" panose="020B0502040204020203" pitchFamily="34" charset="0"/>
              </a:rPr>
              <a:t>1. Hoàng Xuân Thiên</a:t>
            </a:r>
            <a:r>
              <a:rPr lang="vi-VN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: Tuyển dụng </a:t>
            </a:r>
          </a:p>
          <a:p>
            <a:r>
              <a:rPr lang="vi-VN" b="0" i="0" u="none" strike="noStrike" dirty="0">
                <a:effectLst/>
                <a:latin typeface="Segoe UI" panose="020B0502040204020203" pitchFamily="34" charset="0"/>
              </a:rPr>
              <a:t>2. Quang Linh</a:t>
            </a:r>
            <a:r>
              <a:rPr lang="vi-VN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: Nhân sự </a:t>
            </a:r>
          </a:p>
          <a:p>
            <a:r>
              <a:rPr lang="vi-VN" dirty="0">
                <a:solidFill>
                  <a:srgbClr val="001A33"/>
                </a:solidFill>
                <a:latin typeface="Segoe UI" panose="020B0502040204020203" pitchFamily="34" charset="0"/>
              </a:rPr>
              <a:t>3. Trần Ngọc Hoàn: Lương</a:t>
            </a:r>
          </a:p>
          <a:p>
            <a:r>
              <a:rPr lang="vi-VN" b="0" i="0" u="none" strike="noStrike" dirty="0">
                <a:effectLst/>
                <a:latin typeface="Segoe UI" panose="020B0502040204020203" pitchFamily="34" charset="0"/>
              </a:rPr>
              <a:t>3. Bùi Văn Sơn</a:t>
            </a:r>
            <a:r>
              <a:rPr lang="vi-VN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: accout, Home, ReadWirteObject </a:t>
            </a:r>
            <a:endParaRPr lang="vi-VN" dirty="0">
              <a:solidFill>
                <a:srgbClr val="001A33"/>
              </a:solidFill>
              <a:latin typeface="Segoe UI" panose="020B0502040204020203" pitchFamily="34" charset="0"/>
            </a:endParaRPr>
          </a:p>
          <a:p>
            <a:r>
              <a:rPr lang="vi-VN" b="0" i="0" u="none" strike="noStrike" dirty="0">
                <a:effectLst/>
                <a:latin typeface="Segoe UI" panose="020B0502040204020203" pitchFamily="34" charset="0"/>
              </a:rPr>
              <a:t>4. Đào Mạnh Hùng</a:t>
            </a:r>
            <a:r>
              <a:rPr lang="vi-VN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: KhenThuongKyLuat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0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5AA7-34A1-48E7-BBB3-8E99BD8D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Hoàng Xuân Thiên: Tuyển Dụng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30338-B22F-4745-8C30-32222488CB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vi-VN" dirty="0"/>
              <a:t>Các lớp đã thực hiện: </a:t>
            </a:r>
          </a:p>
          <a:p>
            <a:r>
              <a:rPr lang="vi-VN" dirty="0"/>
              <a:t>Nguoi.Java</a:t>
            </a:r>
          </a:p>
          <a:p>
            <a:r>
              <a:rPr lang="vi-VN" dirty="0"/>
              <a:t>TableNguoi.java</a:t>
            </a:r>
          </a:p>
          <a:p>
            <a:r>
              <a:rPr lang="vi-VN" dirty="0"/>
              <a:t>TuyenDung.java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2C5BEA-260A-46F7-8BDB-0826018B9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852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Georgia Pro Cond Light</vt:lpstr>
      <vt:lpstr>Segoe UI</vt:lpstr>
      <vt:lpstr>Speak Pro</vt:lpstr>
      <vt:lpstr>Times New Roman</vt:lpstr>
      <vt:lpstr>RetrospectVTI</vt:lpstr>
      <vt:lpstr>Nhóm 6 Java 2</vt:lpstr>
      <vt:lpstr>Thành Viên Trong Nhóm</vt:lpstr>
      <vt:lpstr>Nội Dung</vt:lpstr>
      <vt:lpstr>1. Hoàng Xuân Thiên: Tuyển Dụng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6 Java 2</dc:title>
  <dc:creator>a a</dc:creator>
  <cp:lastModifiedBy>a a</cp:lastModifiedBy>
  <cp:revision>2</cp:revision>
  <dcterms:created xsi:type="dcterms:W3CDTF">2022-06-04T14:56:41Z</dcterms:created>
  <dcterms:modified xsi:type="dcterms:W3CDTF">2022-06-04T16:09:55Z</dcterms:modified>
</cp:coreProperties>
</file>