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44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400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496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838200"/>
          </a:xfrm>
        </p:spPr>
        <p:txBody>
          <a:bodyPr/>
          <a:lstStyle/>
          <a:p>
            <a:pPr algn="ctr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94560" y="914400"/>
            <a:ext cx="4419600" cy="574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27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914400"/>
          </a:xfrm>
        </p:spPr>
        <p:txBody>
          <a:bodyPr/>
          <a:lstStyle/>
          <a:p>
            <a:pPr algn="ctr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34768" y="990600"/>
            <a:ext cx="4213860" cy="55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9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838200"/>
          </a:xfrm>
        </p:spPr>
        <p:txBody>
          <a:bodyPr/>
          <a:lstStyle/>
          <a:p>
            <a:pPr algn="ctr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vpp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762000"/>
            <a:ext cx="4000500" cy="574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63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914400"/>
          </a:xfrm>
        </p:spPr>
        <p:txBody>
          <a:bodyPr/>
          <a:lstStyle/>
          <a:p>
            <a:pPr algn="ctr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CNVPP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38400" y="914400"/>
            <a:ext cx="3813810" cy="572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6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838200"/>
          </a:xfrm>
        </p:spPr>
        <p:txBody>
          <a:bodyPr/>
          <a:lstStyle/>
          <a:p>
            <a:pPr algn="ctr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kê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09800" y="914400"/>
            <a:ext cx="4114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7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6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6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ơn</a:t>
            </a:r>
            <a:endParaRPr lang="en-US" sz="6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2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25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Thiện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Hưng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93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phẩm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ban 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kê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16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pPr algn="ctr"/>
            <a:r>
              <a:rPr lang="en-US" sz="4000" dirty="0" err="1" smtClean="0"/>
              <a:t>Màn</a:t>
            </a:r>
            <a:r>
              <a:rPr lang="en-US" sz="4000" dirty="0" smtClean="0"/>
              <a:t> </a:t>
            </a:r>
            <a:r>
              <a:rPr lang="en-US" sz="4000" dirty="0" err="1" smtClean="0"/>
              <a:t>hình</a:t>
            </a:r>
            <a:r>
              <a:rPr lang="en-US" sz="4000" dirty="0" smtClean="0"/>
              <a:t> </a:t>
            </a:r>
            <a:r>
              <a:rPr lang="en-US" sz="4000" dirty="0" err="1" smtClean="0"/>
              <a:t>chờ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219201"/>
            <a:ext cx="4190999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0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pPr algn="ctr"/>
            <a:r>
              <a:rPr lang="en-US" sz="4000" dirty="0" err="1" smtClean="0"/>
              <a:t>Màn</a:t>
            </a:r>
            <a:r>
              <a:rPr lang="en-US" sz="4000" dirty="0" smtClean="0"/>
              <a:t> </a:t>
            </a:r>
            <a:r>
              <a:rPr lang="en-US" sz="4000" dirty="0" err="1" smtClean="0"/>
              <a:t>hình</a:t>
            </a:r>
            <a:r>
              <a:rPr lang="en-US" sz="4000" dirty="0" smtClean="0"/>
              <a:t> </a:t>
            </a:r>
            <a:r>
              <a:rPr lang="en-US" sz="4000" dirty="0" err="1" smtClean="0"/>
              <a:t>trang</a:t>
            </a:r>
            <a:r>
              <a:rPr lang="en-US" sz="4000" dirty="0" smtClean="0"/>
              <a:t> </a:t>
            </a:r>
            <a:r>
              <a:rPr lang="en-US" sz="4000" dirty="0" err="1" smtClean="0"/>
              <a:t>chủ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1600200"/>
            <a:ext cx="3962400" cy="498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3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762000"/>
          </a:xfrm>
        </p:spPr>
        <p:txBody>
          <a:bodyPr/>
          <a:lstStyle/>
          <a:p>
            <a:pPr algn="ctr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838200"/>
            <a:ext cx="42672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9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762000"/>
          </a:xfrm>
        </p:spPr>
        <p:txBody>
          <a:bodyPr/>
          <a:lstStyle/>
          <a:p>
            <a:pPr algn="ctr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914400"/>
            <a:ext cx="4114800" cy="56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5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838200"/>
          </a:xfrm>
        </p:spPr>
        <p:txBody>
          <a:bodyPr/>
          <a:lstStyle/>
          <a:p>
            <a:pPr algn="ctr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ban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990600"/>
            <a:ext cx="3810000" cy="54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0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543800" cy="914400"/>
          </a:xfrm>
        </p:spPr>
        <p:txBody>
          <a:bodyPr/>
          <a:lstStyle/>
          <a:p>
            <a:pPr algn="ctr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ban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14600" y="914400"/>
            <a:ext cx="35814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39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</TotalTime>
  <Words>110</Words>
  <Application>Microsoft Office PowerPoint</Application>
  <PresentationFormat>On-screen Show (4:3)</PresentationFormat>
  <Paragraphs>19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Báo cáo kết thúc môn học Lập trình di động 2   Xây dựng ứng dụng “Cấp phát văn phòng phẩm” </vt:lpstr>
      <vt:lpstr>PowerPoint Presentation</vt:lpstr>
      <vt:lpstr>PowerPoint Presentation</vt:lpstr>
      <vt:lpstr>Màn hình chờ</vt:lpstr>
      <vt:lpstr>Màn hình trang chủ</vt:lpstr>
      <vt:lpstr>Màn hình văn phòng phẩm</vt:lpstr>
      <vt:lpstr>Màn hình thêm văn phòng phẩm</vt:lpstr>
      <vt:lpstr>Mà hình phòng ban</vt:lpstr>
      <vt:lpstr>Màn hình thêm phòng ban</vt:lpstr>
      <vt:lpstr>Màn hình nhân viên</vt:lpstr>
      <vt:lpstr>Màn hình thêm nhân viên</vt:lpstr>
      <vt:lpstr>Màn hình cập nhật vpp</vt:lpstr>
      <vt:lpstr>Màn hình thêm CNVPP</vt:lpstr>
      <vt:lpstr>Màn hình thống kê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kết thúc môn học Lập trình di động 2   Xây dựng ứng dụng “Cấp phát văn phòng phẩm” </dc:title>
  <dc:creator>Hung Tien</dc:creator>
  <cp:lastModifiedBy>Hung Tien</cp:lastModifiedBy>
  <cp:revision>5</cp:revision>
  <dcterms:created xsi:type="dcterms:W3CDTF">2006-08-16T00:00:00Z</dcterms:created>
  <dcterms:modified xsi:type="dcterms:W3CDTF">2020-08-12T01:06:08Z</dcterms:modified>
</cp:coreProperties>
</file>