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Báo</a:t>
            </a:r>
            <a:r>
              <a:rPr lang="en-US" b="1" dirty="0"/>
              <a:t> </a:t>
            </a:r>
            <a:r>
              <a:rPr lang="en-US" b="1" dirty="0" err="1"/>
              <a:t>cáo</a:t>
            </a:r>
            <a:r>
              <a:rPr lang="en-US" b="1" dirty="0"/>
              <a:t>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thúc</a:t>
            </a:r>
            <a:r>
              <a:rPr lang="en-US" b="1" dirty="0"/>
              <a:t> </a:t>
            </a:r>
            <a:r>
              <a:rPr lang="en-US" b="1" dirty="0" err="1"/>
              <a:t>môn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di </a:t>
            </a:r>
            <a:r>
              <a:rPr lang="en-US" b="1" dirty="0" err="1"/>
              <a:t>động</a:t>
            </a:r>
            <a:r>
              <a:rPr lang="en-US" b="1" dirty="0"/>
              <a:t> 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b="1" dirty="0" err="1"/>
              <a:t>Xây</a:t>
            </a:r>
            <a:r>
              <a:rPr lang="en-US" b="1" dirty="0"/>
              <a:t> </a:t>
            </a:r>
            <a:r>
              <a:rPr lang="en-US" b="1" dirty="0" err="1"/>
              <a:t>dựng</a:t>
            </a:r>
            <a:r>
              <a:rPr lang="en-US" b="1" dirty="0"/>
              <a:t> </a:t>
            </a:r>
            <a:r>
              <a:rPr lang="en-US" b="1" dirty="0" err="1"/>
              <a:t>ứng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“</a:t>
            </a:r>
            <a:r>
              <a:rPr lang="en-US" b="1" dirty="0" err="1"/>
              <a:t>Cấp</a:t>
            </a:r>
            <a:r>
              <a:rPr lang="en-US" b="1" dirty="0"/>
              <a:t> </a:t>
            </a: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văn</a:t>
            </a:r>
            <a:r>
              <a:rPr lang="en-US" b="1" dirty="0"/>
              <a:t> </a:t>
            </a:r>
            <a:r>
              <a:rPr lang="en-US" b="1" dirty="0" err="1"/>
              <a:t>phòng</a:t>
            </a:r>
            <a:r>
              <a:rPr lang="en-US" b="1" dirty="0"/>
              <a:t> </a:t>
            </a:r>
            <a:r>
              <a:rPr lang="en-US" b="1" dirty="0" err="1"/>
              <a:t>phẩm</a:t>
            </a:r>
            <a:r>
              <a:rPr lang="en-US" b="1" dirty="0"/>
              <a:t>”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96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62200" y="533400"/>
            <a:ext cx="4419600" cy="574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27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14600" y="457200"/>
            <a:ext cx="4213860" cy="55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92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67000" y="457200"/>
            <a:ext cx="4000500" cy="574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63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67000" y="609600"/>
            <a:ext cx="3813810" cy="572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65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95600" y="533400"/>
            <a:ext cx="41148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Sinh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 : </a:t>
            </a:r>
            <a:r>
              <a:rPr lang="en-US" b="1" dirty="0" err="1"/>
              <a:t>Nhóm</a:t>
            </a:r>
            <a:r>
              <a:rPr lang="en-US" b="1" dirty="0"/>
              <a:t> 25</a:t>
            </a:r>
            <a:endParaRPr lang="en-US" dirty="0"/>
          </a:p>
          <a:p>
            <a:pPr lvl="0"/>
            <a:r>
              <a:rPr lang="en-US" b="1" dirty="0" err="1"/>
              <a:t>Nguyễn</a:t>
            </a:r>
            <a:r>
              <a:rPr lang="en-US" b="1" dirty="0"/>
              <a:t> </a:t>
            </a:r>
            <a:r>
              <a:rPr lang="en-US" b="1" dirty="0" err="1"/>
              <a:t>Thanh</a:t>
            </a:r>
            <a:r>
              <a:rPr lang="en-US" b="1" dirty="0"/>
              <a:t> </a:t>
            </a:r>
            <a:r>
              <a:rPr lang="en-US" b="1" dirty="0" err="1"/>
              <a:t>Thiện</a:t>
            </a:r>
            <a:endParaRPr lang="en-US" dirty="0"/>
          </a:p>
          <a:p>
            <a:pPr lvl="0"/>
            <a:r>
              <a:rPr lang="en-US" b="1" dirty="0" err="1"/>
              <a:t>Phạm</a:t>
            </a:r>
            <a:r>
              <a:rPr lang="en-US" b="1" dirty="0"/>
              <a:t> </a:t>
            </a:r>
            <a:r>
              <a:rPr lang="en-US" b="1" dirty="0" err="1"/>
              <a:t>Tuấn</a:t>
            </a:r>
            <a:r>
              <a:rPr lang="en-US" b="1" dirty="0"/>
              <a:t> </a:t>
            </a:r>
            <a:r>
              <a:rPr lang="en-US" b="1" dirty="0" err="1" smtClean="0"/>
              <a:t>Hưng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3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: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  <a:p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/>
              <a:t>nhật</a:t>
            </a:r>
            <a:r>
              <a:rPr lang="en-US" dirty="0"/>
              <a:t> 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, </a:t>
            </a:r>
            <a:r>
              <a:rPr lang="en-US" dirty="0" err="1"/>
              <a:t>xem</a:t>
            </a:r>
            <a:r>
              <a:rPr lang="en-US" dirty="0"/>
              <a:t> ,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phầm</a:t>
            </a:r>
            <a:r>
              <a:rPr lang="en-US" dirty="0"/>
              <a:t> , </a:t>
            </a:r>
            <a:r>
              <a:rPr lang="en-US" dirty="0" err="1"/>
              <a:t>phòng</a:t>
            </a:r>
            <a:r>
              <a:rPr lang="en-US" dirty="0"/>
              <a:t> ban ,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,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,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endParaRPr lang="en-US" dirty="0"/>
          </a:p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6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381000"/>
            <a:ext cx="4190999" cy="574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0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304800"/>
            <a:ext cx="3962400" cy="551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3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1" y="381000"/>
            <a:ext cx="48006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9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457200"/>
            <a:ext cx="4114800" cy="56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5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67000" y="533400"/>
            <a:ext cx="3810000" cy="54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09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90800" y="304800"/>
            <a:ext cx="40386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3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On-screen Show (4:3)</PresentationFormat>
  <Paragraphs>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Báo cáo kết thúc môn học Lập trình di động 2   Xây dựng ứng dụng “Cấp phát văn phòng phẩm”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kết thúc môn học Lập trình di động 2   Xây dựng ứng dụng “Cấp phát văn phòng phẩm” </dc:title>
  <dc:creator>Hung Tien</dc:creator>
  <cp:lastModifiedBy>Hung Tien</cp:lastModifiedBy>
  <cp:revision>1</cp:revision>
  <dcterms:created xsi:type="dcterms:W3CDTF">2006-08-16T00:00:00Z</dcterms:created>
  <dcterms:modified xsi:type="dcterms:W3CDTF">2020-08-11T23:18:22Z</dcterms:modified>
</cp:coreProperties>
</file>