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4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9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533400"/>
            <a:ext cx="4419600" cy="57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2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457200"/>
            <a:ext cx="4213860" cy="5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9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457200"/>
            <a:ext cx="4000500" cy="57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609600"/>
            <a:ext cx="3813810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6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533400"/>
            <a:ext cx="4114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25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Thiện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Hưng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3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ban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6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81000"/>
            <a:ext cx="4190999" cy="5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0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304800"/>
            <a:ext cx="3962400" cy="55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3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1" y="381000"/>
            <a:ext cx="4800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9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457200"/>
            <a:ext cx="4114800" cy="56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533400"/>
            <a:ext cx="3810000" cy="5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0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304800"/>
            <a:ext cx="4038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9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</TotalTime>
  <Words>59</Words>
  <Application>Microsoft Office PowerPoint</Application>
  <PresentationFormat>On-screen Show (4:3)</PresentationFormat>
  <Paragraphs>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Báo cáo kết thúc môn học Lập trình di động 2   Xây dựng ứng dụng “Cấp phát văn phòng phẩm”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kết thúc môn học Lập trình di động 2   Xây dựng ứng dụng “Cấp phát văn phòng phẩm” </dc:title>
  <dc:creator>Hung Tien</dc:creator>
  <cp:lastModifiedBy>Hung Tien</cp:lastModifiedBy>
  <cp:revision>3</cp:revision>
  <dcterms:created xsi:type="dcterms:W3CDTF">2006-08-16T00:00:00Z</dcterms:created>
  <dcterms:modified xsi:type="dcterms:W3CDTF">2020-08-12T00:33:17Z</dcterms:modified>
</cp:coreProperties>
</file>