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58" r:id="rId8"/>
    <p:sldId id="269" r:id="rId9"/>
    <p:sldId id="27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Warehouse Management</a:t>
            </a:r>
            <a:br>
              <a:rPr lang="en-US" altLang="zh-CN" sz="4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4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Group 1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Topic: Warehouse Management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Nguyen Hoang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Nguyen Ly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Hieu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Pham Ngoc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 Phan Hien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Teacher: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Mr. Hoang Duc Quang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B06543-B550-E8F3-10C3-01C5052A11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Bootstrap</a:t>
            </a:r>
          </a:p>
          <a:p>
            <a:r>
              <a:rPr lang="en-US" dirty="0"/>
              <a:t>Java Spring Boot, </a:t>
            </a:r>
            <a:r>
              <a:rPr lang="en-US" dirty="0" err="1"/>
              <a:t>Thymeleaf</a:t>
            </a:r>
            <a:endParaRPr lang="en-US" dirty="0"/>
          </a:p>
          <a:p>
            <a:r>
              <a:rPr lang="en-US" dirty="0"/>
              <a:t>Ajax, SQL server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import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6E8A9-C06C-596C-5526-1D253EF1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03" y="1630671"/>
            <a:ext cx="8298087" cy="43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90639-0236-5A41-0F2B-B6436E3D8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25" y="1637929"/>
            <a:ext cx="7693326" cy="438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0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6FF6E-C959-0222-169B-5845090D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05" y="1574270"/>
            <a:ext cx="9327472" cy="45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sheet Project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DE588E7-FEC0-9166-447D-6680DC66FF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61534" cy="40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9D40206-C962-E1EE-5470-314C9FD0F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7" y="2210541"/>
            <a:ext cx="10799688" cy="24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288</TotalTime>
  <Words>92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Euphemia</vt:lpstr>
      <vt:lpstr>Plantagenet Cherokee</vt:lpstr>
      <vt:lpstr>Wingdings</vt:lpstr>
      <vt:lpstr>Academic Literature 16x9</vt:lpstr>
      <vt:lpstr>Warehouse Management  Group 1</vt:lpstr>
      <vt:lpstr>INTRODUCTION</vt:lpstr>
      <vt:lpstr>Technology </vt:lpstr>
      <vt:lpstr>Workflow import</vt:lpstr>
      <vt:lpstr>Workflow export</vt:lpstr>
      <vt:lpstr>App design</vt:lpstr>
      <vt:lpstr>Task sheet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 Group 1</dc:title>
  <dc:creator>Võ Phan Hiền</dc:creator>
  <cp:lastModifiedBy>Võ Phan Hiền</cp:lastModifiedBy>
  <cp:revision>1</cp:revision>
  <dcterms:created xsi:type="dcterms:W3CDTF">2022-08-24T13:16:41Z</dcterms:created>
  <dcterms:modified xsi:type="dcterms:W3CDTF">2022-08-24T18:05:08Z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