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3" r:id="rId10"/>
    <p:sldId id="264" r:id="rId11"/>
    <p:sldId id="265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ongodb://admin:password@ds125048.mlab.com:25048/mwa2018" TargetMode="External"/><Relationship Id="rId2" Type="http://schemas.openxmlformats.org/officeDocument/2006/relationships/hyperlink" Target="https://thienanmum.github.io/restaurantfinder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ienanmum/restaurantfinderdemo" TargetMode="External"/><Relationship Id="rId4" Type="http://schemas.openxmlformats.org/officeDocument/2006/relationships/hyperlink" Target="https://restaurantfindermwa.herokuap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enanmum/restaurantfin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01460"/>
            <a:ext cx="8915399" cy="2262781"/>
          </a:xfrm>
        </p:spPr>
        <p:txBody>
          <a:bodyPr/>
          <a:lstStyle/>
          <a:p>
            <a:r>
              <a:rPr lang="en-US" dirty="0"/>
              <a:t>Restaurant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68151"/>
            <a:ext cx="8915399" cy="1935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Professor: 			</a:t>
            </a:r>
            <a:r>
              <a:rPr lang="en-US" dirty="0" err="1"/>
              <a:t>Asaad</a:t>
            </a:r>
            <a:r>
              <a:rPr lang="en-US" dirty="0"/>
              <a:t> </a:t>
            </a:r>
            <a:r>
              <a:rPr lang="en-US" dirty="0" err="1"/>
              <a:t>Saad</a:t>
            </a:r>
            <a:endParaRPr lang="en-US" dirty="0"/>
          </a:p>
          <a:p>
            <a:r>
              <a:rPr lang="en-US" dirty="0"/>
              <a:t>Group Members:	Chau </a:t>
            </a:r>
            <a:r>
              <a:rPr lang="en-US" dirty="0" err="1"/>
              <a:t>Ky</a:t>
            </a:r>
            <a:r>
              <a:rPr lang="en-US" dirty="0"/>
              <a:t> Nguyen – 986085</a:t>
            </a:r>
          </a:p>
          <a:p>
            <a:r>
              <a:rPr lang="en-US" dirty="0"/>
              <a:t>					Nu </a:t>
            </a:r>
            <a:r>
              <a:rPr lang="en-US" dirty="0" err="1"/>
              <a:t>Quynh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Tran – 986121</a:t>
            </a:r>
          </a:p>
          <a:p>
            <a:r>
              <a:rPr lang="en-US" dirty="0"/>
              <a:t>					</a:t>
            </a:r>
            <a:r>
              <a:rPr lang="en-US" dirty="0" err="1"/>
              <a:t>Thien</a:t>
            </a:r>
            <a:r>
              <a:rPr lang="en-US" dirty="0"/>
              <a:t> An Nguyen – 986124</a:t>
            </a:r>
          </a:p>
          <a:p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7902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Module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60" y="1768416"/>
            <a:ext cx="8074325" cy="39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3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Module: Loading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47" y="1829821"/>
            <a:ext cx="7025596" cy="3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9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Module: Searching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28" y="1637679"/>
            <a:ext cx="9152413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https://thienanmum.github.io/restaurantfinderdemo</a:t>
            </a:r>
            <a:endParaRPr lang="en-US" dirty="0"/>
          </a:p>
          <a:p>
            <a:r>
              <a:rPr lang="en-US" dirty="0"/>
              <a:t>Deployment nodes: </a:t>
            </a:r>
          </a:p>
          <a:p>
            <a:pPr marL="457200" lvl="1" indent="0">
              <a:buNone/>
            </a:pPr>
            <a:r>
              <a:rPr lang="en-US" dirty="0" err="1"/>
              <a:t>mLab</a:t>
            </a:r>
            <a:r>
              <a:rPr lang="en-US" dirty="0"/>
              <a:t>	</a:t>
            </a:r>
            <a:r>
              <a:rPr lang="en-US" dirty="0">
                <a:hlinkClick r:id="rId3"/>
              </a:rPr>
              <a:t>mongodb://admin:password@ds125048.mlab.com:25048/mwa2018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Heroku	</a:t>
            </a:r>
            <a:r>
              <a:rPr lang="en-US" dirty="0">
                <a:hlinkClick r:id="rId4"/>
              </a:rPr>
              <a:t>https://restaurantfindermwa.herokuapp.com/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Github</a:t>
            </a:r>
            <a:r>
              <a:rPr lang="en-US" dirty="0"/>
              <a:t>	</a:t>
            </a:r>
            <a:r>
              <a:rPr lang="en-US" dirty="0">
                <a:hlinkClick r:id="rId5"/>
              </a:rPr>
              <a:t>https://github.com/thienanmum/restaurantfinderdemo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Finder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68" y="1578634"/>
            <a:ext cx="7590299" cy="51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https://github.com/thienanmum/restaurantfinder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Restaurant Entry Creation</a:t>
            </a:r>
          </a:p>
          <a:p>
            <a:r>
              <a:rPr lang="en-US" dirty="0"/>
              <a:t>Restaurant Search</a:t>
            </a:r>
          </a:p>
          <a:p>
            <a:r>
              <a:rPr lang="en-US" dirty="0"/>
              <a:t>Restaurant View</a:t>
            </a:r>
          </a:p>
        </p:txBody>
      </p:sp>
    </p:spTree>
    <p:extLst>
      <p:ext uri="{BB962C8B-B14F-4D97-AF65-F5344CB8AC3E}">
        <p14:creationId xmlns:p14="http://schemas.microsoft.com/office/powerpoint/2010/main" val="108068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Geolocation</a:t>
            </a:r>
            <a:r>
              <a:rPr lang="en-US" dirty="0"/>
              <a:t> service: google map </a:t>
            </a:r>
            <a:r>
              <a:rPr lang="en-US" dirty="0" err="1"/>
              <a:t>api</a:t>
            </a:r>
            <a:r>
              <a:rPr lang="en-US" dirty="0"/>
              <a:t>, angular google map</a:t>
            </a:r>
          </a:p>
          <a:p>
            <a:r>
              <a:rPr lang="en-US" dirty="0"/>
              <a:t>Angular: Custom directive, Guard, Custom validator, Custom pipe, JWT, Redux</a:t>
            </a:r>
          </a:p>
          <a:p>
            <a:r>
              <a:rPr lang="en-US" dirty="0"/>
              <a:t>NodeJS / Express</a:t>
            </a:r>
          </a:p>
          <a:p>
            <a:r>
              <a:rPr lang="en-US" dirty="0"/>
              <a:t>Mongo DB: Mongoose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6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Client: </a:t>
            </a:r>
          </a:p>
          <a:p>
            <a:pPr lvl="1"/>
            <a:r>
              <a:rPr lang="en-US" dirty="0"/>
              <a:t>Use angular2-jwt to parse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pPr lvl="1"/>
            <a:r>
              <a:rPr lang="en-US" dirty="0"/>
              <a:t>Create Authentication Guard to require login for protected pages</a:t>
            </a:r>
          </a:p>
          <a:p>
            <a:pPr lvl="1"/>
            <a:r>
              <a:rPr lang="en-US" dirty="0"/>
              <a:t>Create Structural Directive to show/hide menus according to user role</a:t>
            </a:r>
          </a:p>
          <a:p>
            <a:pPr lvl="1"/>
            <a:r>
              <a:rPr lang="en-US" dirty="0"/>
              <a:t>Create a custom Http Interceptor to add Authorization header to all REST requests</a:t>
            </a:r>
          </a:p>
          <a:p>
            <a:r>
              <a:rPr lang="en-US" dirty="0"/>
              <a:t>Server: 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jsonwebtoken</a:t>
            </a:r>
            <a:r>
              <a:rPr lang="en-US" dirty="0"/>
              <a:t> to create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pPr lvl="1"/>
            <a:r>
              <a:rPr lang="en-US" dirty="0"/>
              <a:t>Use middleware </a:t>
            </a:r>
            <a:r>
              <a:rPr lang="en-US" dirty="0" err="1"/>
              <a:t>jwt</a:t>
            </a:r>
            <a:r>
              <a:rPr lang="en-US" dirty="0"/>
              <a:t>-express to check </a:t>
            </a:r>
            <a:r>
              <a:rPr lang="en-US" dirty="0" err="1"/>
              <a:t>jwt</a:t>
            </a:r>
            <a:r>
              <a:rPr lang="en-US" dirty="0"/>
              <a:t> token for protected resources</a:t>
            </a:r>
          </a:p>
          <a:p>
            <a:pPr marL="800100" lvl="2" indent="0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expressJwt</a:t>
            </a:r>
            <a:r>
              <a:rPr lang="en-US" dirty="0"/>
              <a:t>({ secret: </a:t>
            </a:r>
            <a:r>
              <a:rPr lang="en-US" dirty="0" err="1"/>
              <a:t>config.secret</a:t>
            </a:r>
            <a:r>
              <a:rPr lang="en-US" dirty="0"/>
              <a:t> })</a:t>
            </a:r>
          </a:p>
          <a:p>
            <a:pPr marL="800100" lvl="2" indent="0">
              <a:buNone/>
            </a:pPr>
            <a:r>
              <a:rPr lang="en-US" dirty="0"/>
              <a:t>		.unless({ path: ['/users/authenticate', '/users'] }));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Validators:</a:t>
            </a:r>
          </a:p>
          <a:p>
            <a:pPr lvl="1"/>
            <a:r>
              <a:rPr lang="en-US" dirty="0"/>
              <a:t>Custom validator for matching 2 fields password and confirm password</a:t>
            </a:r>
          </a:p>
          <a:p>
            <a:pPr lvl="1"/>
            <a:r>
              <a:rPr lang="en-US" dirty="0"/>
              <a:t>Asynchronous validator for checking username exists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4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Restaurant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Data-driven template with </a:t>
            </a:r>
            <a:r>
              <a:rPr lang="en-US" dirty="0" err="1"/>
              <a:t>FormGroup</a:t>
            </a:r>
            <a:r>
              <a:rPr lang="en-US" dirty="0"/>
              <a:t> and </a:t>
            </a:r>
            <a:r>
              <a:rPr lang="en-US" dirty="0" err="1"/>
              <a:t>FormControl</a:t>
            </a:r>
            <a:r>
              <a:rPr lang="en-US" dirty="0"/>
              <a:t>. Use </a:t>
            </a:r>
            <a:r>
              <a:rPr lang="en-US" dirty="0" err="1"/>
              <a:t>formGroupName</a:t>
            </a:r>
            <a:r>
              <a:rPr lang="en-US" dirty="0"/>
              <a:t> to access to nested Group controls.</a:t>
            </a:r>
          </a:p>
          <a:p>
            <a:r>
              <a:rPr lang="en-US" dirty="0"/>
              <a:t>1 </a:t>
            </a:r>
            <a:r>
              <a:rPr lang="en-US" dirty="0" err="1"/>
              <a:t>RestaurantDetailComponent</a:t>
            </a:r>
            <a:r>
              <a:rPr lang="en-US" dirty="0"/>
              <a:t> to handle CRUD. Use id </a:t>
            </a:r>
            <a:r>
              <a:rPr lang="en-US" dirty="0" err="1"/>
              <a:t>param</a:t>
            </a:r>
            <a:r>
              <a:rPr lang="en-US" dirty="0"/>
              <a:t> to determine the new or edit mode.</a:t>
            </a:r>
          </a:p>
          <a:p>
            <a:r>
              <a:rPr lang="en-US" dirty="0"/>
              <a:t>Create pipe to format rating number to rating text</a:t>
            </a:r>
          </a:p>
        </p:txBody>
      </p:sp>
    </p:spTree>
    <p:extLst>
      <p:ext uri="{BB962C8B-B14F-4D97-AF65-F5344CB8AC3E}">
        <p14:creationId xmlns:p14="http://schemas.microsoft.com/office/powerpoint/2010/main" val="424171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Restaurant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9" y="1526876"/>
            <a:ext cx="10019492" cy="49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1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211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Restaurant Finder</vt:lpstr>
      <vt:lpstr>Restaurant Finder</vt:lpstr>
      <vt:lpstr>Git repository</vt:lpstr>
      <vt:lpstr>Main Features</vt:lpstr>
      <vt:lpstr>Techniques used</vt:lpstr>
      <vt:lpstr>Authentication</vt:lpstr>
      <vt:lpstr>Registration</vt:lpstr>
      <vt:lpstr>Create Restaurant Entry</vt:lpstr>
      <vt:lpstr>Search Restaurant</vt:lpstr>
      <vt:lpstr>Server Module</vt:lpstr>
      <vt:lpstr>Client Module: Loading Search</vt:lpstr>
      <vt:lpstr>Client Module: Searching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Finder</dc:title>
  <dc:creator>Windows User</dc:creator>
  <cp:lastModifiedBy>Windows User</cp:lastModifiedBy>
  <cp:revision>10</cp:revision>
  <dcterms:created xsi:type="dcterms:W3CDTF">2018-02-06T22:20:36Z</dcterms:created>
  <dcterms:modified xsi:type="dcterms:W3CDTF">2018-02-07T14:19:20Z</dcterms:modified>
</cp:coreProperties>
</file>