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Professor: 			</a:t>
            </a:r>
            <a:r>
              <a:rPr lang="en-US" dirty="0" err="1" smtClean="0"/>
              <a:t>Asaad</a:t>
            </a:r>
            <a:r>
              <a:rPr lang="en-US" dirty="0" smtClean="0"/>
              <a:t> </a:t>
            </a:r>
            <a:r>
              <a:rPr lang="en-US" dirty="0" err="1" smtClean="0"/>
              <a:t>Saad</a:t>
            </a:r>
            <a:endParaRPr lang="en-US" dirty="0" smtClean="0"/>
          </a:p>
          <a:p>
            <a:r>
              <a:rPr lang="en-US" dirty="0" smtClean="0"/>
              <a:t>Group Members:	Chau </a:t>
            </a:r>
            <a:r>
              <a:rPr lang="en-US" dirty="0" err="1" smtClean="0"/>
              <a:t>Ky</a:t>
            </a:r>
            <a:r>
              <a:rPr lang="en-US" dirty="0" smtClean="0"/>
              <a:t> Nguyen – 986085</a:t>
            </a:r>
          </a:p>
          <a:p>
            <a:r>
              <a:rPr lang="en-US" dirty="0"/>
              <a:t>	</a:t>
            </a:r>
            <a:r>
              <a:rPr lang="en-US" dirty="0" smtClean="0"/>
              <a:t>				Nu </a:t>
            </a:r>
            <a:r>
              <a:rPr lang="en-US" dirty="0" err="1" smtClean="0"/>
              <a:t>Quynh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Tran – 986121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Thien</a:t>
            </a:r>
            <a:r>
              <a:rPr lang="en-US" dirty="0" smtClean="0"/>
              <a:t> An Nguyen – 986124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Restaurant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github.com/thienanmum/restaurantfinder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Restaurant Entry Creation</a:t>
            </a:r>
          </a:p>
          <a:p>
            <a:r>
              <a:rPr lang="en-US" dirty="0" smtClean="0"/>
              <a:t>Restaurant Search</a:t>
            </a:r>
          </a:p>
          <a:p>
            <a:r>
              <a:rPr lang="en-US" dirty="0" smtClean="0"/>
              <a:t>Restaurant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service: google map </a:t>
            </a:r>
            <a:r>
              <a:rPr lang="en-US" dirty="0" err="1" smtClean="0"/>
              <a:t>api</a:t>
            </a:r>
            <a:r>
              <a:rPr lang="en-US" dirty="0" smtClean="0"/>
              <a:t>, angular google map</a:t>
            </a:r>
          </a:p>
          <a:p>
            <a:r>
              <a:rPr lang="en-US" dirty="0" smtClean="0"/>
              <a:t>Angular: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Custom Directive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Guard</a:t>
            </a:r>
          </a:p>
          <a:p>
            <a:r>
              <a:rPr lang="en-US" dirty="0" smtClean="0"/>
              <a:t>Mongoose</a:t>
            </a:r>
          </a:p>
          <a:p>
            <a:r>
              <a:rPr lang="en-US" dirty="0" smtClean="0"/>
              <a:t>Node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Restaurant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9" y="1526876"/>
            <a:ext cx="10019492" cy="49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0" y="1768416"/>
            <a:ext cx="8074325" cy="3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Module: Loading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47" y="1829821"/>
            <a:ext cx="7025596" cy="3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Module: Searching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2" y="1703597"/>
            <a:ext cx="8275114" cy="36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24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59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Search Restaurant</vt:lpstr>
      <vt:lpstr>Server Module</vt:lpstr>
      <vt:lpstr>Client Module: Loading Search</vt:lpstr>
      <vt:lpstr>Client Module: Searching</vt:lpstr>
      <vt:lpstr>Login</vt:lpstr>
      <vt:lpstr>Create Restaurant Entry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Windows User</cp:lastModifiedBy>
  <cp:revision>8</cp:revision>
  <dcterms:created xsi:type="dcterms:W3CDTF">2018-02-06T22:20:36Z</dcterms:created>
  <dcterms:modified xsi:type="dcterms:W3CDTF">2018-02-07T12:39:53Z</dcterms:modified>
</cp:coreProperties>
</file>