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11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enanmum/restaurantfin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901460"/>
            <a:ext cx="8915399" cy="2262781"/>
          </a:xfrm>
        </p:spPr>
        <p:txBody>
          <a:bodyPr/>
          <a:lstStyle/>
          <a:p>
            <a:r>
              <a:rPr lang="en-US" dirty="0"/>
              <a:t>Restaurant 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968151"/>
            <a:ext cx="8915399" cy="1935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Professor: 			</a:t>
            </a:r>
            <a:r>
              <a:rPr lang="en-US" dirty="0" err="1"/>
              <a:t>Asaad</a:t>
            </a:r>
            <a:r>
              <a:rPr lang="en-US" dirty="0"/>
              <a:t> </a:t>
            </a:r>
            <a:r>
              <a:rPr lang="en-US" dirty="0" err="1"/>
              <a:t>Saad</a:t>
            </a:r>
            <a:endParaRPr lang="en-US" dirty="0"/>
          </a:p>
          <a:p>
            <a:r>
              <a:rPr lang="en-US" dirty="0"/>
              <a:t>Group Members:	Chau </a:t>
            </a:r>
            <a:r>
              <a:rPr lang="en-US" dirty="0" err="1"/>
              <a:t>Ky</a:t>
            </a:r>
            <a:r>
              <a:rPr lang="en-US" dirty="0"/>
              <a:t> Nguyen – 986085</a:t>
            </a:r>
          </a:p>
          <a:p>
            <a:r>
              <a:rPr lang="en-US" dirty="0"/>
              <a:t>					Nu </a:t>
            </a:r>
            <a:r>
              <a:rPr lang="en-US" dirty="0" err="1"/>
              <a:t>Quynh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Tran – 986121</a:t>
            </a:r>
          </a:p>
          <a:p>
            <a:r>
              <a:rPr lang="en-US" dirty="0"/>
              <a:t>					</a:t>
            </a:r>
            <a:r>
              <a:rPr lang="en-US" dirty="0" err="1"/>
              <a:t>Thien</a:t>
            </a:r>
            <a:r>
              <a:rPr lang="en-US" dirty="0"/>
              <a:t> An Nguyen – 986124</a:t>
            </a:r>
          </a:p>
          <a:p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7902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9D9E-DD6D-47CE-9347-6BC0F44D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0816"/>
          </a:xfrm>
        </p:spPr>
        <p:txBody>
          <a:bodyPr/>
          <a:lstStyle/>
          <a:p>
            <a:r>
              <a:rPr lang="en-US" dirty="0"/>
              <a:t>Restaurant List - UI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28ADA5-EAD8-4958-8538-E1B6C65B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927"/>
            <a:ext cx="8915400" cy="4386296"/>
          </a:xfrm>
        </p:spPr>
        <p:txBody>
          <a:bodyPr/>
          <a:lstStyle/>
          <a:p>
            <a:r>
              <a:rPr lang="en-US" b="1" dirty="0"/>
              <a:t>Router</a:t>
            </a:r>
            <a:r>
              <a:rPr lang="en-US" dirty="0"/>
              <a:t>: to navigate to Restaurant details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8A80F8-271A-4704-9FE3-14B155C3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8" y="1948996"/>
            <a:ext cx="8641040" cy="2489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5C409B-DF57-4201-9E74-876A13C70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38" y="4548188"/>
            <a:ext cx="8641040" cy="23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8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02CD-5454-41E7-8CE8-51C10E75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Entry Recreation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AA69-6912-40BF-8C6C-8A621821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821" y="1314451"/>
            <a:ext cx="10120544" cy="6076950"/>
          </a:xfrm>
        </p:spPr>
        <p:txBody>
          <a:bodyPr/>
          <a:lstStyle/>
          <a:p>
            <a:r>
              <a:rPr lang="en-US" b="1" dirty="0"/>
              <a:t>Data Driven Form: </a:t>
            </a:r>
            <a:r>
              <a:rPr lang="en-US" dirty="0"/>
              <a:t>to bind Form control with it in Component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53689-35C6-4858-A34A-3BB7A36E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5" y="1905000"/>
            <a:ext cx="9015829" cy="2221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2CB56D-870F-4672-B9EF-E789CCBF1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594" y="4217865"/>
            <a:ext cx="9015829" cy="25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1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0121-0A65-48EE-8BF0-BF0787C7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Entry Recreation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4CA9-5C4D-4FA2-A547-ADEB0C759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Validation</a:t>
            </a:r>
            <a:r>
              <a:rPr lang="en-US" dirty="0"/>
              <a:t>: to validate as condition to visible or invisible Form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83651-93AA-4F35-93DF-F264F1CF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56" y="2673452"/>
            <a:ext cx="8621712" cy="154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16269D-7416-4D0B-9B8E-6C28B592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56" y="4557384"/>
            <a:ext cx="8621712" cy="146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8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45AB-74A4-46E8-8BAE-4F21D51E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CRUD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707E-F857-4632-B817-2BC06D66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HTTP Interceptor</a:t>
            </a:r>
            <a:r>
              <a:rPr lang="en-US" dirty="0"/>
              <a:t>: submit and send request to backend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ABF8F-8F4D-4AE5-897D-86440950B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33352"/>
            <a:ext cx="88011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6DAF-EB42-4B82-8C87-DEDEBC51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Backend – Node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08AE-EA07-4E30-A9A2-098F57AB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Restful API</a:t>
            </a:r>
            <a:r>
              <a:rPr lang="en-US" dirty="0"/>
              <a:t>: have responsibility to handle request from Frontend, connect to </a:t>
            </a:r>
            <a:r>
              <a:rPr lang="en-US" dirty="0" err="1"/>
              <a:t>Mongodb</a:t>
            </a:r>
            <a:r>
              <a:rPr lang="en-US" dirty="0"/>
              <a:t> for CRUD restaurant and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035CA-C68C-4ED9-80D1-A27CC7D64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824161"/>
            <a:ext cx="8810625" cy="39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1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20C5-1F41-48EC-9AC1-A75F85B5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detail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8FB9-49AA-4433-BBE9-95C366AD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Pipe</a:t>
            </a:r>
            <a:r>
              <a:rPr lang="en-US" dirty="0"/>
              <a:t>: Custom to transform display value to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7E2EA-63B0-4AB8-9BB1-E8D4FA09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213355"/>
            <a:ext cx="5133975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721D7-90C0-4217-B663-1F724A66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877509"/>
            <a:ext cx="9029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9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Finder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68" y="1578634"/>
            <a:ext cx="7590299" cy="51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https://github.com/thienanmum/restaurantfinder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0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User Registration</a:t>
            </a:r>
          </a:p>
          <a:p>
            <a:r>
              <a:rPr lang="en-US" dirty="0"/>
              <a:t>Restaurant Entry Creation</a:t>
            </a:r>
          </a:p>
          <a:p>
            <a:r>
              <a:rPr lang="en-US" dirty="0"/>
              <a:t>Restaurant Search</a:t>
            </a:r>
          </a:p>
          <a:p>
            <a:r>
              <a:rPr lang="en-US" dirty="0"/>
              <a:t>Restaurant View</a:t>
            </a:r>
          </a:p>
        </p:txBody>
      </p:sp>
    </p:spTree>
    <p:extLst>
      <p:ext uri="{BB962C8B-B14F-4D97-AF65-F5344CB8AC3E}">
        <p14:creationId xmlns:p14="http://schemas.microsoft.com/office/powerpoint/2010/main" val="108068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Geolocation</a:t>
            </a:r>
            <a:r>
              <a:rPr lang="en-US" dirty="0"/>
              <a:t> service: google map </a:t>
            </a:r>
            <a:r>
              <a:rPr lang="en-US" dirty="0" err="1"/>
              <a:t>api</a:t>
            </a:r>
            <a:r>
              <a:rPr lang="en-US" dirty="0"/>
              <a:t>, angular google map</a:t>
            </a:r>
          </a:p>
          <a:p>
            <a:r>
              <a:rPr lang="en-US" dirty="0"/>
              <a:t>Angular: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/>
              <a:t>Custom Directive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/>
              <a:t>Guard</a:t>
            </a:r>
          </a:p>
          <a:p>
            <a:r>
              <a:rPr lang="en-US" dirty="0"/>
              <a:t>Mongoose</a:t>
            </a:r>
          </a:p>
          <a:p>
            <a:r>
              <a:rPr lang="en-US" dirty="0"/>
              <a:t>Node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6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Restaurant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Restaurant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71DC-CD96-468A-9EB5-EA76DD3A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List and Recreation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57283-22B5-4169-8851-CC412538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out all restaurants by Admin role</a:t>
            </a:r>
          </a:p>
          <a:p>
            <a:r>
              <a:rPr lang="en-US" dirty="0"/>
              <a:t>This function is to Add/Update/Delete restaurant by Admin role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To implement these features, apply some key points in lectures:</a:t>
            </a:r>
          </a:p>
          <a:p>
            <a:pPr lvl="2"/>
            <a:r>
              <a:rPr lang="en-US" dirty="0"/>
              <a:t>Router</a:t>
            </a:r>
          </a:p>
          <a:p>
            <a:pPr lvl="2"/>
            <a:r>
              <a:rPr lang="en-US" dirty="0"/>
              <a:t>Data Driven Forms</a:t>
            </a:r>
          </a:p>
          <a:p>
            <a:pPr lvl="2"/>
            <a:r>
              <a:rPr lang="en-US" dirty="0"/>
              <a:t>Validation in Form controls</a:t>
            </a:r>
          </a:p>
          <a:p>
            <a:pPr lvl="2"/>
            <a:r>
              <a:rPr lang="en-US" dirty="0"/>
              <a:t>HTTP Interceptor</a:t>
            </a:r>
          </a:p>
          <a:p>
            <a:pPr lvl="2"/>
            <a:r>
              <a:rPr lang="en-US" dirty="0"/>
              <a:t>Restful API</a:t>
            </a:r>
          </a:p>
          <a:p>
            <a:pPr lvl="2"/>
            <a:r>
              <a:rPr lang="en-US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23219019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196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Wisp</vt:lpstr>
      <vt:lpstr>Restaurant Finder</vt:lpstr>
      <vt:lpstr>Restaurant Finder</vt:lpstr>
      <vt:lpstr>Git repository</vt:lpstr>
      <vt:lpstr>Main Features</vt:lpstr>
      <vt:lpstr>Techniques used</vt:lpstr>
      <vt:lpstr>Login</vt:lpstr>
      <vt:lpstr>Create Restaurant Entry</vt:lpstr>
      <vt:lpstr>Search Restaurant</vt:lpstr>
      <vt:lpstr>Restaurant List and Recreation</vt:lpstr>
      <vt:lpstr>Restaurant List - UI</vt:lpstr>
      <vt:lpstr>Restaurant Entry Recreation - UI</vt:lpstr>
      <vt:lpstr>Restaurant Entry Recreation - UI</vt:lpstr>
      <vt:lpstr>Restaurant CRUD request</vt:lpstr>
      <vt:lpstr>Restaurant Backend – Node Express</vt:lpstr>
      <vt:lpstr>Restaurant detail 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Finder</dc:title>
  <dc:creator>Windows User</dc:creator>
  <cp:lastModifiedBy>Chau Ky  Nguyen</cp:lastModifiedBy>
  <cp:revision>32</cp:revision>
  <dcterms:created xsi:type="dcterms:W3CDTF">2018-02-06T22:20:36Z</dcterms:created>
  <dcterms:modified xsi:type="dcterms:W3CDTF">2018-02-07T03:45:09Z</dcterms:modified>
</cp:coreProperties>
</file>