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enanmum/restaurantfi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01460"/>
            <a:ext cx="8915399" cy="2262781"/>
          </a:xfrm>
        </p:spPr>
        <p:txBody>
          <a:bodyPr/>
          <a:lstStyle/>
          <a:p>
            <a:r>
              <a:rPr lang="en-US" dirty="0" smtClean="0"/>
              <a:t>Restaurant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68151"/>
            <a:ext cx="8915399" cy="1935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Professor: 			</a:t>
            </a:r>
            <a:r>
              <a:rPr lang="en-US" dirty="0" err="1" smtClean="0"/>
              <a:t>Asaad</a:t>
            </a:r>
            <a:r>
              <a:rPr lang="en-US" dirty="0" smtClean="0"/>
              <a:t> </a:t>
            </a:r>
            <a:r>
              <a:rPr lang="en-US" dirty="0" err="1" smtClean="0"/>
              <a:t>Saad</a:t>
            </a:r>
            <a:endParaRPr lang="en-US" dirty="0" smtClean="0"/>
          </a:p>
          <a:p>
            <a:r>
              <a:rPr lang="en-US" dirty="0" smtClean="0"/>
              <a:t>Group Members:	Chau </a:t>
            </a:r>
            <a:r>
              <a:rPr lang="en-US" dirty="0" err="1" smtClean="0"/>
              <a:t>Ky</a:t>
            </a:r>
            <a:r>
              <a:rPr lang="en-US" dirty="0" smtClean="0"/>
              <a:t> Nguyen – 986085</a:t>
            </a:r>
          </a:p>
          <a:p>
            <a:r>
              <a:rPr lang="en-US" dirty="0"/>
              <a:t>	</a:t>
            </a:r>
            <a:r>
              <a:rPr lang="en-US" dirty="0" smtClean="0"/>
              <a:t>				Nu </a:t>
            </a:r>
            <a:r>
              <a:rPr lang="en-US" dirty="0" err="1" smtClean="0"/>
              <a:t>Quynh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Tran – 986121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Thien</a:t>
            </a:r>
            <a:r>
              <a:rPr lang="en-US" dirty="0" smtClean="0"/>
              <a:t> An Nguyen – 986124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47" y="1829821"/>
            <a:ext cx="7025596" cy="3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Finder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68" y="1578634"/>
            <a:ext cx="7590299" cy="51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github.com/thienanmum/restaurantfinder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Restaurant Entry Creation</a:t>
            </a:r>
          </a:p>
          <a:p>
            <a:r>
              <a:rPr lang="en-US" dirty="0" smtClean="0"/>
              <a:t>Restaurant Search</a:t>
            </a:r>
          </a:p>
          <a:p>
            <a:r>
              <a:rPr lang="en-US" dirty="0" smtClean="0"/>
              <a:t>Restaurant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8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service: google map </a:t>
            </a:r>
            <a:r>
              <a:rPr lang="en-US" dirty="0" err="1" smtClean="0"/>
              <a:t>api</a:t>
            </a:r>
            <a:r>
              <a:rPr lang="en-US" dirty="0" smtClean="0"/>
              <a:t>, angular google map</a:t>
            </a:r>
          </a:p>
          <a:p>
            <a:r>
              <a:rPr lang="en-US" dirty="0" smtClean="0"/>
              <a:t>Angular: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smtClean="0"/>
              <a:t>Custom Directive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smtClean="0"/>
              <a:t>Guard</a:t>
            </a:r>
          </a:p>
          <a:p>
            <a:r>
              <a:rPr lang="en-US" dirty="0" smtClean="0"/>
              <a:t>Mongoose</a:t>
            </a:r>
          </a:p>
          <a:p>
            <a:r>
              <a:rPr lang="en-US" dirty="0" smtClean="0"/>
              <a:t>Node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Restaurant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Restaurant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9" y="1526876"/>
            <a:ext cx="10019492" cy="49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60" y="1768416"/>
            <a:ext cx="8074325" cy="39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33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52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Restaurant Finder</vt:lpstr>
      <vt:lpstr>Restaurant Finder</vt:lpstr>
      <vt:lpstr>Git repository</vt:lpstr>
      <vt:lpstr>Main Features</vt:lpstr>
      <vt:lpstr>Techniques used</vt:lpstr>
      <vt:lpstr>Login</vt:lpstr>
      <vt:lpstr>Create Restaurant Entry</vt:lpstr>
      <vt:lpstr>Search Restaurant</vt:lpstr>
      <vt:lpstr>Server Module</vt:lpstr>
      <vt:lpstr>Client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Windows User</dc:creator>
  <cp:lastModifiedBy>Windows User</cp:lastModifiedBy>
  <cp:revision>6</cp:revision>
  <dcterms:created xsi:type="dcterms:W3CDTF">2018-02-06T22:20:36Z</dcterms:created>
  <dcterms:modified xsi:type="dcterms:W3CDTF">2018-02-07T12:10:15Z</dcterms:modified>
</cp:coreProperties>
</file>