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57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7043-F13A-4B4E-B3A3-5C5B5A362FA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B3-FC06-44C0-A6B9-C8103AF7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813B3-FC06-44C0-A6B9-C8103AF7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18DA-002F-A5EF-D680-4B2581FD3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F9ADB-DB80-2EC0-CAFE-1C380062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731D-984A-63A5-6847-D512DCD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E888-159A-4A03-95E9-BA619CFEE1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022B-6206-F740-B535-A1684234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10ECE-6FAD-E4AC-821F-47F68FCD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D232-4704-491E-958B-22F96851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71D0-B79E-C8A1-A811-769BD9F7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6E669-594D-D94E-3A0D-598C5A20A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59DA-ABC3-F408-335C-428AE089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E888-159A-4A03-95E9-BA619CFEE1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0198-05CE-920B-5839-05B69493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EC07-B488-3138-F22C-0621B1F6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D232-4704-491E-958B-22F96851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E1A16-CF87-4B83-78C7-5A450C1B9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1E30F-8A69-4C90-DDC6-ED2A5D7F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129D-9C43-27A6-DC52-0D0ED853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E888-159A-4A03-95E9-BA619CFEE1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6B86-1149-AD7A-03F2-26A8BB5A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19312-E1AA-6C77-B179-BBF7DB0A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D232-4704-491E-958B-22F96851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5CA-4CBA-E81A-F745-4864E940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EE79-FB6C-7031-30CC-82ED833C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57A1-019D-9C8A-C8FF-DF7D4205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E888-159A-4A03-95E9-BA619CFEE1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E5DA-DC2A-3F09-33B2-7E9DF70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34AE4-9C20-A283-8838-EE56980A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D232-4704-491E-958B-22F96851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8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A889-6A69-723D-626B-1BFBCE72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C71E-327F-4BCD-D5F4-79E7BC44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59CE-0832-08D0-9657-F8BBFEF5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E888-159A-4A03-95E9-BA619CFEE1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904D-4935-C0BF-65DD-708CB534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F713-06EE-4779-CECE-DCC24E36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D232-4704-491E-958B-22F96851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DF0-0750-CACF-700B-ED3CA0F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6DDA-43C1-A30E-294E-00CBE3AD6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0C523-BD31-B4DC-A9BE-5782B828C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29C67-B448-7537-0298-82A023FE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E888-159A-4A03-95E9-BA619CFEE1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7FD2A-2461-3DE6-B26D-82E56E45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19348-8743-A289-52D5-7EB817F8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D232-4704-491E-958B-22F96851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F6A8-ED8C-8FF6-2366-D2BD64E6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F50E5-E391-C02D-7A52-A2BD4373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889F1-18A1-0850-5FD0-A190FFAC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1A66-B99F-2E6F-FC3E-CF1915295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A7A00-05D0-53CC-D0B1-BEA0A221B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58009-C288-6F85-C075-6BED2C4E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E888-159A-4A03-95E9-BA619CFEE1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DC701-97D5-66B3-D068-8B987F57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15ECE-64D9-1A4C-AC0F-D9C9345E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D232-4704-491E-958B-22F96851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3B9-2130-00C9-E927-E94D4C11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44B9D-DF4A-4F50-E6AE-B6F55368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E888-159A-4A03-95E9-BA619CFEE1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DD410-11B4-45FD-6557-FB9377ED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60977-E42A-9235-1611-85FB995F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D232-4704-491E-958B-22F96851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C8AE9-A285-42D2-B780-6E52D1EC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E888-159A-4A03-95E9-BA619CFEE1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3AAAF-BFD5-DF12-68D0-392E75D7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7160-778E-9D78-D9E6-35192687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D232-4704-491E-958B-22F96851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2252-3BA5-2415-4F2A-80570E11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2723-B44C-C0A9-4F37-7174E9AC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4D25C-2C1C-28C5-3D16-ADCD3C1AC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CE3AE-4F3B-8F29-F1C0-EBF701D1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E888-159A-4A03-95E9-BA619CFEE1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12625-38BB-8B0F-A7CC-207CE9C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5182B-46DF-A46F-46C2-53286692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D232-4704-491E-958B-22F96851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EE88-E9EA-0A38-44F3-8E026AA5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E8515-E476-B4B4-8E68-27EA69D99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36C1-861B-E22A-A96C-D4B551547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FE337-9AD9-6279-E419-D50A14DC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E888-159A-4A03-95E9-BA619CFEE1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4EDE9-D528-B737-7CEA-4464238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CC91E-0E80-C3FE-2DC7-16BEFE66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D232-4704-491E-958B-22F96851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1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51067-18A3-080C-C318-FCCD4309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B129-F448-3763-80E4-5660A4AA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39AC-6D13-B3EF-F857-BDB62DE4B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E888-159A-4A03-95E9-BA619CFEE1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27793-13AE-0AF6-8969-8270157B4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A188-8C03-79B5-F318-AAB1A6FD2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6D232-4704-491E-958B-22F96851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5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E2623-70CB-5759-9F18-4437604B0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70160-56FB-6D05-0049-3713D831CAD9}"/>
              </a:ext>
            </a:extLst>
          </p:cNvPr>
          <p:cNvSpPr txBox="1"/>
          <p:nvPr/>
        </p:nvSpPr>
        <p:spPr>
          <a:xfrm>
            <a:off x="0" y="12782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TRÀ VINH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KĨ THUẬT VÀ CÔNG NGHỆ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81557-252A-69B4-7C70-17E309A42B96}"/>
              </a:ext>
            </a:extLst>
          </p:cNvPr>
          <p:cNvSpPr txBox="1"/>
          <p:nvPr/>
        </p:nvSpPr>
        <p:spPr>
          <a:xfrm>
            <a:off x="0" y="17037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CƠ SỞ NGÀNH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D3F4F-5789-28B7-323C-0B539381C889}"/>
              </a:ext>
            </a:extLst>
          </p:cNvPr>
          <p:cNvSpPr txBox="1"/>
          <p:nvPr/>
        </p:nvSpPr>
        <p:spPr>
          <a:xfrm>
            <a:off x="0" y="2617441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 HIỂU JUPYTER BOOK 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 BIÊN SOẠN TÀI LIỆU HỖ TRỢ 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PYTHON CƠ BẢN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86723-7F97-5203-2E08-9F9C6F33077C}"/>
              </a:ext>
            </a:extLst>
          </p:cNvPr>
          <p:cNvSpPr txBox="1"/>
          <p:nvPr/>
        </p:nvSpPr>
        <p:spPr>
          <a:xfrm>
            <a:off x="1" y="52580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NGUYỄN THIÊN ÂN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TS. NGUYỄN BẢO ÂN</a:t>
            </a:r>
          </a:p>
        </p:txBody>
      </p:sp>
    </p:spTree>
    <p:extLst>
      <p:ext uri="{BB962C8B-B14F-4D97-AF65-F5344CB8AC3E}">
        <p14:creationId xmlns:p14="http://schemas.microsoft.com/office/powerpoint/2010/main" val="361178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90C4B-A969-3BFB-7DDF-F3422A14C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6DDB6-B884-A44A-70F8-999D614D8578}"/>
              </a:ext>
            </a:extLst>
          </p:cNvPr>
          <p:cNvSpPr txBox="1"/>
          <p:nvPr/>
        </p:nvSpPr>
        <p:spPr>
          <a:xfrm>
            <a:off x="0" y="53537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D1AA66-B075-B9B7-2D50-2A0C68FB5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35" y="1617224"/>
            <a:ext cx="4934240" cy="3139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jupyter logo">
            <a:extLst>
              <a:ext uri="{FF2B5EF4-FFF2-40B4-BE49-F238E27FC236}">
                <a16:creationId xmlns:a16="http://schemas.microsoft.com/office/drawing/2014/main" id="{C061BEDE-CFC3-6C52-3BA1-1D3C246A68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jupyter logo">
            <a:extLst>
              <a:ext uri="{FF2B5EF4-FFF2-40B4-BE49-F238E27FC236}">
                <a16:creationId xmlns:a16="http://schemas.microsoft.com/office/drawing/2014/main" id="{B3323FDB-D08F-B278-021F-F8103F96B2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810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Project Jupyter | Home">
            <a:extLst>
              <a:ext uri="{FF2B5EF4-FFF2-40B4-BE49-F238E27FC236}">
                <a16:creationId xmlns:a16="http://schemas.microsoft.com/office/drawing/2014/main" id="{F329816C-DC5D-75B2-BE0D-0920999A9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650" y="1662929"/>
            <a:ext cx="4934240" cy="31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3">
            <a:extLst>
              <a:ext uri="{FF2B5EF4-FFF2-40B4-BE49-F238E27FC236}">
                <a16:creationId xmlns:a16="http://schemas.microsoft.com/office/drawing/2014/main" id="{911C06F8-DA50-A39F-BD7F-787ABE7F5641}"/>
              </a:ext>
            </a:extLst>
          </p:cNvPr>
          <p:cNvSpPr/>
          <p:nvPr/>
        </p:nvSpPr>
        <p:spPr>
          <a:xfrm>
            <a:off x="6736650" y="4947726"/>
            <a:ext cx="493424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Jupyter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Book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A37DAD20-2808-0E17-7C84-FD985D6ABAAD}"/>
              </a:ext>
            </a:extLst>
          </p:cNvPr>
          <p:cNvSpPr/>
          <p:nvPr/>
        </p:nvSpPr>
        <p:spPr>
          <a:xfrm>
            <a:off x="6736650" y="5319796"/>
            <a:ext cx="49342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Jupyter Book cung cấp giải pháp hoàn hảo để tạo tài liệu Python tương tác, hấp dẫn.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227D35B-06CF-0FD1-92DB-CC453EAEB6DA}"/>
              </a:ext>
            </a:extLst>
          </p:cNvPr>
          <p:cNvSpPr/>
          <p:nvPr/>
        </p:nvSpPr>
        <p:spPr>
          <a:xfrm>
            <a:off x="917635" y="4947726"/>
            <a:ext cx="493424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 hướng học trực tuyến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F640F98-3DCC-0913-1702-AE9FD885104E}"/>
              </a:ext>
            </a:extLst>
          </p:cNvPr>
          <p:cNvSpPr/>
          <p:nvPr/>
        </p:nvSpPr>
        <p:spPr>
          <a:xfrm>
            <a:off x="917635" y="5319796"/>
            <a:ext cx="4934240" cy="11412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vi-VN" sz="2000" dirty="0">
                <a:solidFill>
                  <a:schemeClr val="bg1"/>
                </a:solidFill>
                <a:latin typeface="+mj-lt"/>
              </a:rPr>
              <a:t>Python hiện nay là một trong những ngôn ngữ phổ biến và dễ tiếp cận nhất đối với người mới bắt đầu học lập trình.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2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>
            <a:extLst>
              <a:ext uri="{FF2B5EF4-FFF2-40B4-BE49-F238E27FC236}">
                <a16:creationId xmlns:a16="http://schemas.microsoft.com/office/drawing/2014/main" id="{A5629BA2-4C80-053A-8E70-73A6B375F2D5}"/>
              </a:ext>
            </a:extLst>
          </p:cNvPr>
          <p:cNvSpPr/>
          <p:nvPr/>
        </p:nvSpPr>
        <p:spPr>
          <a:xfrm>
            <a:off x="4283232" y="1786053"/>
            <a:ext cx="3770691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F3C79AB1-9673-4E77-EECA-1FBFEF901CB0}"/>
              </a:ext>
            </a:extLst>
          </p:cNvPr>
          <p:cNvSpPr/>
          <p:nvPr/>
        </p:nvSpPr>
        <p:spPr>
          <a:xfrm>
            <a:off x="4517666" y="2020487"/>
            <a:ext cx="306300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Công cụ tạo tài liệu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71AD085-D3FD-10E1-BEF8-ECED04246515}"/>
              </a:ext>
            </a:extLst>
          </p:cNvPr>
          <p:cNvSpPr/>
          <p:nvPr/>
        </p:nvSpPr>
        <p:spPr>
          <a:xfrm>
            <a:off x="4517666" y="2528646"/>
            <a:ext cx="328828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Jupyter Book sử dụng các tập tin Jupyter Notebook để tạo tài liệu web tương tác.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8CD8F5A1-736F-70F0-A199-84B589DEF4F5}"/>
              </a:ext>
            </a:extLst>
          </p:cNvPr>
          <p:cNvSpPr/>
          <p:nvPr/>
        </p:nvSpPr>
        <p:spPr>
          <a:xfrm>
            <a:off x="8174909" y="1786053"/>
            <a:ext cx="3770691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20CC27FA-28C6-771E-DFB7-E683CA505BC4}"/>
              </a:ext>
            </a:extLst>
          </p:cNvPr>
          <p:cNvSpPr/>
          <p:nvPr/>
        </p:nvSpPr>
        <p:spPr>
          <a:xfrm>
            <a:off x="8409343" y="2020487"/>
            <a:ext cx="326709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Hỗ trợ nhiều định dạng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1BC7862A-7F8B-F1BE-DCD8-EF79AE385934}"/>
              </a:ext>
            </a:extLst>
          </p:cNvPr>
          <p:cNvSpPr/>
          <p:nvPr/>
        </p:nvSpPr>
        <p:spPr>
          <a:xfrm>
            <a:off x="8409343" y="2528646"/>
            <a:ext cx="328828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Hỗ trợ các định dạng phổ biến như HTML, PDF, EPUB, giúp dễ dàng chia sẻ tài liệu.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8CEF0950-B327-9C66-7D77-5B83A9126763}"/>
              </a:ext>
            </a:extLst>
          </p:cNvPr>
          <p:cNvSpPr/>
          <p:nvPr/>
        </p:nvSpPr>
        <p:spPr>
          <a:xfrm>
            <a:off x="4283233" y="4078601"/>
            <a:ext cx="7662368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C2DADE8-2A9F-8457-0797-0E82B971E553}"/>
              </a:ext>
            </a:extLst>
          </p:cNvPr>
          <p:cNvSpPr/>
          <p:nvPr/>
        </p:nvSpPr>
        <p:spPr>
          <a:xfrm>
            <a:off x="4517666" y="4313035"/>
            <a:ext cx="306300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Dễ dàng sử dụng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AE030D7E-2B33-9087-3CF1-9916DB46955E}"/>
              </a:ext>
            </a:extLst>
          </p:cNvPr>
          <p:cNvSpPr/>
          <p:nvPr/>
        </p:nvSpPr>
        <p:spPr>
          <a:xfrm>
            <a:off x="4517666" y="4821194"/>
            <a:ext cx="72922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Giao diện thân thiện, đơn giản, dễ sử dụng, phù hợp cho người mới bắt đầu.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18A57701-E69D-A5B6-DAF6-43F0F299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008536" cy="6858000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id="{7A19B8C7-6CB9-7D93-15AE-5BAFC518C9EE}"/>
              </a:ext>
            </a:extLst>
          </p:cNvPr>
          <p:cNvSpPr/>
          <p:nvPr/>
        </p:nvSpPr>
        <p:spPr>
          <a:xfrm>
            <a:off x="4283232" y="904931"/>
            <a:ext cx="777462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TỔNG QUAN VỀ JUPYTER BOOK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6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F5DA0F2C-6AC4-C46F-1CEF-CFBC20216A6F}"/>
              </a:ext>
            </a:extLst>
          </p:cNvPr>
          <p:cNvSpPr/>
          <p:nvPr/>
        </p:nvSpPr>
        <p:spPr>
          <a:xfrm>
            <a:off x="0" y="732590"/>
            <a:ext cx="12192000" cy="1582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ƯU ĐIỂM VÀ TÍNH NĂNG </a:t>
            </a:r>
          </a:p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CỦA JUPYTER BOOK</a:t>
            </a:r>
            <a:endParaRPr lang="en-US" sz="46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84C8132B-B019-3B06-4384-BED936DB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0" y="2932152"/>
            <a:ext cx="566976" cy="566976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E3252B4D-9A27-1B49-B5E6-E8A2010478BC}"/>
              </a:ext>
            </a:extLst>
          </p:cNvPr>
          <p:cNvSpPr/>
          <p:nvPr/>
        </p:nvSpPr>
        <p:spPr>
          <a:xfrm>
            <a:off x="1204484" y="2799963"/>
            <a:ext cx="8244315" cy="83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Hỗ trợ </a:t>
            </a:r>
            <a:r>
              <a:rPr lang="en-US" sz="2400" b="1" dirty="0" err="1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mã</a:t>
            </a: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Python: </a:t>
            </a:r>
          </a:p>
          <a:p>
            <a:pPr>
              <a:lnSpc>
                <a:spcPts val="2900"/>
              </a:lnSpc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chèn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8E00A493-2E1D-B2BD-BB14-53F36C4F8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0" y="4003775"/>
            <a:ext cx="566976" cy="566976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D7F7933F-CD9A-6C22-135F-0BB3B8630767}"/>
              </a:ext>
            </a:extLst>
          </p:cNvPr>
          <p:cNvSpPr/>
          <p:nvPr/>
        </p:nvSpPr>
        <p:spPr>
          <a:xfrm>
            <a:off x="1204485" y="3871586"/>
            <a:ext cx="8244314" cy="83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Tạo đồ thị </a:t>
            </a:r>
            <a:r>
              <a:rPr lang="en-US" sz="2400" b="1" dirty="0" err="1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tương</a:t>
            </a: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ts val="2900"/>
              </a:lnSpc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minh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họa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9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A55C68DA-0845-C3DE-E984-B3F8C97ED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00" y="5189402"/>
            <a:ext cx="566976" cy="566976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E915F10E-4CAB-F377-3EF8-27783951ED58}"/>
              </a:ext>
            </a:extLst>
          </p:cNvPr>
          <p:cNvSpPr/>
          <p:nvPr/>
        </p:nvSpPr>
        <p:spPr>
          <a:xfrm>
            <a:off x="1204484" y="5057213"/>
            <a:ext cx="10621755" cy="83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Cấu trúc tài liệu </a:t>
            </a:r>
            <a:r>
              <a:rPr lang="en-US" sz="2400" b="1" dirty="0" err="1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rõ</a:t>
            </a: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ràng</a:t>
            </a: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ts val="2900"/>
              </a:lnSpc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tổ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9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5A56582-AAE6-015E-8C6E-B9BB12921348}"/>
              </a:ext>
            </a:extLst>
          </p:cNvPr>
          <p:cNvSpPr/>
          <p:nvPr/>
        </p:nvSpPr>
        <p:spPr>
          <a:xfrm>
            <a:off x="0" y="242769"/>
            <a:ext cx="12192001" cy="866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CÁCH THỨC SỬ DỤNG JUPYTER BOOK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C242B402-982D-16F3-FAAC-0FB386F1E5FC}"/>
              </a:ext>
            </a:extLst>
          </p:cNvPr>
          <p:cNvSpPr/>
          <p:nvPr/>
        </p:nvSpPr>
        <p:spPr>
          <a:xfrm>
            <a:off x="4945262" y="1399223"/>
            <a:ext cx="45719" cy="5153501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A04DB92E-B7E9-EF00-D870-E761F4E30665}"/>
              </a:ext>
            </a:extLst>
          </p:cNvPr>
          <p:cNvSpPr/>
          <p:nvPr/>
        </p:nvSpPr>
        <p:spPr>
          <a:xfrm>
            <a:off x="5200137" y="1894285"/>
            <a:ext cx="794065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C6BDE415-673F-84F2-6D0D-A968E8C49F86}"/>
              </a:ext>
            </a:extLst>
          </p:cNvPr>
          <p:cNvSpPr/>
          <p:nvPr/>
        </p:nvSpPr>
        <p:spPr>
          <a:xfrm>
            <a:off x="4720413" y="1654374"/>
            <a:ext cx="510479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7E21B463-E9A2-6563-1AEB-E199D0BFDC8B}"/>
              </a:ext>
            </a:extLst>
          </p:cNvPr>
          <p:cNvSpPr/>
          <p:nvPr/>
        </p:nvSpPr>
        <p:spPr>
          <a:xfrm>
            <a:off x="4899250" y="1730812"/>
            <a:ext cx="152929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6798F78A-D98F-4533-090D-7F2EF27CD58A}"/>
              </a:ext>
            </a:extLst>
          </p:cNvPr>
          <p:cNvSpPr/>
          <p:nvPr/>
        </p:nvSpPr>
        <p:spPr>
          <a:xfrm>
            <a:off x="6222246" y="1626037"/>
            <a:ext cx="297807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Cài đặt Jupyter Book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40CF8114-2B1F-4BA8-46EF-B40931498596}"/>
              </a:ext>
            </a:extLst>
          </p:cNvPr>
          <p:cNvSpPr/>
          <p:nvPr/>
        </p:nvSpPr>
        <p:spPr>
          <a:xfrm>
            <a:off x="6221209" y="2134196"/>
            <a:ext cx="59707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Sử dụng pip để cài đặt Jupyter Book trên hệ thống.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1BD7DF99-71D9-AC34-91EB-06BD57152627}"/>
              </a:ext>
            </a:extLst>
          </p:cNvPr>
          <p:cNvSpPr/>
          <p:nvPr/>
        </p:nvSpPr>
        <p:spPr>
          <a:xfrm>
            <a:off x="5200137" y="3445789"/>
            <a:ext cx="794065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F67010E9-C87E-FE8F-9C25-7BCBEB7D5B6B}"/>
              </a:ext>
            </a:extLst>
          </p:cNvPr>
          <p:cNvSpPr/>
          <p:nvPr/>
        </p:nvSpPr>
        <p:spPr>
          <a:xfrm>
            <a:off x="4720413" y="3205878"/>
            <a:ext cx="510479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61EC9DB-F2C6-6716-5B82-5B8C2A25C2C5}"/>
              </a:ext>
            </a:extLst>
          </p:cNvPr>
          <p:cNvSpPr/>
          <p:nvPr/>
        </p:nvSpPr>
        <p:spPr>
          <a:xfrm>
            <a:off x="4874349" y="3282316"/>
            <a:ext cx="202595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3C82FCDA-338D-AD12-3696-724715D9E004}"/>
              </a:ext>
            </a:extLst>
          </p:cNvPr>
          <p:cNvSpPr/>
          <p:nvPr/>
        </p:nvSpPr>
        <p:spPr>
          <a:xfrm>
            <a:off x="6221980" y="3177541"/>
            <a:ext cx="374581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Tạo một dự án Jupyter Book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5DB06967-6A38-4950-CEC2-CD677A39127C}"/>
              </a:ext>
            </a:extLst>
          </p:cNvPr>
          <p:cNvSpPr/>
          <p:nvPr/>
        </p:nvSpPr>
        <p:spPr>
          <a:xfrm>
            <a:off x="6221209" y="3685700"/>
            <a:ext cx="59707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Sử dụng lệnh `jupyter-book create` để tạo một dự án mới.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2">
            <a:extLst>
              <a:ext uri="{FF2B5EF4-FFF2-40B4-BE49-F238E27FC236}">
                <a16:creationId xmlns:a16="http://schemas.microsoft.com/office/drawing/2014/main" id="{A4D68E30-8258-19EF-3EB4-9BBB92D69845}"/>
              </a:ext>
            </a:extLst>
          </p:cNvPr>
          <p:cNvSpPr/>
          <p:nvPr/>
        </p:nvSpPr>
        <p:spPr>
          <a:xfrm>
            <a:off x="5200137" y="5360195"/>
            <a:ext cx="794065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7" name="Shape 13">
            <a:extLst>
              <a:ext uri="{FF2B5EF4-FFF2-40B4-BE49-F238E27FC236}">
                <a16:creationId xmlns:a16="http://schemas.microsoft.com/office/drawing/2014/main" id="{26A1CE0E-FB3F-1D1B-F328-6C749A0BD59D}"/>
              </a:ext>
            </a:extLst>
          </p:cNvPr>
          <p:cNvSpPr/>
          <p:nvPr/>
        </p:nvSpPr>
        <p:spPr>
          <a:xfrm>
            <a:off x="4720413" y="5120284"/>
            <a:ext cx="510479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4B320861-F1F3-2BF1-12AB-0A58A5EAF632}"/>
              </a:ext>
            </a:extLst>
          </p:cNvPr>
          <p:cNvSpPr/>
          <p:nvPr/>
        </p:nvSpPr>
        <p:spPr>
          <a:xfrm>
            <a:off x="4874587" y="5196722"/>
            <a:ext cx="20223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B36E2AE5-9AA0-26BF-6101-D6979C3CEC3B}"/>
              </a:ext>
            </a:extLst>
          </p:cNvPr>
          <p:cNvSpPr/>
          <p:nvPr/>
        </p:nvSpPr>
        <p:spPr>
          <a:xfrm>
            <a:off x="6222246" y="5091947"/>
            <a:ext cx="297807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Viết nội dung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9123B8A7-3C5A-A148-35F4-0580B9B97097}"/>
              </a:ext>
            </a:extLst>
          </p:cNvPr>
          <p:cNvSpPr/>
          <p:nvPr/>
        </p:nvSpPr>
        <p:spPr>
          <a:xfrm>
            <a:off x="6221209" y="5600106"/>
            <a:ext cx="59707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Sử dụng các tập tin Jupyter Notebook để viết nội dung cho tài liệu.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Image 0" descr="preencoded.png">
            <a:extLst>
              <a:ext uri="{FF2B5EF4-FFF2-40B4-BE49-F238E27FC236}">
                <a16:creationId xmlns:a16="http://schemas.microsoft.com/office/drawing/2014/main" id="{B726CA27-0951-46E9-24A9-F8EE79F90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" y="1399223"/>
            <a:ext cx="4157090" cy="51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6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6A0DBA2E-278A-AA6B-4596-C647D3ED070E}"/>
              </a:ext>
            </a:extLst>
          </p:cNvPr>
          <p:cNvSpPr/>
          <p:nvPr/>
        </p:nvSpPr>
        <p:spPr>
          <a:xfrm>
            <a:off x="0" y="245981"/>
            <a:ext cx="12192000" cy="1409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Cấu trúc và tổ chức nội dung </a:t>
            </a:r>
          </a:p>
          <a:p>
            <a:pPr marL="0" indent="0" algn="ctr">
              <a:lnSpc>
                <a:spcPts val="5350"/>
              </a:lnSpc>
              <a:buNone/>
            </a:pPr>
            <a:r>
              <a:rPr lang="en-US" sz="4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sử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dụng Jupyter Book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416183B2-7719-33CC-ACCB-BCA45CE4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14" y="3850243"/>
            <a:ext cx="3235166" cy="831056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D9FA5856-F0D8-4AB5-8B5A-995BE31CED02}"/>
              </a:ext>
            </a:extLst>
          </p:cNvPr>
          <p:cNvSpPr/>
          <p:nvPr/>
        </p:nvSpPr>
        <p:spPr>
          <a:xfrm>
            <a:off x="1214914" y="4917401"/>
            <a:ext cx="3235166" cy="3408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b="1" dirty="0" err="1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Cấu</a:t>
            </a: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trúc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A70AA865-6819-81B0-40A5-F962C09480EE}"/>
              </a:ext>
            </a:extLst>
          </p:cNvPr>
          <p:cNvSpPr/>
          <p:nvPr/>
        </p:nvSpPr>
        <p:spPr>
          <a:xfrm>
            <a:off x="1214915" y="5337037"/>
            <a:ext cx="3235166" cy="1520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Tổ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3606BB96-F970-E967-F207-D2A9E724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0" y="3850243"/>
            <a:ext cx="3235166" cy="831056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6F38F268-56FF-90B1-554B-C355E568147B}"/>
              </a:ext>
            </a:extLst>
          </p:cNvPr>
          <p:cNvSpPr/>
          <p:nvPr/>
        </p:nvSpPr>
        <p:spPr>
          <a:xfrm>
            <a:off x="4450080" y="2049601"/>
            <a:ext cx="3235166" cy="3715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Tài liệu hướng dẫn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D905C482-2D84-1EE7-B654-4284991C203A}"/>
              </a:ext>
            </a:extLst>
          </p:cNvPr>
          <p:cNvSpPr/>
          <p:nvPr/>
        </p:nvSpPr>
        <p:spPr>
          <a:xfrm>
            <a:off x="4450081" y="2499895"/>
            <a:ext cx="3235166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Bao gồm hướng dẫn, ví dụ minh họa, giúp người đọc dễ dàng tiếp cận kiến thức.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FC970308-6262-E0D0-487F-6205D703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246" y="3850243"/>
            <a:ext cx="3235166" cy="831056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40FC46F5-1415-2289-D173-499439C859D1}"/>
              </a:ext>
            </a:extLst>
          </p:cNvPr>
          <p:cNvSpPr/>
          <p:nvPr/>
        </p:nvSpPr>
        <p:spPr>
          <a:xfrm>
            <a:off x="7685246" y="4984671"/>
            <a:ext cx="3516154" cy="410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Nội dung tương tác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F12F689E-1743-F494-6713-A7EDBFF3C99C}"/>
              </a:ext>
            </a:extLst>
          </p:cNvPr>
          <p:cNvSpPr/>
          <p:nvPr/>
        </p:nvSpPr>
        <p:spPr>
          <a:xfrm>
            <a:off x="7685247" y="5428655"/>
            <a:ext cx="3516153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Sử dụng mã Python, đồ thị, biểu đồ tương tác để minh họa và tăng sự tương tác.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3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E911EA1-1014-00F5-1496-6449143218D2}"/>
              </a:ext>
            </a:extLst>
          </p:cNvPr>
          <p:cNvSpPr/>
          <p:nvPr/>
        </p:nvSpPr>
        <p:spPr>
          <a:xfrm>
            <a:off x="0" y="303966"/>
            <a:ext cx="1219200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XUẤT BẢN TÀI LIỆU BẰNG JUPYTER BOOK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8DF704EA-8498-67ED-8109-9A9944CC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08" y="1424583"/>
            <a:ext cx="2152055" cy="1687592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C0C4CEC9-B216-9B02-B442-7CFCCDE54C2D}"/>
              </a:ext>
            </a:extLst>
          </p:cNvPr>
          <p:cNvSpPr/>
          <p:nvPr/>
        </p:nvSpPr>
        <p:spPr>
          <a:xfrm>
            <a:off x="3521273" y="2260640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8C4E6E8C-9D76-D594-F822-FA4DD902DC7A}"/>
              </a:ext>
            </a:extLst>
          </p:cNvPr>
          <p:cNvSpPr/>
          <p:nvPr/>
        </p:nvSpPr>
        <p:spPr>
          <a:xfrm>
            <a:off x="5128617" y="160210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Xuất bản web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B02D3B45-DA53-35E1-5D6C-5BF6C1EB9E8F}"/>
              </a:ext>
            </a:extLst>
          </p:cNvPr>
          <p:cNvSpPr/>
          <p:nvPr/>
        </p:nvSpPr>
        <p:spPr>
          <a:xfrm>
            <a:off x="5128617" y="2110265"/>
            <a:ext cx="2977039" cy="680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Xuất bản tài liệu trực tuyến, 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dàng truy cập và chia sẻ.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7B3FF05F-90DE-DD45-1FF5-934E499587F1}"/>
              </a:ext>
            </a:extLst>
          </p:cNvPr>
          <p:cNvSpPr/>
          <p:nvPr/>
        </p:nvSpPr>
        <p:spPr>
          <a:xfrm>
            <a:off x="4714637" y="3125271"/>
            <a:ext cx="6218396" cy="45719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4A3B3F2-E51D-3348-45E3-E7236722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941" y="3168848"/>
            <a:ext cx="4304109" cy="1687592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A093D287-DB93-1EDC-3742-3C180036BAA0}"/>
              </a:ext>
            </a:extLst>
          </p:cNvPr>
          <p:cNvSpPr/>
          <p:nvPr/>
        </p:nvSpPr>
        <p:spPr>
          <a:xfrm>
            <a:off x="3501509" y="3785830"/>
            <a:ext cx="16073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544536E4-14FF-9516-991D-D23CF91B7E22}"/>
              </a:ext>
            </a:extLst>
          </p:cNvPr>
          <p:cNvSpPr/>
          <p:nvPr/>
        </p:nvSpPr>
        <p:spPr>
          <a:xfrm>
            <a:off x="6317098" y="340101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Xuất bản PDF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03965007-E454-230E-2C2A-8574F4805451}"/>
              </a:ext>
            </a:extLst>
          </p:cNvPr>
          <p:cNvSpPr/>
          <p:nvPr/>
        </p:nvSpPr>
        <p:spPr>
          <a:xfrm>
            <a:off x="6317098" y="3909176"/>
            <a:ext cx="2977039" cy="769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Xuất bản tài liệu PDF, 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in ấn và lưu trữ.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8">
            <a:extLst>
              <a:ext uri="{FF2B5EF4-FFF2-40B4-BE49-F238E27FC236}">
                <a16:creationId xmlns:a16="http://schemas.microsoft.com/office/drawing/2014/main" id="{9A04122A-E629-CD4C-B273-E484467EBF5E}"/>
              </a:ext>
            </a:extLst>
          </p:cNvPr>
          <p:cNvSpPr/>
          <p:nvPr/>
        </p:nvSpPr>
        <p:spPr>
          <a:xfrm>
            <a:off x="5790725" y="4854297"/>
            <a:ext cx="6218396" cy="45719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D08E4748-0AE2-B88C-C487-628F82560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54" y="4913114"/>
            <a:ext cx="6456164" cy="1687592"/>
          </a:xfrm>
          <a:prstGeom prst="rect">
            <a:avLst/>
          </a:prstGeom>
        </p:spPr>
      </p:pic>
      <p:sp>
        <p:nvSpPr>
          <p:cNvPr id="16" name="Text 9">
            <a:extLst>
              <a:ext uri="{FF2B5EF4-FFF2-40B4-BE49-F238E27FC236}">
                <a16:creationId xmlns:a16="http://schemas.microsoft.com/office/drawing/2014/main" id="{CD81BEBE-7FFD-AB79-FB46-01E7AC081A77}"/>
              </a:ext>
            </a:extLst>
          </p:cNvPr>
          <p:cNvSpPr/>
          <p:nvPr/>
        </p:nvSpPr>
        <p:spPr>
          <a:xfrm>
            <a:off x="3501628" y="5530096"/>
            <a:ext cx="16049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CC56C4A3-33CF-97A0-C399-5FF9A1A10C52}"/>
              </a:ext>
            </a:extLst>
          </p:cNvPr>
          <p:cNvSpPr/>
          <p:nvPr/>
        </p:nvSpPr>
        <p:spPr>
          <a:xfrm>
            <a:off x="7148393" y="5139271"/>
            <a:ext cx="4689753" cy="28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Xuất bản EPUB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B378F90D-78F9-6D51-CFBD-EB5DED4AF4C1}"/>
              </a:ext>
            </a:extLst>
          </p:cNvPr>
          <p:cNvSpPr/>
          <p:nvPr/>
        </p:nvSpPr>
        <p:spPr>
          <a:xfrm>
            <a:off x="7148393" y="5647430"/>
            <a:ext cx="4689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Xuất bản tài liệu EPUB, 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dàng đọc trên các thiết bị di động.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FA35336B-F973-1B38-7969-4104463C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722" y="0"/>
            <a:ext cx="3932277" cy="68580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40A75108-AAA4-4B0C-3879-FD456EEF0782}"/>
              </a:ext>
            </a:extLst>
          </p:cNvPr>
          <p:cNvSpPr/>
          <p:nvPr/>
        </p:nvSpPr>
        <p:spPr>
          <a:xfrm>
            <a:off x="30481" y="213003"/>
            <a:ext cx="8229241" cy="19263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LỢI ÍCH KHI SỬ DỤNG </a:t>
            </a:r>
          </a:p>
          <a:p>
            <a:pPr marL="0" indent="0" algn="ctr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JUPYTER BOOK TRONG VIỆC BIÊN SOẠN TÀI LIỆU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1B47959-72DD-4207-D1BF-4D0D71CADDFA}"/>
              </a:ext>
            </a:extLst>
          </p:cNvPr>
          <p:cNvSpPr/>
          <p:nvPr/>
        </p:nvSpPr>
        <p:spPr>
          <a:xfrm>
            <a:off x="191929" y="2565678"/>
            <a:ext cx="3740348" cy="645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66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20552461-BA82-E8B8-F396-565C63F0A733}"/>
              </a:ext>
            </a:extLst>
          </p:cNvPr>
          <p:cNvSpPr/>
          <p:nvPr/>
        </p:nvSpPr>
        <p:spPr>
          <a:xfrm>
            <a:off x="777835" y="3455790"/>
            <a:ext cx="2568416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Hiệu quả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F1FA9B88-DCCD-6083-16C1-50135DF8218C}"/>
              </a:ext>
            </a:extLst>
          </p:cNvPr>
          <p:cNvSpPr/>
          <p:nvPr/>
        </p:nvSpPr>
        <p:spPr>
          <a:xfrm>
            <a:off x="191929" y="3894178"/>
            <a:ext cx="3740348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Tạo tài liệu chuyên nghiệp, dễ sử dụng, dễ chia sẻ.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D742B5C8-931D-DCA8-CBBE-3BDC664B4AAD}"/>
              </a:ext>
            </a:extLst>
          </p:cNvPr>
          <p:cNvSpPr/>
          <p:nvPr/>
        </p:nvSpPr>
        <p:spPr>
          <a:xfrm>
            <a:off x="4225766" y="2565678"/>
            <a:ext cx="3740468" cy="645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66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A2E49C7B-78B0-E4E9-AC36-D8FA9CE47070}"/>
              </a:ext>
            </a:extLst>
          </p:cNvPr>
          <p:cNvSpPr/>
          <p:nvPr/>
        </p:nvSpPr>
        <p:spPr>
          <a:xfrm>
            <a:off x="4811792" y="3455790"/>
            <a:ext cx="2568416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Tương tác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A00C0ECC-44C3-DCB4-38D0-247E41A552C3}"/>
              </a:ext>
            </a:extLst>
          </p:cNvPr>
          <p:cNvSpPr/>
          <p:nvPr/>
        </p:nvSpPr>
        <p:spPr>
          <a:xfrm>
            <a:off x="4225766" y="3894178"/>
            <a:ext cx="3740468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Tạo tài liệu tương tác, thu hút người đọc, dễ dàng tiếp thu kiến thức.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37831F33-CDE6-3955-6EF6-71A9ECCD773D}"/>
              </a:ext>
            </a:extLst>
          </p:cNvPr>
          <p:cNvSpPr/>
          <p:nvPr/>
        </p:nvSpPr>
        <p:spPr>
          <a:xfrm>
            <a:off x="2062103" y="4637843"/>
            <a:ext cx="3740348" cy="645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66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F21C87C4-9590-5726-806F-B8FE44691C08}"/>
              </a:ext>
            </a:extLst>
          </p:cNvPr>
          <p:cNvSpPr/>
          <p:nvPr/>
        </p:nvSpPr>
        <p:spPr>
          <a:xfrm>
            <a:off x="2648009" y="5527954"/>
            <a:ext cx="2568416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Hỗ trợ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6D13A7F2-D640-C7C7-E195-7253551EEEA6}"/>
              </a:ext>
            </a:extLst>
          </p:cNvPr>
          <p:cNvSpPr/>
          <p:nvPr/>
        </p:nvSpPr>
        <p:spPr>
          <a:xfrm>
            <a:off x="2062103" y="5966342"/>
            <a:ext cx="3740348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Cung cấp tài liệu Python chất lượng, hỗ trợ người mới bắt đầu.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9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548</Words>
  <Application>Microsoft Office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Petrona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Thien An</dc:creator>
  <cp:lastModifiedBy>Thien An</cp:lastModifiedBy>
  <cp:revision>22</cp:revision>
  <dcterms:created xsi:type="dcterms:W3CDTF">2025-01-09T00:38:37Z</dcterms:created>
  <dcterms:modified xsi:type="dcterms:W3CDTF">2025-01-09T02:04:42Z</dcterms:modified>
</cp:coreProperties>
</file>