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6D8018-FAA9-4F6C-B994-45240D67C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44230C-FCBC-44B6-9BD2-A47CCA8BC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Thiện Bảo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2140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FCB204-40CB-41BE-BEFC-CE58C9E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C22883-B900-46B8-9651-36A2D07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A&amp;D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(NPP)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211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5A0BC7-F992-412A-B7EB-48CBDBE3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72ED16-562F-4CD8-B1FF-835D7785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 SQL Server. </a:t>
            </a:r>
          </a:p>
          <a:p>
            <a:r>
              <a:rPr lang="en-US" dirty="0"/>
              <a:t>Spring framework 4.</a:t>
            </a:r>
          </a:p>
          <a:p>
            <a:r>
              <a:rPr lang="en-US" dirty="0"/>
              <a:t>jQuery (ajax).</a:t>
            </a:r>
          </a:p>
          <a:p>
            <a:r>
              <a:rPr lang="en-US" dirty="0"/>
              <a:t>Bootstrap .</a:t>
            </a:r>
          </a:p>
          <a:p>
            <a:r>
              <a:rPr lang="en-US" dirty="0"/>
              <a:t>Hibernate, JPA.</a:t>
            </a:r>
          </a:p>
        </p:txBody>
      </p:sp>
    </p:spTree>
    <p:extLst>
      <p:ext uri="{BB962C8B-B14F-4D97-AF65-F5344CB8AC3E}">
        <p14:creationId xmlns:p14="http://schemas.microsoft.com/office/powerpoint/2010/main" val="37073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35D4FB-60E6-40E0-B140-31C1421A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074E03-10EA-4263-A2A6-F14980F7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UC3.1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UC3.2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4000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1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19B00EF-B03C-4A84-8630-EC344283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50" y="1109663"/>
            <a:ext cx="782122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4C78155-A3BC-4F9C-A37B-CD1BACB2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25" y="1471613"/>
            <a:ext cx="782122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EE4C283-B6FF-4B81-806D-51C2A967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00" y="1331119"/>
            <a:ext cx="782122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6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221</Words>
  <Application>Microsoft Office PowerPoint</Application>
  <PresentationFormat>Màn hình rộng</PresentationFormat>
  <Paragraphs>19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Hệ Thống Phần Mềm Quản Lý Bán Hàng</vt:lpstr>
      <vt:lpstr>Introduction</vt:lpstr>
      <vt:lpstr>Technology</vt:lpstr>
      <vt:lpstr>Mục Lục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Phần Mềm Quản Lý Bán Hàng</dc:title>
  <dc:creator>bao luu thien</dc:creator>
  <cp:lastModifiedBy>bao luu thien</cp:lastModifiedBy>
  <cp:revision>5</cp:revision>
  <dcterms:created xsi:type="dcterms:W3CDTF">2019-09-07T10:48:56Z</dcterms:created>
  <dcterms:modified xsi:type="dcterms:W3CDTF">2019-09-07T12:37:38Z</dcterms:modified>
</cp:coreProperties>
</file>