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17880" y="5698490"/>
            <a:ext cx="1176020" cy="8083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44320" y="1573530"/>
            <a:ext cx="97980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</a:pPr>
            <a:r>
              <a:rPr lang="en-US" b="1">
                <a:latin typeface="Bahnschrift SemiBold SemiConden" charset="0"/>
                <a:cs typeface="Bahnschrift SemiBold SemiConden" charset="0"/>
              </a:rPr>
              <a:t>RICKY</a:t>
            </a:r>
            <a:endParaRPr lang="en-US" b="1">
              <a:latin typeface="Bahnschrift SemiBold SemiConden" charset="0"/>
              <a:cs typeface="Bahnschrift SemiBold SemiConden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91410" y="1573530"/>
            <a:ext cx="972185" cy="3689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dist">
              <a:lnSpc>
                <a:spcPct val="100000"/>
              </a:lnSpc>
            </a:pPr>
            <a:r>
              <a:rPr lang="en-US" b="1"/>
              <a:t>STORE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931670" y="3658235"/>
            <a:ext cx="97980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</a:pPr>
            <a:r>
              <a:rPr lang="en-US" b="1">
                <a:solidFill>
                  <a:schemeClr val="bg1"/>
                </a:solidFill>
                <a:latin typeface="Bahnschrift SemiBold SemiConden" charset="0"/>
                <a:cs typeface="Bahnschrift SemiBold SemiConden" charset="0"/>
              </a:rPr>
              <a:t>RICKY</a:t>
            </a:r>
            <a:endParaRPr lang="en-US" b="1">
              <a:solidFill>
                <a:schemeClr val="bg1"/>
              </a:solidFill>
              <a:latin typeface="Bahnschrift SemiBold SemiConden" charset="0"/>
              <a:cs typeface="Bahnschrift SemiBold SemiConden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70" y="3982720"/>
            <a:ext cx="979170" cy="368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</a:rPr>
              <a:t>STORE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47230" y="2704465"/>
            <a:ext cx="704215" cy="3689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lnSpc>
                <a:spcPct val="100000"/>
              </a:lnSpc>
            </a:pPr>
            <a:r>
              <a:rPr lang="en-US" b="1"/>
              <a:t>NEW</a:t>
            </a:r>
            <a:endParaRPr lang="en-US" b="1"/>
          </a:p>
        </p:txBody>
      </p:sp>
      <p:sp>
        <p:nvSpPr>
          <p:cNvPr id="4" name="Rounded Rectangle 3"/>
          <p:cNvSpPr/>
          <p:nvPr/>
        </p:nvSpPr>
        <p:spPr>
          <a:xfrm>
            <a:off x="7545705" y="4433570"/>
            <a:ext cx="1682115" cy="368935"/>
          </a:xfrm>
          <a:prstGeom prst="roundRect">
            <a:avLst/>
          </a:prstGeom>
          <a:solidFill>
            <a:schemeClr val="accent2"/>
          </a:solidFill>
          <a:ln>
            <a:solidFill>
              <a:srgbClr val="EB6E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lnSpc>
                <a:spcPct val="100000"/>
              </a:lnSpc>
            </a:pPr>
            <a:r>
              <a:rPr lang="en-US" b="1"/>
              <a:t>ĐỒ THEO MÙA</a:t>
            </a:r>
            <a:endParaRPr lang="en-US" b="1"/>
          </a:p>
        </p:txBody>
      </p:sp>
      <p:sp>
        <p:nvSpPr>
          <p:cNvPr id="5" name="Rounded Rectangle 4"/>
          <p:cNvSpPr/>
          <p:nvPr/>
        </p:nvSpPr>
        <p:spPr>
          <a:xfrm>
            <a:off x="3571240" y="4560570"/>
            <a:ext cx="1497965" cy="36893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lnSpc>
                <a:spcPct val="100000"/>
              </a:lnSpc>
            </a:pPr>
            <a:r>
              <a:rPr lang="en-US" b="1"/>
              <a:t>ĐỒ CHẠY BỘ</a:t>
            </a:r>
            <a:endParaRPr lang="en-US" b="1"/>
          </a:p>
        </p:txBody>
      </p:sp>
      <p:sp>
        <p:nvSpPr>
          <p:cNvPr id="10" name="Rounded Rectangle 9"/>
          <p:cNvSpPr/>
          <p:nvPr/>
        </p:nvSpPr>
        <p:spPr>
          <a:xfrm>
            <a:off x="4312285" y="3289300"/>
            <a:ext cx="1283335" cy="36893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lnSpc>
                <a:spcPct val="100000"/>
              </a:lnSpc>
            </a:pPr>
            <a:r>
              <a:rPr lang="en-US" b="1"/>
              <a:t>ĐỒ THUN</a:t>
            </a:r>
            <a:endParaRPr lang="en-US" b="1"/>
          </a:p>
        </p:txBody>
      </p:sp>
      <p:sp>
        <p:nvSpPr>
          <p:cNvPr id="11" name="Rounded Rectangle 10"/>
          <p:cNvSpPr/>
          <p:nvPr/>
        </p:nvSpPr>
        <p:spPr>
          <a:xfrm>
            <a:off x="5994400" y="1164590"/>
            <a:ext cx="979170" cy="368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  <a:latin typeface="Pangea Afrikan Trial Light" panose="020B0404000000000000" charset="0"/>
                <a:cs typeface="Pangea Afrikan Trial Light" panose="020B0404000000000000" charset="0"/>
              </a:rPr>
              <a:t>STORE</a:t>
            </a:r>
            <a:endParaRPr lang="en-US" b="1">
              <a:solidFill>
                <a:schemeClr val="tx1"/>
              </a:solidFill>
              <a:latin typeface="Pangea Afrikan Trial Light" panose="020B0404000000000000" charset="0"/>
              <a:cs typeface="Pangea Afrikan Trial Light" panose="020B0404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40605" y="5831840"/>
            <a:ext cx="228600" cy="228600"/>
          </a:xfrm>
          <a:prstGeom prst="rect">
            <a:avLst/>
          </a:prstGeom>
          <a:noFill/>
        </p:spPr>
      </p:pic>
      <p:pic>
        <p:nvPicPr>
          <p:cNvPr id="101" name="Picture 100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5720" y="5831840"/>
            <a:ext cx="228600" cy="22860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9090025" y="2595880"/>
            <a:ext cx="979805" cy="369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</a:pPr>
            <a:r>
              <a:rPr lang="en-US" b="1">
                <a:solidFill>
                  <a:schemeClr val="bg1"/>
                </a:solidFill>
                <a:latin typeface="Bahnschrift SemiBold SemiConden" charset="0"/>
                <a:cs typeface="Bahnschrift SemiBold SemiConden" charset="0"/>
              </a:rPr>
              <a:t>RICKY</a:t>
            </a:r>
            <a:endParaRPr lang="en-US" b="1">
              <a:solidFill>
                <a:schemeClr val="bg1"/>
              </a:solidFill>
              <a:latin typeface="Bahnschrift SemiBold SemiConden" charset="0"/>
              <a:cs typeface="Bahnschrift SemiBold SemiConden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090025" y="2920365"/>
            <a:ext cx="979805" cy="36893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</a:rPr>
              <a:t>STORE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 descr="background1"/>
          <p:cNvPicPr>
            <a:picLocks noChangeAspect="1"/>
          </p:cNvPicPr>
          <p:nvPr>
            <p:ph sz="half" idx="1"/>
          </p:nvPr>
        </p:nvPicPr>
        <p:blipFill>
          <a:blip r:embed="rId1"/>
          <a:srcRect l="38860"/>
          <a:stretch>
            <a:fillRect/>
          </a:stretch>
        </p:blipFill>
        <p:spPr>
          <a:xfrm>
            <a:off x="6609715" y="1934210"/>
            <a:ext cx="6733540" cy="3449955"/>
          </a:xfrm>
          <a:prstGeom prst="rect">
            <a:avLst/>
          </a:prstGeom>
        </p:spPr>
      </p:pic>
      <p:pic>
        <p:nvPicPr>
          <p:cNvPr id="7" name="Content Placeholder 6" descr="background2"/>
          <p:cNvPicPr>
            <a:picLocks noChangeAspect="1"/>
          </p:cNvPicPr>
          <p:nvPr>
            <p:ph sz="half" idx="2"/>
          </p:nvPr>
        </p:nvPicPr>
        <p:blipFill>
          <a:blip r:embed="rId2"/>
          <a:srcRect l="41029"/>
          <a:stretch>
            <a:fillRect/>
          </a:stretch>
        </p:blipFill>
        <p:spPr>
          <a:xfrm flipH="1">
            <a:off x="220980" y="1934210"/>
            <a:ext cx="6494780" cy="3449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Presentation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Bahnschrift SemiBold SemiConden</vt:lpstr>
      <vt:lpstr>Bahnschrift</vt:lpstr>
      <vt:lpstr>Pangea Afrikan Trial Light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thien</cp:lastModifiedBy>
  <cp:revision>4</cp:revision>
  <dcterms:created xsi:type="dcterms:W3CDTF">2024-02-28T16:27:00Z</dcterms:created>
  <dcterms:modified xsi:type="dcterms:W3CDTF">2024-03-06T17:54:50Z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9A80EA30C1504A5BA08B10EA4396AE89_12</vt:lpwstr>
  </property>
  <property fmtid="{D5CDD505-2E9C-101B-9397-08002B2CF9AE}" pid="3" name="KSOProductBuildVer">
    <vt:lpwstr>1033-12.2.0.13489</vt:lpwstr>
  </property>
</Properties>
</file>